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58" r:id="rId5"/>
    <p:sldId id="261" r:id="rId6"/>
    <p:sldId id="259" r:id="rId7"/>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EEFE4B-46C6-4283-8AAF-BD1B9DD59137}" v="271" dt="2024-10-24T23:46:45.3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34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e Markey" userId="899843c4169aafa1" providerId="LiveId" clId="{D4EEFE4B-46C6-4283-8AAF-BD1B9DD59137}"/>
    <pc:docChg chg="undo redo custSel addSld modSld">
      <pc:chgData name="Michele Markey" userId="899843c4169aafa1" providerId="LiveId" clId="{D4EEFE4B-46C6-4283-8AAF-BD1B9DD59137}" dt="2024-10-24T23:52:41.479" v="5737" actId="14100"/>
      <pc:docMkLst>
        <pc:docMk/>
      </pc:docMkLst>
      <pc:sldChg chg="addSp modSp mod">
        <pc:chgData name="Michele Markey" userId="899843c4169aafa1" providerId="LiveId" clId="{D4EEFE4B-46C6-4283-8AAF-BD1B9DD59137}" dt="2024-10-24T23:09:45.089" v="5575" actId="1076"/>
        <pc:sldMkLst>
          <pc:docMk/>
          <pc:sldMk cId="409614427" sldId="256"/>
        </pc:sldMkLst>
        <pc:spChg chg="add mod">
          <ac:chgData name="Michele Markey" userId="899843c4169aafa1" providerId="LiveId" clId="{D4EEFE4B-46C6-4283-8AAF-BD1B9DD59137}" dt="2024-10-24T23:09:45.089" v="5575" actId="1076"/>
          <ac:spMkLst>
            <pc:docMk/>
            <pc:sldMk cId="409614427" sldId="256"/>
            <ac:spMk id="4" creationId="{10D8EC91-CDBA-3259-791E-5AAC683F8722}"/>
          </ac:spMkLst>
        </pc:spChg>
        <pc:picChg chg="add mod">
          <ac:chgData name="Michele Markey" userId="899843c4169aafa1" providerId="LiveId" clId="{D4EEFE4B-46C6-4283-8AAF-BD1B9DD59137}" dt="2024-10-24T23:08:56.541" v="5493" actId="1076"/>
          <ac:picMkLst>
            <pc:docMk/>
            <pc:sldMk cId="409614427" sldId="256"/>
            <ac:picMk id="3" creationId="{7D3AC31C-C7E0-9EFC-D015-FBA39C61FA4F}"/>
          </ac:picMkLst>
        </pc:picChg>
        <pc:picChg chg="mod">
          <ac:chgData name="Michele Markey" userId="899843c4169aafa1" providerId="LiveId" clId="{D4EEFE4B-46C6-4283-8AAF-BD1B9DD59137}" dt="2024-10-24T23:08:54.090" v="5492" actId="1076"/>
          <ac:picMkLst>
            <pc:docMk/>
            <pc:sldMk cId="409614427" sldId="256"/>
            <ac:picMk id="7" creationId="{D35E6BDA-06D5-7C1A-27C8-BD382048A644}"/>
          </ac:picMkLst>
        </pc:picChg>
      </pc:sldChg>
      <pc:sldChg chg="addSp modSp mod">
        <pc:chgData name="Michele Markey" userId="899843c4169aafa1" providerId="LiveId" clId="{D4EEFE4B-46C6-4283-8AAF-BD1B9DD59137}" dt="2024-10-24T23:52:41.479" v="5737" actId="14100"/>
        <pc:sldMkLst>
          <pc:docMk/>
          <pc:sldMk cId="1006906912" sldId="257"/>
        </pc:sldMkLst>
        <pc:spChg chg="add mod">
          <ac:chgData name="Michele Markey" userId="899843c4169aafa1" providerId="LiveId" clId="{D4EEFE4B-46C6-4283-8AAF-BD1B9DD59137}" dt="2024-10-24T23:52:35.151" v="5735" actId="1076"/>
          <ac:spMkLst>
            <pc:docMk/>
            <pc:sldMk cId="1006906912" sldId="257"/>
            <ac:spMk id="3" creationId="{D82E3D63-B827-5A6D-D8A1-5FBB9F3D4BE7}"/>
          </ac:spMkLst>
        </pc:spChg>
        <pc:picChg chg="mod">
          <ac:chgData name="Michele Markey" userId="899843c4169aafa1" providerId="LiveId" clId="{D4EEFE4B-46C6-4283-8AAF-BD1B9DD59137}" dt="2024-10-24T23:52:41.479" v="5737" actId="14100"/>
          <ac:picMkLst>
            <pc:docMk/>
            <pc:sldMk cId="1006906912" sldId="257"/>
            <ac:picMk id="2" creationId="{72489BCF-BC98-222D-AFC8-DFC1F0FA9018}"/>
          </ac:picMkLst>
        </pc:picChg>
      </pc:sldChg>
      <pc:sldChg chg="addSp delSp modSp mod">
        <pc:chgData name="Michele Markey" userId="899843c4169aafa1" providerId="LiveId" clId="{D4EEFE4B-46C6-4283-8AAF-BD1B9DD59137}" dt="2024-10-24T23:15:52.352" v="5728" actId="1076"/>
        <pc:sldMkLst>
          <pc:docMk/>
          <pc:sldMk cId="1532641305" sldId="258"/>
        </pc:sldMkLst>
        <pc:spChg chg="add mod">
          <ac:chgData name="Michele Markey" userId="899843c4169aafa1" providerId="LiveId" clId="{D4EEFE4B-46C6-4283-8AAF-BD1B9DD59137}" dt="2024-10-24T20:30:01.084" v="4992" actId="1076"/>
          <ac:spMkLst>
            <pc:docMk/>
            <pc:sldMk cId="1532641305" sldId="258"/>
            <ac:spMk id="7" creationId="{5511BBBE-033F-5B38-9610-3AC186AF8732}"/>
          </ac:spMkLst>
        </pc:spChg>
        <pc:spChg chg="add mod">
          <ac:chgData name="Michele Markey" userId="899843c4169aafa1" providerId="LiveId" clId="{D4EEFE4B-46C6-4283-8AAF-BD1B9DD59137}" dt="2024-10-24T23:11:47.741" v="5612" actId="1076"/>
          <ac:spMkLst>
            <pc:docMk/>
            <pc:sldMk cId="1532641305" sldId="258"/>
            <ac:spMk id="8" creationId="{249477C3-E5AE-07B0-4E6C-DE822AC5F55A}"/>
          </ac:spMkLst>
        </pc:spChg>
        <pc:spChg chg="add mod">
          <ac:chgData name="Michele Markey" userId="899843c4169aafa1" providerId="LiveId" clId="{D4EEFE4B-46C6-4283-8AAF-BD1B9DD59137}" dt="2024-10-24T23:10:42.136" v="5581"/>
          <ac:spMkLst>
            <pc:docMk/>
            <pc:sldMk cId="1532641305" sldId="258"/>
            <ac:spMk id="9" creationId="{BF7746C1-43BC-FF48-5E09-797FE8067D31}"/>
          </ac:spMkLst>
        </pc:spChg>
        <pc:spChg chg="add mod">
          <ac:chgData name="Michele Markey" userId="899843c4169aafa1" providerId="LiveId" clId="{D4EEFE4B-46C6-4283-8AAF-BD1B9DD59137}" dt="2024-10-24T23:10:42.327" v="5582"/>
          <ac:spMkLst>
            <pc:docMk/>
            <pc:sldMk cId="1532641305" sldId="258"/>
            <ac:spMk id="10" creationId="{20064570-B8DD-1B6E-803D-D2228494B155}"/>
          </ac:spMkLst>
        </pc:spChg>
        <pc:spChg chg="add mod">
          <ac:chgData name="Michele Markey" userId="899843c4169aafa1" providerId="LiveId" clId="{D4EEFE4B-46C6-4283-8AAF-BD1B9DD59137}" dt="2024-10-24T23:10:52.995" v="5587" actId="1076"/>
          <ac:spMkLst>
            <pc:docMk/>
            <pc:sldMk cId="1532641305" sldId="258"/>
            <ac:spMk id="11" creationId="{6F14F66F-8D97-469F-CE39-7E263BBA6D90}"/>
          </ac:spMkLst>
        </pc:spChg>
        <pc:spChg chg="add mod">
          <ac:chgData name="Michele Markey" userId="899843c4169aafa1" providerId="LiveId" clId="{D4EEFE4B-46C6-4283-8AAF-BD1B9DD59137}" dt="2024-10-24T23:10:53.411" v="5588" actId="1076"/>
          <ac:spMkLst>
            <pc:docMk/>
            <pc:sldMk cId="1532641305" sldId="258"/>
            <ac:spMk id="12" creationId="{40CB7C3B-A7C2-A980-28F5-7E190DB0D400}"/>
          </ac:spMkLst>
        </pc:spChg>
        <pc:spChg chg="add mod">
          <ac:chgData name="Michele Markey" userId="899843c4169aafa1" providerId="LiveId" clId="{D4EEFE4B-46C6-4283-8AAF-BD1B9DD59137}" dt="2024-10-24T23:11:23.386" v="5599" actId="1076"/>
          <ac:spMkLst>
            <pc:docMk/>
            <pc:sldMk cId="1532641305" sldId="258"/>
            <ac:spMk id="13" creationId="{60810FF1-2635-462C-4C7D-99D32A051DDF}"/>
          </ac:spMkLst>
        </pc:spChg>
        <pc:spChg chg="add mod">
          <ac:chgData name="Michele Markey" userId="899843c4169aafa1" providerId="LiveId" clId="{D4EEFE4B-46C6-4283-8AAF-BD1B9DD59137}" dt="2024-10-24T23:11:20.777" v="5598" actId="1076"/>
          <ac:spMkLst>
            <pc:docMk/>
            <pc:sldMk cId="1532641305" sldId="258"/>
            <ac:spMk id="14" creationId="{3D0038C1-1289-CDE7-281A-A27A95427C47}"/>
          </ac:spMkLst>
        </pc:spChg>
        <pc:spChg chg="add mod">
          <ac:chgData name="Michele Markey" userId="899843c4169aafa1" providerId="LiveId" clId="{D4EEFE4B-46C6-4283-8AAF-BD1B9DD59137}" dt="2024-10-24T23:11:17.994" v="5597" actId="1076"/>
          <ac:spMkLst>
            <pc:docMk/>
            <pc:sldMk cId="1532641305" sldId="258"/>
            <ac:spMk id="15" creationId="{16431A2D-C0E5-1D62-DD63-45996F7D3FEE}"/>
          </ac:spMkLst>
        </pc:spChg>
        <pc:spChg chg="add mod">
          <ac:chgData name="Michele Markey" userId="899843c4169aafa1" providerId="LiveId" clId="{D4EEFE4B-46C6-4283-8AAF-BD1B9DD59137}" dt="2024-10-24T23:11:15.369" v="5596" actId="1076"/>
          <ac:spMkLst>
            <pc:docMk/>
            <pc:sldMk cId="1532641305" sldId="258"/>
            <ac:spMk id="16" creationId="{2C123658-742F-B513-5FB5-26A438A8F38E}"/>
          </ac:spMkLst>
        </pc:spChg>
        <pc:spChg chg="add mod">
          <ac:chgData name="Michele Markey" userId="899843c4169aafa1" providerId="LiveId" clId="{D4EEFE4B-46C6-4283-8AAF-BD1B9DD59137}" dt="2024-10-24T23:11:44.063" v="5611" actId="1076"/>
          <ac:spMkLst>
            <pc:docMk/>
            <pc:sldMk cId="1532641305" sldId="258"/>
            <ac:spMk id="17" creationId="{74D3F1DE-4D15-E218-0322-08EF28157BC6}"/>
          </ac:spMkLst>
        </pc:spChg>
        <pc:spChg chg="add mod">
          <ac:chgData name="Michele Markey" userId="899843c4169aafa1" providerId="LiveId" clId="{D4EEFE4B-46C6-4283-8AAF-BD1B9DD59137}" dt="2024-10-24T23:11:40.807" v="5610" actId="1076"/>
          <ac:spMkLst>
            <pc:docMk/>
            <pc:sldMk cId="1532641305" sldId="258"/>
            <ac:spMk id="18" creationId="{0B7B13E6-345A-43D7-4EBE-2BAA29C42A70}"/>
          </ac:spMkLst>
        </pc:spChg>
        <pc:spChg chg="add mod">
          <ac:chgData name="Michele Markey" userId="899843c4169aafa1" providerId="LiveId" clId="{D4EEFE4B-46C6-4283-8AAF-BD1B9DD59137}" dt="2024-10-24T23:11:37.221" v="5609" actId="1076"/>
          <ac:spMkLst>
            <pc:docMk/>
            <pc:sldMk cId="1532641305" sldId="258"/>
            <ac:spMk id="19" creationId="{070F7F6D-581B-FD40-1340-86EFA1DFB5E8}"/>
          </ac:spMkLst>
        </pc:spChg>
        <pc:spChg chg="add mod">
          <ac:chgData name="Michele Markey" userId="899843c4169aafa1" providerId="LiveId" clId="{D4EEFE4B-46C6-4283-8AAF-BD1B9DD59137}" dt="2024-10-24T23:11:34.361" v="5608" actId="1076"/>
          <ac:spMkLst>
            <pc:docMk/>
            <pc:sldMk cId="1532641305" sldId="258"/>
            <ac:spMk id="20" creationId="{5E97D01C-5E35-446F-47D7-6B24F32049B0}"/>
          </ac:spMkLst>
        </pc:spChg>
        <pc:spChg chg="add mod">
          <ac:chgData name="Michele Markey" userId="899843c4169aafa1" providerId="LiveId" clId="{D4EEFE4B-46C6-4283-8AAF-BD1B9DD59137}" dt="2024-10-24T23:11:31.138" v="5607" actId="1076"/>
          <ac:spMkLst>
            <pc:docMk/>
            <pc:sldMk cId="1532641305" sldId="258"/>
            <ac:spMk id="21" creationId="{DC1EA5A8-F669-745A-679C-8C5CD944C01D}"/>
          </ac:spMkLst>
        </pc:spChg>
        <pc:spChg chg="add mod">
          <ac:chgData name="Michele Markey" userId="899843c4169aafa1" providerId="LiveId" clId="{D4EEFE4B-46C6-4283-8AAF-BD1B9DD59137}" dt="2024-10-24T23:11:28.734" v="5606" actId="1076"/>
          <ac:spMkLst>
            <pc:docMk/>
            <pc:sldMk cId="1532641305" sldId="258"/>
            <ac:spMk id="22" creationId="{8A232EDC-A511-30EF-C6A7-996ACBA1AFF4}"/>
          </ac:spMkLst>
        </pc:spChg>
        <pc:spChg chg="add mod">
          <ac:chgData name="Michele Markey" userId="899843c4169aafa1" providerId="LiveId" clId="{D4EEFE4B-46C6-4283-8AAF-BD1B9DD59137}" dt="2024-10-24T23:12:09.863" v="5625" actId="1076"/>
          <ac:spMkLst>
            <pc:docMk/>
            <pc:sldMk cId="1532641305" sldId="258"/>
            <ac:spMk id="23" creationId="{4568EE54-480A-8B4C-9632-85A8C63E47B3}"/>
          </ac:spMkLst>
        </pc:spChg>
        <pc:spChg chg="add mod">
          <ac:chgData name="Michele Markey" userId="899843c4169aafa1" providerId="LiveId" clId="{D4EEFE4B-46C6-4283-8AAF-BD1B9DD59137}" dt="2024-10-24T23:12:06.860" v="5624" actId="1076"/>
          <ac:spMkLst>
            <pc:docMk/>
            <pc:sldMk cId="1532641305" sldId="258"/>
            <ac:spMk id="24" creationId="{CDAAA36B-883A-01B6-EB0B-146C32B91E3D}"/>
          </ac:spMkLst>
        </pc:spChg>
        <pc:spChg chg="add mod">
          <ac:chgData name="Michele Markey" userId="899843c4169aafa1" providerId="LiveId" clId="{D4EEFE4B-46C6-4283-8AAF-BD1B9DD59137}" dt="2024-10-24T23:12:03.786" v="5623" actId="1076"/>
          <ac:spMkLst>
            <pc:docMk/>
            <pc:sldMk cId="1532641305" sldId="258"/>
            <ac:spMk id="25" creationId="{6BB173AB-434C-4F22-B8BA-1702C90B2730}"/>
          </ac:spMkLst>
        </pc:spChg>
        <pc:spChg chg="add mod">
          <ac:chgData name="Michele Markey" userId="899843c4169aafa1" providerId="LiveId" clId="{D4EEFE4B-46C6-4283-8AAF-BD1B9DD59137}" dt="2024-10-24T23:12:00.092" v="5622" actId="1076"/>
          <ac:spMkLst>
            <pc:docMk/>
            <pc:sldMk cId="1532641305" sldId="258"/>
            <ac:spMk id="26" creationId="{2EC6CC8C-DE62-09E7-D687-F302BD6AF76D}"/>
          </ac:spMkLst>
        </pc:spChg>
        <pc:spChg chg="add mod">
          <ac:chgData name="Michele Markey" userId="899843c4169aafa1" providerId="LiveId" clId="{D4EEFE4B-46C6-4283-8AAF-BD1B9DD59137}" dt="2024-10-24T23:11:56.281" v="5620" actId="1076"/>
          <ac:spMkLst>
            <pc:docMk/>
            <pc:sldMk cId="1532641305" sldId="258"/>
            <ac:spMk id="27" creationId="{322E8ABD-FA85-6770-FACC-96CF48667532}"/>
          </ac:spMkLst>
        </pc:spChg>
        <pc:spChg chg="add mod">
          <ac:chgData name="Michele Markey" userId="899843c4169aafa1" providerId="LiveId" clId="{D4EEFE4B-46C6-4283-8AAF-BD1B9DD59137}" dt="2024-10-24T23:11:52.725" v="5619" actId="1076"/>
          <ac:spMkLst>
            <pc:docMk/>
            <pc:sldMk cId="1532641305" sldId="258"/>
            <ac:spMk id="28" creationId="{1389F931-CB95-7D50-5375-1E8FEAC16AE3}"/>
          </ac:spMkLst>
        </pc:spChg>
        <pc:spChg chg="add mod">
          <ac:chgData name="Michele Markey" userId="899843c4169aafa1" providerId="LiveId" clId="{D4EEFE4B-46C6-4283-8AAF-BD1B9DD59137}" dt="2024-10-24T23:12:31.040" v="5635" actId="1076"/>
          <ac:spMkLst>
            <pc:docMk/>
            <pc:sldMk cId="1532641305" sldId="258"/>
            <ac:spMk id="29" creationId="{88639D72-94D9-538B-3149-FCE3B84567DA}"/>
          </ac:spMkLst>
        </pc:spChg>
        <pc:spChg chg="add mod">
          <ac:chgData name="Michele Markey" userId="899843c4169aafa1" providerId="LiveId" clId="{D4EEFE4B-46C6-4283-8AAF-BD1B9DD59137}" dt="2024-10-24T23:12:27.111" v="5634" actId="1076"/>
          <ac:spMkLst>
            <pc:docMk/>
            <pc:sldMk cId="1532641305" sldId="258"/>
            <ac:spMk id="30" creationId="{6DD7F961-123B-5E9D-DF31-549778BF6F4F}"/>
          </ac:spMkLst>
        </pc:spChg>
        <pc:spChg chg="add mod">
          <ac:chgData name="Michele Markey" userId="899843c4169aafa1" providerId="LiveId" clId="{D4EEFE4B-46C6-4283-8AAF-BD1B9DD59137}" dt="2024-10-24T23:12:24.343" v="5633" actId="1076"/>
          <ac:spMkLst>
            <pc:docMk/>
            <pc:sldMk cId="1532641305" sldId="258"/>
            <ac:spMk id="31" creationId="{431F82BF-8D14-69DE-1520-9AF833E89DA7}"/>
          </ac:spMkLst>
        </pc:spChg>
        <pc:spChg chg="add mod">
          <ac:chgData name="Michele Markey" userId="899843c4169aafa1" providerId="LiveId" clId="{D4EEFE4B-46C6-4283-8AAF-BD1B9DD59137}" dt="2024-10-24T23:12:19.602" v="5632" actId="1076"/>
          <ac:spMkLst>
            <pc:docMk/>
            <pc:sldMk cId="1532641305" sldId="258"/>
            <ac:spMk id="32" creationId="{5E437D9F-6FEA-0E14-E193-425FEC60B845}"/>
          </ac:spMkLst>
        </pc:spChg>
        <pc:spChg chg="add mod">
          <ac:chgData name="Michele Markey" userId="899843c4169aafa1" providerId="LiveId" clId="{D4EEFE4B-46C6-4283-8AAF-BD1B9DD59137}" dt="2024-10-24T23:12:15.099" v="5631" actId="1076"/>
          <ac:spMkLst>
            <pc:docMk/>
            <pc:sldMk cId="1532641305" sldId="258"/>
            <ac:spMk id="33" creationId="{F15A29E0-C2C4-7851-CCC4-DDA0D0C18001}"/>
          </ac:spMkLst>
        </pc:spChg>
        <pc:spChg chg="add mod">
          <ac:chgData name="Michele Markey" userId="899843c4169aafa1" providerId="LiveId" clId="{D4EEFE4B-46C6-4283-8AAF-BD1B9DD59137}" dt="2024-10-24T23:13:13.032" v="5651" actId="1076"/>
          <ac:spMkLst>
            <pc:docMk/>
            <pc:sldMk cId="1532641305" sldId="258"/>
            <ac:spMk id="34" creationId="{F9531423-741C-35E2-6CF5-DF7172C0814F}"/>
          </ac:spMkLst>
        </pc:spChg>
        <pc:spChg chg="add mod">
          <ac:chgData name="Michele Markey" userId="899843c4169aafa1" providerId="LiveId" clId="{D4EEFE4B-46C6-4283-8AAF-BD1B9DD59137}" dt="2024-10-24T23:13:07.843" v="5650" actId="1076"/>
          <ac:spMkLst>
            <pc:docMk/>
            <pc:sldMk cId="1532641305" sldId="258"/>
            <ac:spMk id="35" creationId="{A9A2DC92-C8DD-66E6-56AB-67189B71C735}"/>
          </ac:spMkLst>
        </pc:spChg>
        <pc:spChg chg="add mod">
          <ac:chgData name="Michele Markey" userId="899843c4169aafa1" providerId="LiveId" clId="{D4EEFE4B-46C6-4283-8AAF-BD1B9DD59137}" dt="2024-10-24T23:13:04.605" v="5649" actId="1076"/>
          <ac:spMkLst>
            <pc:docMk/>
            <pc:sldMk cId="1532641305" sldId="258"/>
            <ac:spMk id="36" creationId="{EE8C3AFA-083E-5B1E-02FF-190C37A2CEBD}"/>
          </ac:spMkLst>
        </pc:spChg>
        <pc:spChg chg="add mod">
          <ac:chgData name="Michele Markey" userId="899843c4169aafa1" providerId="LiveId" clId="{D4EEFE4B-46C6-4283-8AAF-BD1B9DD59137}" dt="2024-10-24T23:13:02.200" v="5648" actId="1076"/>
          <ac:spMkLst>
            <pc:docMk/>
            <pc:sldMk cId="1532641305" sldId="258"/>
            <ac:spMk id="37" creationId="{22F48F49-4867-BFB7-D661-BA67D41108C6}"/>
          </ac:spMkLst>
        </pc:spChg>
        <pc:spChg chg="add mod">
          <ac:chgData name="Michele Markey" userId="899843c4169aafa1" providerId="LiveId" clId="{D4EEFE4B-46C6-4283-8AAF-BD1B9DD59137}" dt="2024-10-24T23:12:59.606" v="5647" actId="1076"/>
          <ac:spMkLst>
            <pc:docMk/>
            <pc:sldMk cId="1532641305" sldId="258"/>
            <ac:spMk id="38" creationId="{F1CC1A28-E317-B547-269F-E3A594CB42C5}"/>
          </ac:spMkLst>
        </pc:spChg>
        <pc:spChg chg="add mod">
          <ac:chgData name="Michele Markey" userId="899843c4169aafa1" providerId="LiveId" clId="{D4EEFE4B-46C6-4283-8AAF-BD1B9DD59137}" dt="2024-10-24T23:12:56.368" v="5646" actId="1076"/>
          <ac:spMkLst>
            <pc:docMk/>
            <pc:sldMk cId="1532641305" sldId="258"/>
            <ac:spMk id="39" creationId="{DB00E21D-A6A1-C5E4-EDD8-05EE890EFFD7}"/>
          </ac:spMkLst>
        </pc:spChg>
        <pc:spChg chg="add mod">
          <ac:chgData name="Michele Markey" userId="899843c4169aafa1" providerId="LiveId" clId="{D4EEFE4B-46C6-4283-8AAF-BD1B9DD59137}" dt="2024-10-24T23:12:53.674" v="5645" actId="1076"/>
          <ac:spMkLst>
            <pc:docMk/>
            <pc:sldMk cId="1532641305" sldId="258"/>
            <ac:spMk id="40" creationId="{56D5FB93-07E5-E79D-3831-2630191715B3}"/>
          </ac:spMkLst>
        </pc:spChg>
        <pc:spChg chg="add mod">
          <ac:chgData name="Michele Markey" userId="899843c4169aafa1" providerId="LiveId" clId="{D4EEFE4B-46C6-4283-8AAF-BD1B9DD59137}" dt="2024-10-24T23:14:02.559" v="5675" actId="1076"/>
          <ac:spMkLst>
            <pc:docMk/>
            <pc:sldMk cId="1532641305" sldId="258"/>
            <ac:spMk id="41" creationId="{A7924E1B-99F3-1166-C4DE-B5343E67F8D7}"/>
          </ac:spMkLst>
        </pc:spChg>
        <pc:spChg chg="add mod">
          <ac:chgData name="Michele Markey" userId="899843c4169aafa1" providerId="LiveId" clId="{D4EEFE4B-46C6-4283-8AAF-BD1B9DD59137}" dt="2024-10-24T23:13:31.433" v="5662" actId="1076"/>
          <ac:spMkLst>
            <pc:docMk/>
            <pc:sldMk cId="1532641305" sldId="258"/>
            <ac:spMk id="42" creationId="{96FB7078-945D-D2A8-1058-DF78B38BCFB9}"/>
          </ac:spMkLst>
        </pc:spChg>
        <pc:spChg chg="add mod">
          <ac:chgData name="Michele Markey" userId="899843c4169aafa1" providerId="LiveId" clId="{D4EEFE4B-46C6-4283-8AAF-BD1B9DD59137}" dt="2024-10-24T23:13:28.493" v="5661" actId="1076"/>
          <ac:spMkLst>
            <pc:docMk/>
            <pc:sldMk cId="1532641305" sldId="258"/>
            <ac:spMk id="43" creationId="{C6D35A44-8EA4-11AE-6A52-F1343389FEB1}"/>
          </ac:spMkLst>
        </pc:spChg>
        <pc:spChg chg="add mod">
          <ac:chgData name="Michele Markey" userId="899843c4169aafa1" providerId="LiveId" clId="{D4EEFE4B-46C6-4283-8AAF-BD1B9DD59137}" dt="2024-10-24T23:13:25.523" v="5660" actId="1076"/>
          <ac:spMkLst>
            <pc:docMk/>
            <pc:sldMk cId="1532641305" sldId="258"/>
            <ac:spMk id="44" creationId="{D08CB26B-137B-088E-CC2D-C0FEE2AB4E93}"/>
          </ac:spMkLst>
        </pc:spChg>
        <pc:spChg chg="add mod">
          <ac:chgData name="Michele Markey" userId="899843c4169aafa1" providerId="LiveId" clId="{D4EEFE4B-46C6-4283-8AAF-BD1B9DD59137}" dt="2024-10-24T23:13:22.175" v="5659" actId="1076"/>
          <ac:spMkLst>
            <pc:docMk/>
            <pc:sldMk cId="1532641305" sldId="258"/>
            <ac:spMk id="45" creationId="{D7E8E82F-B9FE-12DC-578D-C6DDC4D89571}"/>
          </ac:spMkLst>
        </pc:spChg>
        <pc:spChg chg="add mod">
          <ac:chgData name="Michele Markey" userId="899843c4169aafa1" providerId="LiveId" clId="{D4EEFE4B-46C6-4283-8AAF-BD1B9DD59137}" dt="2024-10-24T23:13:17.946" v="5658" actId="1076"/>
          <ac:spMkLst>
            <pc:docMk/>
            <pc:sldMk cId="1532641305" sldId="258"/>
            <ac:spMk id="46" creationId="{023E6927-6A03-D77A-6D5C-7379BB6C526E}"/>
          </ac:spMkLst>
        </pc:spChg>
        <pc:spChg chg="add mod">
          <ac:chgData name="Michele Markey" userId="899843c4169aafa1" providerId="LiveId" clId="{D4EEFE4B-46C6-4283-8AAF-BD1B9DD59137}" dt="2024-10-24T23:13:59.217" v="5674" actId="1076"/>
          <ac:spMkLst>
            <pc:docMk/>
            <pc:sldMk cId="1532641305" sldId="258"/>
            <ac:spMk id="47" creationId="{3B1245B6-544D-6CBF-3B38-454F449E7CD0}"/>
          </ac:spMkLst>
        </pc:spChg>
        <pc:spChg chg="add mod">
          <ac:chgData name="Michele Markey" userId="899843c4169aafa1" providerId="LiveId" clId="{D4EEFE4B-46C6-4283-8AAF-BD1B9DD59137}" dt="2024-10-24T23:13:52.138" v="5673" actId="1076"/>
          <ac:spMkLst>
            <pc:docMk/>
            <pc:sldMk cId="1532641305" sldId="258"/>
            <ac:spMk id="48" creationId="{ED75110A-659E-67E8-7357-2AB85330CA54}"/>
          </ac:spMkLst>
        </pc:spChg>
        <pc:spChg chg="add mod">
          <ac:chgData name="Michele Markey" userId="899843c4169aafa1" providerId="LiveId" clId="{D4EEFE4B-46C6-4283-8AAF-BD1B9DD59137}" dt="2024-10-24T23:13:46.604" v="5672" actId="1076"/>
          <ac:spMkLst>
            <pc:docMk/>
            <pc:sldMk cId="1532641305" sldId="258"/>
            <ac:spMk id="49" creationId="{2384F327-4C29-403F-9D30-06B0042BD5B6}"/>
          </ac:spMkLst>
        </pc:spChg>
        <pc:spChg chg="add mod">
          <ac:chgData name="Michele Markey" userId="899843c4169aafa1" providerId="LiveId" clId="{D4EEFE4B-46C6-4283-8AAF-BD1B9DD59137}" dt="2024-10-24T23:13:43.234" v="5671" actId="1076"/>
          <ac:spMkLst>
            <pc:docMk/>
            <pc:sldMk cId="1532641305" sldId="258"/>
            <ac:spMk id="50" creationId="{87941A77-C424-EB75-DDBE-478DE0AB9BB3}"/>
          </ac:spMkLst>
        </pc:spChg>
        <pc:spChg chg="add mod">
          <ac:chgData name="Michele Markey" userId="899843c4169aafa1" providerId="LiveId" clId="{D4EEFE4B-46C6-4283-8AAF-BD1B9DD59137}" dt="2024-10-24T23:13:39.797" v="5670" actId="1076"/>
          <ac:spMkLst>
            <pc:docMk/>
            <pc:sldMk cId="1532641305" sldId="258"/>
            <ac:spMk id="51" creationId="{921B7568-1888-3A23-0377-5DA50C164EA2}"/>
          </ac:spMkLst>
        </pc:spChg>
        <pc:spChg chg="add mod">
          <ac:chgData name="Michele Markey" userId="899843c4169aafa1" providerId="LiveId" clId="{D4EEFE4B-46C6-4283-8AAF-BD1B9DD59137}" dt="2024-10-24T23:13:36.628" v="5669" actId="1076"/>
          <ac:spMkLst>
            <pc:docMk/>
            <pc:sldMk cId="1532641305" sldId="258"/>
            <ac:spMk id="52" creationId="{B611FAA9-72DE-E1A1-06C7-9CB421542D24}"/>
          </ac:spMkLst>
        </pc:spChg>
        <pc:spChg chg="add mod">
          <ac:chgData name="Michele Markey" userId="899843c4169aafa1" providerId="LiveId" clId="{D4EEFE4B-46C6-4283-8AAF-BD1B9DD59137}" dt="2024-10-24T23:14:40.110" v="5694" actId="1076"/>
          <ac:spMkLst>
            <pc:docMk/>
            <pc:sldMk cId="1532641305" sldId="258"/>
            <ac:spMk id="53" creationId="{25AEAB02-6EE4-DEB6-7241-1727427EEB80}"/>
          </ac:spMkLst>
        </pc:spChg>
        <pc:spChg chg="add mod">
          <ac:chgData name="Michele Markey" userId="899843c4169aafa1" providerId="LiveId" clId="{D4EEFE4B-46C6-4283-8AAF-BD1B9DD59137}" dt="2024-10-24T23:14:36.700" v="5693" actId="1076"/>
          <ac:spMkLst>
            <pc:docMk/>
            <pc:sldMk cId="1532641305" sldId="258"/>
            <ac:spMk id="54" creationId="{F7FD69E9-8FAA-C346-8279-EB6C35244F4A}"/>
          </ac:spMkLst>
        </pc:spChg>
        <pc:spChg chg="add mod">
          <ac:chgData name="Michele Markey" userId="899843c4169aafa1" providerId="LiveId" clId="{D4EEFE4B-46C6-4283-8AAF-BD1B9DD59137}" dt="2024-10-24T23:14:33.825" v="5692" actId="1076"/>
          <ac:spMkLst>
            <pc:docMk/>
            <pc:sldMk cId="1532641305" sldId="258"/>
            <ac:spMk id="55" creationId="{DE297FCE-9E51-14C1-D179-9EA8B6938251}"/>
          </ac:spMkLst>
        </pc:spChg>
        <pc:spChg chg="add mod">
          <ac:chgData name="Michele Markey" userId="899843c4169aafa1" providerId="LiveId" clId="{D4EEFE4B-46C6-4283-8AAF-BD1B9DD59137}" dt="2024-10-24T23:14:30.648" v="5691" actId="1076"/>
          <ac:spMkLst>
            <pc:docMk/>
            <pc:sldMk cId="1532641305" sldId="258"/>
            <ac:spMk id="56" creationId="{51A25F41-F219-9F53-438C-4029D58BAC98}"/>
          </ac:spMkLst>
        </pc:spChg>
        <pc:spChg chg="add mod">
          <ac:chgData name="Michele Markey" userId="899843c4169aafa1" providerId="LiveId" clId="{D4EEFE4B-46C6-4283-8AAF-BD1B9DD59137}" dt="2024-10-24T23:14:27.295" v="5690" actId="1076"/>
          <ac:spMkLst>
            <pc:docMk/>
            <pc:sldMk cId="1532641305" sldId="258"/>
            <ac:spMk id="57" creationId="{9CE84305-22B4-0ED6-006E-DC3163F16AE5}"/>
          </ac:spMkLst>
        </pc:spChg>
        <pc:spChg chg="add mod">
          <ac:chgData name="Michele Markey" userId="899843c4169aafa1" providerId="LiveId" clId="{D4EEFE4B-46C6-4283-8AAF-BD1B9DD59137}" dt="2024-10-24T23:14:24.324" v="5689" actId="1076"/>
          <ac:spMkLst>
            <pc:docMk/>
            <pc:sldMk cId="1532641305" sldId="258"/>
            <ac:spMk id="58" creationId="{EB92B91E-F6B6-FFE0-60EF-E943B081CD8F}"/>
          </ac:spMkLst>
        </pc:spChg>
        <pc:spChg chg="add mod">
          <ac:chgData name="Michele Markey" userId="899843c4169aafa1" providerId="LiveId" clId="{D4EEFE4B-46C6-4283-8AAF-BD1B9DD59137}" dt="2024-10-24T23:14:21.400" v="5688" actId="1076"/>
          <ac:spMkLst>
            <pc:docMk/>
            <pc:sldMk cId="1532641305" sldId="258"/>
            <ac:spMk id="59" creationId="{D38CD0DD-2078-E93D-FECA-ED86EF2DB926}"/>
          </ac:spMkLst>
        </pc:spChg>
        <pc:spChg chg="add mod">
          <ac:chgData name="Michele Markey" userId="899843c4169aafa1" providerId="LiveId" clId="{D4EEFE4B-46C6-4283-8AAF-BD1B9DD59137}" dt="2024-10-24T23:14:18.751" v="5687" actId="1076"/>
          <ac:spMkLst>
            <pc:docMk/>
            <pc:sldMk cId="1532641305" sldId="258"/>
            <ac:spMk id="60" creationId="{7F5F3495-B17F-1F7A-E280-658A82E0F520}"/>
          </ac:spMkLst>
        </pc:spChg>
        <pc:spChg chg="add mod">
          <ac:chgData name="Michele Markey" userId="899843c4169aafa1" providerId="LiveId" clId="{D4EEFE4B-46C6-4283-8AAF-BD1B9DD59137}" dt="2024-10-24T23:15:06.464" v="5708" actId="1076"/>
          <ac:spMkLst>
            <pc:docMk/>
            <pc:sldMk cId="1532641305" sldId="258"/>
            <ac:spMk id="61" creationId="{B13C216C-5A3D-7527-743C-580D24C3648D}"/>
          </ac:spMkLst>
        </pc:spChg>
        <pc:spChg chg="add mod">
          <ac:chgData name="Michele Markey" userId="899843c4169aafa1" providerId="LiveId" clId="{D4EEFE4B-46C6-4283-8AAF-BD1B9DD59137}" dt="2024-10-24T23:15:03.010" v="5707" actId="1076"/>
          <ac:spMkLst>
            <pc:docMk/>
            <pc:sldMk cId="1532641305" sldId="258"/>
            <ac:spMk id="62" creationId="{EC9E605E-4DAD-3B0C-1BD3-95C06611EA32}"/>
          </ac:spMkLst>
        </pc:spChg>
        <pc:spChg chg="add mod">
          <ac:chgData name="Michele Markey" userId="899843c4169aafa1" providerId="LiveId" clId="{D4EEFE4B-46C6-4283-8AAF-BD1B9DD59137}" dt="2024-10-24T23:14:59.866" v="5706" actId="1076"/>
          <ac:spMkLst>
            <pc:docMk/>
            <pc:sldMk cId="1532641305" sldId="258"/>
            <ac:spMk id="63" creationId="{D556F202-15DE-55A5-6968-585AE49FF8AF}"/>
          </ac:spMkLst>
        </pc:spChg>
        <pc:spChg chg="add mod">
          <ac:chgData name="Michele Markey" userId="899843c4169aafa1" providerId="LiveId" clId="{D4EEFE4B-46C6-4283-8AAF-BD1B9DD59137}" dt="2024-10-24T23:14:54.945" v="5705" actId="1076"/>
          <ac:spMkLst>
            <pc:docMk/>
            <pc:sldMk cId="1532641305" sldId="258"/>
            <ac:spMk id="64" creationId="{1C15210D-CF6D-E724-E7BE-BF7436D14B6D}"/>
          </ac:spMkLst>
        </pc:spChg>
        <pc:spChg chg="add mod">
          <ac:chgData name="Michele Markey" userId="899843c4169aafa1" providerId="LiveId" clId="{D4EEFE4B-46C6-4283-8AAF-BD1B9DD59137}" dt="2024-10-24T23:14:51.803" v="5704" actId="1076"/>
          <ac:spMkLst>
            <pc:docMk/>
            <pc:sldMk cId="1532641305" sldId="258"/>
            <ac:spMk id="65" creationId="{B6430837-7CD4-D731-69EB-A66EBC0FD8C1}"/>
          </ac:spMkLst>
        </pc:spChg>
        <pc:spChg chg="add mod">
          <ac:chgData name="Michele Markey" userId="899843c4169aafa1" providerId="LiveId" clId="{D4EEFE4B-46C6-4283-8AAF-BD1B9DD59137}" dt="2024-10-24T23:14:49.271" v="5703" actId="1076"/>
          <ac:spMkLst>
            <pc:docMk/>
            <pc:sldMk cId="1532641305" sldId="258"/>
            <ac:spMk id="66" creationId="{8BADFF07-3A37-F7BB-4973-019E7353EA78}"/>
          </ac:spMkLst>
        </pc:spChg>
        <pc:spChg chg="add mod">
          <ac:chgData name="Michele Markey" userId="899843c4169aafa1" providerId="LiveId" clId="{D4EEFE4B-46C6-4283-8AAF-BD1B9DD59137}" dt="2024-10-24T23:14:45.345" v="5702" actId="1076"/>
          <ac:spMkLst>
            <pc:docMk/>
            <pc:sldMk cId="1532641305" sldId="258"/>
            <ac:spMk id="67" creationId="{4F1BCEA4-A62C-E42D-B6F8-A7F991B6111E}"/>
          </ac:spMkLst>
        </pc:spChg>
        <pc:spChg chg="add mod">
          <ac:chgData name="Michele Markey" userId="899843c4169aafa1" providerId="LiveId" clId="{D4EEFE4B-46C6-4283-8AAF-BD1B9DD59137}" dt="2024-10-24T23:15:29.806" v="5720" actId="1076"/>
          <ac:spMkLst>
            <pc:docMk/>
            <pc:sldMk cId="1532641305" sldId="258"/>
            <ac:spMk id="68" creationId="{E9F8485E-2BBB-C6AF-5727-A12C321DE646}"/>
          </ac:spMkLst>
        </pc:spChg>
        <pc:spChg chg="add mod">
          <ac:chgData name="Michele Markey" userId="899843c4169aafa1" providerId="LiveId" clId="{D4EEFE4B-46C6-4283-8AAF-BD1B9DD59137}" dt="2024-10-24T23:15:25.257" v="5719" actId="1076"/>
          <ac:spMkLst>
            <pc:docMk/>
            <pc:sldMk cId="1532641305" sldId="258"/>
            <ac:spMk id="69" creationId="{F5FC4A2B-3140-A774-88FD-92ED267A5395}"/>
          </ac:spMkLst>
        </pc:spChg>
        <pc:spChg chg="add mod">
          <ac:chgData name="Michele Markey" userId="899843c4169aafa1" providerId="LiveId" clId="{D4EEFE4B-46C6-4283-8AAF-BD1B9DD59137}" dt="2024-10-24T23:15:22.223" v="5718" actId="1076"/>
          <ac:spMkLst>
            <pc:docMk/>
            <pc:sldMk cId="1532641305" sldId="258"/>
            <ac:spMk id="70" creationId="{C7307465-D33E-4818-12F5-BACB2BF64E19}"/>
          </ac:spMkLst>
        </pc:spChg>
        <pc:spChg chg="add mod">
          <ac:chgData name="Michele Markey" userId="899843c4169aafa1" providerId="LiveId" clId="{D4EEFE4B-46C6-4283-8AAF-BD1B9DD59137}" dt="2024-10-24T23:15:18.733" v="5717" actId="1076"/>
          <ac:spMkLst>
            <pc:docMk/>
            <pc:sldMk cId="1532641305" sldId="258"/>
            <ac:spMk id="71" creationId="{F1FAA188-F62F-5AE5-879A-63B1F113EF1A}"/>
          </ac:spMkLst>
        </pc:spChg>
        <pc:spChg chg="add mod">
          <ac:chgData name="Michele Markey" userId="899843c4169aafa1" providerId="LiveId" clId="{D4EEFE4B-46C6-4283-8AAF-BD1B9DD59137}" dt="2024-10-24T23:15:15.292" v="5716" actId="1076"/>
          <ac:spMkLst>
            <pc:docMk/>
            <pc:sldMk cId="1532641305" sldId="258"/>
            <ac:spMk id="72" creationId="{C80C93D4-8DC8-E1A3-DC4D-83752AF2B2B8}"/>
          </ac:spMkLst>
        </pc:spChg>
        <pc:spChg chg="add mod">
          <ac:chgData name="Michele Markey" userId="899843c4169aafa1" providerId="LiveId" clId="{D4EEFE4B-46C6-4283-8AAF-BD1B9DD59137}" dt="2024-10-24T23:15:11.845" v="5715" actId="1076"/>
          <ac:spMkLst>
            <pc:docMk/>
            <pc:sldMk cId="1532641305" sldId="258"/>
            <ac:spMk id="73" creationId="{4C23157E-8587-44E0-5711-F27DE3ABC9DC}"/>
          </ac:spMkLst>
        </pc:spChg>
        <pc:spChg chg="add mod">
          <ac:chgData name="Michele Markey" userId="899843c4169aafa1" providerId="LiveId" clId="{D4EEFE4B-46C6-4283-8AAF-BD1B9DD59137}" dt="2024-10-24T23:15:52.352" v="5728" actId="1076"/>
          <ac:spMkLst>
            <pc:docMk/>
            <pc:sldMk cId="1532641305" sldId="258"/>
            <ac:spMk id="74" creationId="{0CEA63A9-6026-7732-083F-00071AF0F8BE}"/>
          </ac:spMkLst>
        </pc:spChg>
        <pc:spChg chg="add mod">
          <ac:chgData name="Michele Markey" userId="899843c4169aafa1" providerId="LiveId" clId="{D4EEFE4B-46C6-4283-8AAF-BD1B9DD59137}" dt="2024-10-24T23:15:48.296" v="5727" actId="1076"/>
          <ac:spMkLst>
            <pc:docMk/>
            <pc:sldMk cId="1532641305" sldId="258"/>
            <ac:spMk id="75" creationId="{4C049983-E95F-4196-A5D5-E6B79BCF36ED}"/>
          </ac:spMkLst>
        </pc:spChg>
        <pc:spChg chg="add mod">
          <ac:chgData name="Michele Markey" userId="899843c4169aafa1" providerId="LiveId" clId="{D4EEFE4B-46C6-4283-8AAF-BD1B9DD59137}" dt="2024-10-24T23:15:41.854" v="5726" actId="1076"/>
          <ac:spMkLst>
            <pc:docMk/>
            <pc:sldMk cId="1532641305" sldId="258"/>
            <ac:spMk id="76" creationId="{51AB8CC3-D3E2-D103-9CEF-E02EB52ABF24}"/>
          </ac:spMkLst>
        </pc:spChg>
        <pc:spChg chg="add mod">
          <ac:chgData name="Michele Markey" userId="899843c4169aafa1" providerId="LiveId" clId="{D4EEFE4B-46C6-4283-8AAF-BD1B9DD59137}" dt="2024-10-24T23:15:35" v="5725" actId="1076"/>
          <ac:spMkLst>
            <pc:docMk/>
            <pc:sldMk cId="1532641305" sldId="258"/>
            <ac:spMk id="77" creationId="{EB7AED21-E150-90A7-D477-550C9C23A2C9}"/>
          </ac:spMkLst>
        </pc:spChg>
        <pc:picChg chg="mod">
          <ac:chgData name="Michele Markey" userId="899843c4169aafa1" providerId="LiveId" clId="{D4EEFE4B-46C6-4283-8AAF-BD1B9DD59137}" dt="2024-10-24T20:29:24.331" v="4986" actId="1076"/>
          <ac:picMkLst>
            <pc:docMk/>
            <pc:sldMk cId="1532641305" sldId="258"/>
            <ac:picMk id="2" creationId="{B173FBC0-6E0E-3212-18D7-A455EE0F1484}"/>
          </ac:picMkLst>
        </pc:picChg>
        <pc:picChg chg="add mod">
          <ac:chgData name="Michele Markey" userId="899843c4169aafa1" providerId="LiveId" clId="{D4EEFE4B-46C6-4283-8AAF-BD1B9DD59137}" dt="2024-10-24T20:32:19.045" v="5009" actId="1076"/>
          <ac:picMkLst>
            <pc:docMk/>
            <pc:sldMk cId="1532641305" sldId="258"/>
            <ac:picMk id="3" creationId="{8BC1C245-F41C-647F-A2E1-E2F94A8AD37C}"/>
          </ac:picMkLst>
        </pc:picChg>
        <pc:picChg chg="add del">
          <ac:chgData name="Michele Markey" userId="899843c4169aafa1" providerId="LiveId" clId="{D4EEFE4B-46C6-4283-8AAF-BD1B9DD59137}" dt="2024-10-24T20:29:45.494" v="4988" actId="22"/>
          <ac:picMkLst>
            <pc:docMk/>
            <pc:sldMk cId="1532641305" sldId="258"/>
            <ac:picMk id="5" creationId="{44FD884D-1227-E536-6DAC-A65092D1064A}"/>
          </ac:picMkLst>
        </pc:picChg>
      </pc:sldChg>
      <pc:sldChg chg="addSp delSp modSp mod">
        <pc:chgData name="Michele Markey" userId="899843c4169aafa1" providerId="LiveId" clId="{D4EEFE4B-46C6-4283-8AAF-BD1B9DD59137}" dt="2024-10-24T20:54:53.913" v="5482" actId="1076"/>
        <pc:sldMkLst>
          <pc:docMk/>
          <pc:sldMk cId="226455476" sldId="259"/>
        </pc:sldMkLst>
        <pc:spChg chg="add mod">
          <ac:chgData name="Michele Markey" userId="899843c4169aafa1" providerId="LiveId" clId="{D4EEFE4B-46C6-4283-8AAF-BD1B9DD59137}" dt="2024-10-24T20:39:35.426" v="5167" actId="1076"/>
          <ac:spMkLst>
            <pc:docMk/>
            <pc:sldMk cId="226455476" sldId="259"/>
            <ac:spMk id="3" creationId="{6431C138-0F66-C423-2E58-C171D6E1773E}"/>
          </ac:spMkLst>
        </pc:spChg>
        <pc:spChg chg="add mod">
          <ac:chgData name="Michele Markey" userId="899843c4169aafa1" providerId="LiveId" clId="{D4EEFE4B-46C6-4283-8AAF-BD1B9DD59137}" dt="2024-10-24T20:39:39.142" v="5169" actId="1076"/>
          <ac:spMkLst>
            <pc:docMk/>
            <pc:sldMk cId="226455476" sldId="259"/>
            <ac:spMk id="4" creationId="{7DB901DC-5D8D-8F1A-D67E-6074F11FB965}"/>
          </ac:spMkLst>
        </pc:spChg>
        <pc:spChg chg="add mod">
          <ac:chgData name="Michele Markey" userId="899843c4169aafa1" providerId="LiveId" clId="{D4EEFE4B-46C6-4283-8AAF-BD1B9DD59137}" dt="2024-10-24T20:40:02.398" v="5173" actId="1076"/>
          <ac:spMkLst>
            <pc:docMk/>
            <pc:sldMk cId="226455476" sldId="259"/>
            <ac:spMk id="6" creationId="{30A5BAF3-A781-3913-4D66-E4A76FAB836D}"/>
          </ac:spMkLst>
        </pc:spChg>
        <pc:spChg chg="add mod">
          <ac:chgData name="Michele Markey" userId="899843c4169aafa1" providerId="LiveId" clId="{D4EEFE4B-46C6-4283-8AAF-BD1B9DD59137}" dt="2024-10-24T20:40:08.058" v="5175" actId="1076"/>
          <ac:spMkLst>
            <pc:docMk/>
            <pc:sldMk cId="226455476" sldId="259"/>
            <ac:spMk id="7" creationId="{4E4519E0-9514-482A-0453-38C29CE7A1B1}"/>
          </ac:spMkLst>
        </pc:spChg>
        <pc:spChg chg="add mod">
          <ac:chgData name="Michele Markey" userId="899843c4169aafa1" providerId="LiveId" clId="{D4EEFE4B-46C6-4283-8AAF-BD1B9DD59137}" dt="2024-10-24T20:40:52.417" v="5186" actId="1076"/>
          <ac:spMkLst>
            <pc:docMk/>
            <pc:sldMk cId="226455476" sldId="259"/>
            <ac:spMk id="8" creationId="{BB88BB31-253B-5C04-D80D-9E53FB2A17AD}"/>
          </ac:spMkLst>
        </pc:spChg>
        <pc:spChg chg="add mod">
          <ac:chgData name="Michele Markey" userId="899843c4169aafa1" providerId="LiveId" clId="{D4EEFE4B-46C6-4283-8AAF-BD1B9DD59137}" dt="2024-10-24T20:40:47.361" v="5185" actId="1076"/>
          <ac:spMkLst>
            <pc:docMk/>
            <pc:sldMk cId="226455476" sldId="259"/>
            <ac:spMk id="9" creationId="{3D8A8437-0156-E01D-7069-BC798E147403}"/>
          </ac:spMkLst>
        </pc:spChg>
        <pc:spChg chg="add mod">
          <ac:chgData name="Michele Markey" userId="899843c4169aafa1" providerId="LiveId" clId="{D4EEFE4B-46C6-4283-8AAF-BD1B9DD59137}" dt="2024-10-24T20:40:41.945" v="5184" actId="1076"/>
          <ac:spMkLst>
            <pc:docMk/>
            <pc:sldMk cId="226455476" sldId="259"/>
            <ac:spMk id="10" creationId="{B09249CF-C861-854D-DC35-61C2089E2FD5}"/>
          </ac:spMkLst>
        </pc:spChg>
        <pc:spChg chg="add mod">
          <ac:chgData name="Michele Markey" userId="899843c4169aafa1" providerId="LiveId" clId="{D4EEFE4B-46C6-4283-8AAF-BD1B9DD59137}" dt="2024-10-24T20:40:38.745" v="5183" actId="1076"/>
          <ac:spMkLst>
            <pc:docMk/>
            <pc:sldMk cId="226455476" sldId="259"/>
            <ac:spMk id="11" creationId="{D2AB4DCF-B3A6-5A8A-245F-2C1545610470}"/>
          </ac:spMkLst>
        </pc:spChg>
        <pc:spChg chg="add mod">
          <ac:chgData name="Michele Markey" userId="899843c4169aafa1" providerId="LiveId" clId="{D4EEFE4B-46C6-4283-8AAF-BD1B9DD59137}" dt="2024-10-24T20:49:55.076" v="5369" actId="1076"/>
          <ac:spMkLst>
            <pc:docMk/>
            <pc:sldMk cId="226455476" sldId="259"/>
            <ac:spMk id="12" creationId="{3911F9E3-CF6F-FFD4-0553-D9ED7B08BAEE}"/>
          </ac:spMkLst>
        </pc:spChg>
        <pc:spChg chg="add del mod">
          <ac:chgData name="Michele Markey" userId="899843c4169aafa1" providerId="LiveId" clId="{D4EEFE4B-46C6-4283-8AAF-BD1B9DD59137}" dt="2024-10-24T20:41:08.643" v="5193" actId="21"/>
          <ac:spMkLst>
            <pc:docMk/>
            <pc:sldMk cId="226455476" sldId="259"/>
            <ac:spMk id="13" creationId="{C0225BFA-5961-4BF1-3C77-C6DB21858B99}"/>
          </ac:spMkLst>
        </pc:spChg>
        <pc:spChg chg="add mod">
          <ac:chgData name="Michele Markey" userId="899843c4169aafa1" providerId="LiveId" clId="{D4EEFE4B-46C6-4283-8AAF-BD1B9DD59137}" dt="2024-10-24T20:41:04.161" v="5192" actId="1076"/>
          <ac:spMkLst>
            <pc:docMk/>
            <pc:sldMk cId="226455476" sldId="259"/>
            <ac:spMk id="14" creationId="{45F080EC-587B-4B2E-CC59-9450135E17F4}"/>
          </ac:spMkLst>
        </pc:spChg>
        <pc:spChg chg="add mod">
          <ac:chgData name="Michele Markey" userId="899843c4169aafa1" providerId="LiveId" clId="{D4EEFE4B-46C6-4283-8AAF-BD1B9DD59137}" dt="2024-10-24T20:41:00.145" v="5191" actId="1076"/>
          <ac:spMkLst>
            <pc:docMk/>
            <pc:sldMk cId="226455476" sldId="259"/>
            <ac:spMk id="15" creationId="{2785863F-34C9-FB40-EBE8-82B68D7A7F61}"/>
          </ac:spMkLst>
        </pc:spChg>
        <pc:spChg chg="add mod">
          <ac:chgData name="Michele Markey" userId="899843c4169aafa1" providerId="LiveId" clId="{D4EEFE4B-46C6-4283-8AAF-BD1B9DD59137}" dt="2024-10-24T20:43:56.647" v="5227" actId="1076"/>
          <ac:spMkLst>
            <pc:docMk/>
            <pc:sldMk cId="226455476" sldId="259"/>
            <ac:spMk id="16" creationId="{92E9D97B-CA9E-2AEA-6C83-FD4650EA6D48}"/>
          </ac:spMkLst>
        </pc:spChg>
        <pc:spChg chg="add mod">
          <ac:chgData name="Michele Markey" userId="899843c4169aafa1" providerId="LiveId" clId="{D4EEFE4B-46C6-4283-8AAF-BD1B9DD59137}" dt="2024-10-24T20:43:31.213" v="5216" actId="1076"/>
          <ac:spMkLst>
            <pc:docMk/>
            <pc:sldMk cId="226455476" sldId="259"/>
            <ac:spMk id="17" creationId="{541B9435-5198-0AAE-1D72-F4D3117EE775}"/>
          </ac:spMkLst>
        </pc:spChg>
        <pc:spChg chg="add mod">
          <ac:chgData name="Michele Markey" userId="899843c4169aafa1" providerId="LiveId" clId="{D4EEFE4B-46C6-4283-8AAF-BD1B9DD59137}" dt="2024-10-24T20:43:22.099" v="5215" actId="1076"/>
          <ac:spMkLst>
            <pc:docMk/>
            <pc:sldMk cId="226455476" sldId="259"/>
            <ac:spMk id="18" creationId="{05435A82-895D-8796-87B7-71C73BA24977}"/>
          </ac:spMkLst>
        </pc:spChg>
        <pc:spChg chg="add mod">
          <ac:chgData name="Michele Markey" userId="899843c4169aafa1" providerId="LiveId" clId="{D4EEFE4B-46C6-4283-8AAF-BD1B9DD59137}" dt="2024-10-24T20:43:18.663" v="5214" actId="1076"/>
          <ac:spMkLst>
            <pc:docMk/>
            <pc:sldMk cId="226455476" sldId="259"/>
            <ac:spMk id="19" creationId="{39C2D485-6733-DD7F-A997-CB845E54EBC2}"/>
          </ac:spMkLst>
        </pc:spChg>
        <pc:spChg chg="add mod">
          <ac:chgData name="Michele Markey" userId="899843c4169aafa1" providerId="LiveId" clId="{D4EEFE4B-46C6-4283-8AAF-BD1B9DD59137}" dt="2024-10-24T20:43:15.206" v="5213" actId="1076"/>
          <ac:spMkLst>
            <pc:docMk/>
            <pc:sldMk cId="226455476" sldId="259"/>
            <ac:spMk id="20" creationId="{D67D05CB-D14B-F62E-2525-52DF1FA53AC7}"/>
          </ac:spMkLst>
        </pc:spChg>
        <pc:spChg chg="add mod">
          <ac:chgData name="Michele Markey" userId="899843c4169aafa1" providerId="LiveId" clId="{D4EEFE4B-46C6-4283-8AAF-BD1B9DD59137}" dt="2024-10-24T20:43:10.258" v="5212" actId="1076"/>
          <ac:spMkLst>
            <pc:docMk/>
            <pc:sldMk cId="226455476" sldId="259"/>
            <ac:spMk id="21" creationId="{BB84E3E3-8CE7-8FE1-0F52-F959790927A3}"/>
          </ac:spMkLst>
        </pc:spChg>
        <pc:spChg chg="add mod">
          <ac:chgData name="Michele Markey" userId="899843c4169aafa1" providerId="LiveId" clId="{D4EEFE4B-46C6-4283-8AAF-BD1B9DD59137}" dt="2024-10-24T20:43:06.848" v="5211" actId="1076"/>
          <ac:spMkLst>
            <pc:docMk/>
            <pc:sldMk cId="226455476" sldId="259"/>
            <ac:spMk id="22" creationId="{9CEB7748-0502-4C90-7A79-4DDA8DC259E6}"/>
          </ac:spMkLst>
        </pc:spChg>
        <pc:spChg chg="add mod">
          <ac:chgData name="Michele Markey" userId="899843c4169aafa1" providerId="LiveId" clId="{D4EEFE4B-46C6-4283-8AAF-BD1B9DD59137}" dt="2024-10-24T20:43:53.049" v="5226" actId="1076"/>
          <ac:spMkLst>
            <pc:docMk/>
            <pc:sldMk cId="226455476" sldId="259"/>
            <ac:spMk id="23" creationId="{2D6382DC-4C16-C12D-B0F2-B09C7F254DF5}"/>
          </ac:spMkLst>
        </pc:spChg>
        <pc:spChg chg="add mod">
          <ac:chgData name="Michele Markey" userId="899843c4169aafa1" providerId="LiveId" clId="{D4EEFE4B-46C6-4283-8AAF-BD1B9DD59137}" dt="2024-10-24T20:43:48.374" v="5225" actId="1076"/>
          <ac:spMkLst>
            <pc:docMk/>
            <pc:sldMk cId="226455476" sldId="259"/>
            <ac:spMk id="24" creationId="{15DA4CF0-FA0C-3CBE-ED8A-0EA0A5662D3E}"/>
          </ac:spMkLst>
        </pc:spChg>
        <pc:spChg chg="add mod">
          <ac:chgData name="Michele Markey" userId="899843c4169aafa1" providerId="LiveId" clId="{D4EEFE4B-46C6-4283-8AAF-BD1B9DD59137}" dt="2024-10-24T20:43:44.988" v="5224" actId="1076"/>
          <ac:spMkLst>
            <pc:docMk/>
            <pc:sldMk cId="226455476" sldId="259"/>
            <ac:spMk id="25" creationId="{0EB4B65C-BA37-0A2D-F13E-2D6FB29D519D}"/>
          </ac:spMkLst>
        </pc:spChg>
        <pc:spChg chg="add mod">
          <ac:chgData name="Michele Markey" userId="899843c4169aafa1" providerId="LiveId" clId="{D4EEFE4B-46C6-4283-8AAF-BD1B9DD59137}" dt="2024-10-24T20:43:40.629" v="5223" actId="1076"/>
          <ac:spMkLst>
            <pc:docMk/>
            <pc:sldMk cId="226455476" sldId="259"/>
            <ac:spMk id="26" creationId="{2D366F23-71FD-D2F1-90B5-D6F292DB7F27}"/>
          </ac:spMkLst>
        </pc:spChg>
        <pc:spChg chg="add mod">
          <ac:chgData name="Michele Markey" userId="899843c4169aafa1" providerId="LiveId" clId="{D4EEFE4B-46C6-4283-8AAF-BD1B9DD59137}" dt="2024-10-24T20:43:37.146" v="5222" actId="1076"/>
          <ac:spMkLst>
            <pc:docMk/>
            <pc:sldMk cId="226455476" sldId="259"/>
            <ac:spMk id="27" creationId="{711E4B2A-1817-C948-8C44-0549333A9CCF}"/>
          </ac:spMkLst>
        </pc:spChg>
        <pc:spChg chg="add mod">
          <ac:chgData name="Michele Markey" userId="899843c4169aafa1" providerId="LiveId" clId="{D4EEFE4B-46C6-4283-8AAF-BD1B9DD59137}" dt="2024-10-24T20:44:08.870" v="5229"/>
          <ac:spMkLst>
            <pc:docMk/>
            <pc:sldMk cId="226455476" sldId="259"/>
            <ac:spMk id="28" creationId="{B1411948-7C13-C5FF-CB80-947949ACDE62}"/>
          </ac:spMkLst>
        </pc:spChg>
        <pc:spChg chg="add mod">
          <ac:chgData name="Michele Markey" userId="899843c4169aafa1" providerId="LiveId" clId="{D4EEFE4B-46C6-4283-8AAF-BD1B9DD59137}" dt="2024-10-24T20:44:09.087" v="5230"/>
          <ac:spMkLst>
            <pc:docMk/>
            <pc:sldMk cId="226455476" sldId="259"/>
            <ac:spMk id="29" creationId="{AFF420BF-93E1-771A-B7B0-CF1E49790B9E}"/>
          </ac:spMkLst>
        </pc:spChg>
        <pc:spChg chg="add mod">
          <ac:chgData name="Michele Markey" userId="899843c4169aafa1" providerId="LiveId" clId="{D4EEFE4B-46C6-4283-8AAF-BD1B9DD59137}" dt="2024-10-24T20:44:09.262" v="5231"/>
          <ac:spMkLst>
            <pc:docMk/>
            <pc:sldMk cId="226455476" sldId="259"/>
            <ac:spMk id="30" creationId="{A5F3EFEB-CADD-D990-9E6F-8D90A10C1177}"/>
          </ac:spMkLst>
        </pc:spChg>
        <pc:spChg chg="add mod">
          <ac:chgData name="Michele Markey" userId="899843c4169aafa1" providerId="LiveId" clId="{D4EEFE4B-46C6-4283-8AAF-BD1B9DD59137}" dt="2024-10-24T20:44:09.458" v="5232"/>
          <ac:spMkLst>
            <pc:docMk/>
            <pc:sldMk cId="226455476" sldId="259"/>
            <ac:spMk id="31" creationId="{793A0749-62CF-4E0E-30A7-6668A3203351}"/>
          </ac:spMkLst>
        </pc:spChg>
        <pc:spChg chg="add mod">
          <ac:chgData name="Michele Markey" userId="899843c4169aafa1" providerId="LiveId" clId="{D4EEFE4B-46C6-4283-8AAF-BD1B9DD59137}" dt="2024-10-24T20:44:09.636" v="5233"/>
          <ac:spMkLst>
            <pc:docMk/>
            <pc:sldMk cId="226455476" sldId="259"/>
            <ac:spMk id="32" creationId="{B7C8F980-0567-0052-2573-75D0FEA85FCA}"/>
          </ac:spMkLst>
        </pc:spChg>
        <pc:spChg chg="add mod">
          <ac:chgData name="Michele Markey" userId="899843c4169aafa1" providerId="LiveId" clId="{D4EEFE4B-46C6-4283-8AAF-BD1B9DD59137}" dt="2024-10-24T20:44:09.824" v="5234"/>
          <ac:spMkLst>
            <pc:docMk/>
            <pc:sldMk cId="226455476" sldId="259"/>
            <ac:spMk id="33" creationId="{F0C80260-2078-2FC1-D049-BD3E24D9ADEF}"/>
          </ac:spMkLst>
        </pc:spChg>
        <pc:spChg chg="add mod">
          <ac:chgData name="Michele Markey" userId="899843c4169aafa1" providerId="LiveId" clId="{D4EEFE4B-46C6-4283-8AAF-BD1B9DD59137}" dt="2024-10-24T20:44:10.004" v="5235"/>
          <ac:spMkLst>
            <pc:docMk/>
            <pc:sldMk cId="226455476" sldId="259"/>
            <ac:spMk id="34" creationId="{1A57B6B0-4C1B-151F-AC5A-49F93B341378}"/>
          </ac:spMkLst>
        </pc:spChg>
        <pc:spChg chg="add mod">
          <ac:chgData name="Michele Markey" userId="899843c4169aafa1" providerId="LiveId" clId="{D4EEFE4B-46C6-4283-8AAF-BD1B9DD59137}" dt="2024-10-24T20:44:10.201" v="5236"/>
          <ac:spMkLst>
            <pc:docMk/>
            <pc:sldMk cId="226455476" sldId="259"/>
            <ac:spMk id="35" creationId="{C93DDCAD-EFE7-9651-FEC8-64FEC96DCB4A}"/>
          </ac:spMkLst>
        </pc:spChg>
        <pc:spChg chg="add mod">
          <ac:chgData name="Michele Markey" userId="899843c4169aafa1" providerId="LiveId" clId="{D4EEFE4B-46C6-4283-8AAF-BD1B9DD59137}" dt="2024-10-24T20:44:20.260" v="5239" actId="1076"/>
          <ac:spMkLst>
            <pc:docMk/>
            <pc:sldMk cId="226455476" sldId="259"/>
            <ac:spMk id="36" creationId="{C022CE84-617F-D43E-6241-420F392E8D98}"/>
          </ac:spMkLst>
        </pc:spChg>
        <pc:spChg chg="add mod">
          <ac:chgData name="Michele Markey" userId="899843c4169aafa1" providerId="LiveId" clId="{D4EEFE4B-46C6-4283-8AAF-BD1B9DD59137}" dt="2024-10-24T20:45:23.286" v="5258" actId="1076"/>
          <ac:spMkLst>
            <pc:docMk/>
            <pc:sldMk cId="226455476" sldId="259"/>
            <ac:spMk id="37" creationId="{DEA33371-337B-B18D-F19D-848AE11F9CBD}"/>
          </ac:spMkLst>
        </pc:spChg>
        <pc:spChg chg="add mod">
          <ac:chgData name="Michele Markey" userId="899843c4169aafa1" providerId="LiveId" clId="{D4EEFE4B-46C6-4283-8AAF-BD1B9DD59137}" dt="2024-10-24T20:45:10.944" v="5256" actId="1076"/>
          <ac:spMkLst>
            <pc:docMk/>
            <pc:sldMk cId="226455476" sldId="259"/>
            <ac:spMk id="38" creationId="{39C5CC70-8098-760A-FB60-F968EF1AC7FD}"/>
          </ac:spMkLst>
        </pc:spChg>
        <pc:spChg chg="add mod">
          <ac:chgData name="Michele Markey" userId="899843c4169aafa1" providerId="LiveId" clId="{D4EEFE4B-46C6-4283-8AAF-BD1B9DD59137}" dt="2024-10-24T20:45:14.491" v="5257" actId="1076"/>
          <ac:spMkLst>
            <pc:docMk/>
            <pc:sldMk cId="226455476" sldId="259"/>
            <ac:spMk id="39" creationId="{05087285-1156-0F47-85A1-DA0D3AFF4006}"/>
          </ac:spMkLst>
        </pc:spChg>
        <pc:spChg chg="add mod">
          <ac:chgData name="Michele Markey" userId="899843c4169aafa1" providerId="LiveId" clId="{D4EEFE4B-46C6-4283-8AAF-BD1B9DD59137}" dt="2024-10-24T20:45:03.360" v="5254" actId="1076"/>
          <ac:spMkLst>
            <pc:docMk/>
            <pc:sldMk cId="226455476" sldId="259"/>
            <ac:spMk id="40" creationId="{1C4A01D0-53C0-E1AB-508A-EDFDC27CD58E}"/>
          </ac:spMkLst>
        </pc:spChg>
        <pc:spChg chg="add mod">
          <ac:chgData name="Michele Markey" userId="899843c4169aafa1" providerId="LiveId" clId="{D4EEFE4B-46C6-4283-8AAF-BD1B9DD59137}" dt="2024-10-24T20:45:00.158" v="5253" actId="1076"/>
          <ac:spMkLst>
            <pc:docMk/>
            <pc:sldMk cId="226455476" sldId="259"/>
            <ac:spMk id="41" creationId="{61FA701A-B6DB-1BF3-69C6-B36753F556BD}"/>
          </ac:spMkLst>
        </pc:spChg>
        <pc:spChg chg="add mod">
          <ac:chgData name="Michele Markey" userId="899843c4169aafa1" providerId="LiveId" clId="{D4EEFE4B-46C6-4283-8AAF-BD1B9DD59137}" dt="2024-10-24T20:45:59.346" v="5273" actId="1076"/>
          <ac:spMkLst>
            <pc:docMk/>
            <pc:sldMk cId="226455476" sldId="259"/>
            <ac:spMk id="42" creationId="{10E2B6F3-F54C-B1AC-8960-8179E538AD78}"/>
          </ac:spMkLst>
        </pc:spChg>
        <pc:spChg chg="add mod">
          <ac:chgData name="Michele Markey" userId="899843c4169aafa1" providerId="LiveId" clId="{D4EEFE4B-46C6-4283-8AAF-BD1B9DD59137}" dt="2024-10-24T20:39:29.136" v="5165" actId="1076"/>
          <ac:spMkLst>
            <pc:docMk/>
            <pc:sldMk cId="226455476" sldId="259"/>
            <ac:spMk id="43" creationId="{CBE54DD0-A00E-D448-BDD3-B1C8D2FB6DAF}"/>
          </ac:spMkLst>
        </pc:spChg>
        <pc:spChg chg="add mod">
          <ac:chgData name="Michele Markey" userId="899843c4169aafa1" providerId="LiveId" clId="{D4EEFE4B-46C6-4283-8AAF-BD1B9DD59137}" dt="2024-10-24T20:44:56.919" v="5252" actId="1076"/>
          <ac:spMkLst>
            <pc:docMk/>
            <pc:sldMk cId="226455476" sldId="259"/>
            <ac:spMk id="44" creationId="{BDAA488A-48E1-F555-1CFF-1574F2CA9AB7}"/>
          </ac:spMkLst>
        </pc:spChg>
        <pc:spChg chg="add mod">
          <ac:chgData name="Michele Markey" userId="899843c4169aafa1" providerId="LiveId" clId="{D4EEFE4B-46C6-4283-8AAF-BD1B9DD59137}" dt="2024-10-24T20:44:52.824" v="5251" actId="1076"/>
          <ac:spMkLst>
            <pc:docMk/>
            <pc:sldMk cId="226455476" sldId="259"/>
            <ac:spMk id="45" creationId="{7CE0E184-A494-07EF-16ED-FE12FBD698F6}"/>
          </ac:spMkLst>
        </pc:spChg>
        <pc:spChg chg="add mod">
          <ac:chgData name="Michele Markey" userId="899843c4169aafa1" providerId="LiveId" clId="{D4EEFE4B-46C6-4283-8AAF-BD1B9DD59137}" dt="2024-10-24T20:45:54.694" v="5272" actId="1076"/>
          <ac:spMkLst>
            <pc:docMk/>
            <pc:sldMk cId="226455476" sldId="259"/>
            <ac:spMk id="46" creationId="{49B8D4ED-D92A-E336-B8AE-9DA1588103DB}"/>
          </ac:spMkLst>
        </pc:spChg>
        <pc:spChg chg="add mod">
          <ac:chgData name="Michele Markey" userId="899843c4169aafa1" providerId="LiveId" clId="{D4EEFE4B-46C6-4283-8AAF-BD1B9DD59137}" dt="2024-10-24T20:45:48.509" v="5271" actId="1076"/>
          <ac:spMkLst>
            <pc:docMk/>
            <pc:sldMk cId="226455476" sldId="259"/>
            <ac:spMk id="47" creationId="{C9219638-BCB3-6A9C-F9A3-C472660C4570}"/>
          </ac:spMkLst>
        </pc:spChg>
        <pc:spChg chg="add mod">
          <ac:chgData name="Michele Markey" userId="899843c4169aafa1" providerId="LiveId" clId="{D4EEFE4B-46C6-4283-8AAF-BD1B9DD59137}" dt="2024-10-24T20:45:44.992" v="5270" actId="1076"/>
          <ac:spMkLst>
            <pc:docMk/>
            <pc:sldMk cId="226455476" sldId="259"/>
            <ac:spMk id="48" creationId="{AC031731-7A9E-7CB2-D784-27036A6003B4}"/>
          </ac:spMkLst>
        </pc:spChg>
        <pc:spChg chg="add mod">
          <ac:chgData name="Michele Markey" userId="899843c4169aafa1" providerId="LiveId" clId="{D4EEFE4B-46C6-4283-8AAF-BD1B9DD59137}" dt="2024-10-24T20:45:41.968" v="5269" actId="1076"/>
          <ac:spMkLst>
            <pc:docMk/>
            <pc:sldMk cId="226455476" sldId="259"/>
            <ac:spMk id="49" creationId="{CC37B901-8EA1-FE03-0D10-04D6C583BDE0}"/>
          </ac:spMkLst>
        </pc:spChg>
        <pc:spChg chg="add mod">
          <ac:chgData name="Michele Markey" userId="899843c4169aafa1" providerId="LiveId" clId="{D4EEFE4B-46C6-4283-8AAF-BD1B9DD59137}" dt="2024-10-24T20:45:37.117" v="5268" actId="1076"/>
          <ac:spMkLst>
            <pc:docMk/>
            <pc:sldMk cId="226455476" sldId="259"/>
            <ac:spMk id="50" creationId="{DD003EA3-B9D9-D137-9D40-7CFEDAB22623}"/>
          </ac:spMkLst>
        </pc:spChg>
        <pc:spChg chg="add mod">
          <ac:chgData name="Michele Markey" userId="899843c4169aafa1" providerId="LiveId" clId="{D4EEFE4B-46C6-4283-8AAF-BD1B9DD59137}" dt="2024-10-24T20:45:33.375" v="5267" actId="1076"/>
          <ac:spMkLst>
            <pc:docMk/>
            <pc:sldMk cId="226455476" sldId="259"/>
            <ac:spMk id="51" creationId="{F0FA647E-000A-A867-ED7B-EB3FD9484732}"/>
          </ac:spMkLst>
        </pc:spChg>
        <pc:spChg chg="add mod">
          <ac:chgData name="Michele Markey" userId="899843c4169aafa1" providerId="LiveId" clId="{D4EEFE4B-46C6-4283-8AAF-BD1B9DD59137}" dt="2024-10-24T20:45:30.352" v="5266" actId="1076"/>
          <ac:spMkLst>
            <pc:docMk/>
            <pc:sldMk cId="226455476" sldId="259"/>
            <ac:spMk id="52" creationId="{85660F56-C816-5D39-AA30-AFE4674F7461}"/>
          </ac:spMkLst>
        </pc:spChg>
        <pc:spChg chg="add mod">
          <ac:chgData name="Michele Markey" userId="899843c4169aafa1" providerId="LiveId" clId="{D4EEFE4B-46C6-4283-8AAF-BD1B9DD59137}" dt="2024-10-24T20:46:29.145" v="5285" actId="1076"/>
          <ac:spMkLst>
            <pc:docMk/>
            <pc:sldMk cId="226455476" sldId="259"/>
            <ac:spMk id="53" creationId="{93D8C209-81DF-A0CA-EF45-4DD5F3CC078E}"/>
          </ac:spMkLst>
        </pc:spChg>
        <pc:spChg chg="add mod">
          <ac:chgData name="Michele Markey" userId="899843c4169aafa1" providerId="LiveId" clId="{D4EEFE4B-46C6-4283-8AAF-BD1B9DD59137}" dt="2024-10-24T20:46:23.635" v="5284" actId="1076"/>
          <ac:spMkLst>
            <pc:docMk/>
            <pc:sldMk cId="226455476" sldId="259"/>
            <ac:spMk id="54" creationId="{07BF9BA5-7858-5C4B-1E4A-09A26EADE7B8}"/>
          </ac:spMkLst>
        </pc:spChg>
        <pc:spChg chg="add mod">
          <ac:chgData name="Michele Markey" userId="899843c4169aafa1" providerId="LiveId" clId="{D4EEFE4B-46C6-4283-8AAF-BD1B9DD59137}" dt="2024-10-24T20:46:19.853" v="5283" actId="1076"/>
          <ac:spMkLst>
            <pc:docMk/>
            <pc:sldMk cId="226455476" sldId="259"/>
            <ac:spMk id="55" creationId="{C0903AA0-1C5B-E076-35F9-DBF3E29F8B27}"/>
          </ac:spMkLst>
        </pc:spChg>
        <pc:spChg chg="add mod">
          <ac:chgData name="Michele Markey" userId="899843c4169aafa1" providerId="LiveId" clId="{D4EEFE4B-46C6-4283-8AAF-BD1B9DD59137}" dt="2024-10-24T20:46:14.338" v="5282" actId="1076"/>
          <ac:spMkLst>
            <pc:docMk/>
            <pc:sldMk cId="226455476" sldId="259"/>
            <ac:spMk id="56" creationId="{3878AB2D-6D13-3DCD-09C9-2F07541D6AC8}"/>
          </ac:spMkLst>
        </pc:spChg>
        <pc:spChg chg="add mod">
          <ac:chgData name="Michele Markey" userId="899843c4169aafa1" providerId="LiveId" clId="{D4EEFE4B-46C6-4283-8AAF-BD1B9DD59137}" dt="2024-10-24T20:46:10.398" v="5281" actId="1076"/>
          <ac:spMkLst>
            <pc:docMk/>
            <pc:sldMk cId="226455476" sldId="259"/>
            <ac:spMk id="57" creationId="{4B158DBD-442F-B417-BF11-0D797B69E186}"/>
          </ac:spMkLst>
        </pc:spChg>
        <pc:spChg chg="add mod">
          <ac:chgData name="Michele Markey" userId="899843c4169aafa1" providerId="LiveId" clId="{D4EEFE4B-46C6-4283-8AAF-BD1B9DD59137}" dt="2024-10-24T20:46:06.991" v="5280" actId="1076"/>
          <ac:spMkLst>
            <pc:docMk/>
            <pc:sldMk cId="226455476" sldId="259"/>
            <ac:spMk id="58" creationId="{8EBFFA0F-F8B9-47ED-FF75-A85B1C7DEE7F}"/>
          </ac:spMkLst>
        </pc:spChg>
        <pc:spChg chg="add mod">
          <ac:chgData name="Michele Markey" userId="899843c4169aafa1" providerId="LiveId" clId="{D4EEFE4B-46C6-4283-8AAF-BD1B9DD59137}" dt="2024-10-24T20:47:40.446" v="5309" actId="1076"/>
          <ac:spMkLst>
            <pc:docMk/>
            <pc:sldMk cId="226455476" sldId="259"/>
            <ac:spMk id="59" creationId="{9616B7ED-AB6A-BBA6-DD44-7965DC52D3FF}"/>
          </ac:spMkLst>
        </pc:spChg>
        <pc:spChg chg="add mod">
          <ac:chgData name="Michele Markey" userId="899843c4169aafa1" providerId="LiveId" clId="{D4EEFE4B-46C6-4283-8AAF-BD1B9DD59137}" dt="2024-10-24T20:47:35.168" v="5308" actId="1076"/>
          <ac:spMkLst>
            <pc:docMk/>
            <pc:sldMk cId="226455476" sldId="259"/>
            <ac:spMk id="60" creationId="{184D8661-9C30-7271-01AF-B21AA4EE9A35}"/>
          </ac:spMkLst>
        </pc:spChg>
        <pc:spChg chg="add mod">
          <ac:chgData name="Michele Markey" userId="899843c4169aafa1" providerId="LiveId" clId="{D4EEFE4B-46C6-4283-8AAF-BD1B9DD59137}" dt="2024-10-24T20:47:31.568" v="5307" actId="1076"/>
          <ac:spMkLst>
            <pc:docMk/>
            <pc:sldMk cId="226455476" sldId="259"/>
            <ac:spMk id="61" creationId="{201A991C-3E62-25F7-3717-A6202C1E5049}"/>
          </ac:spMkLst>
        </pc:spChg>
        <pc:spChg chg="add mod">
          <ac:chgData name="Michele Markey" userId="899843c4169aafa1" providerId="LiveId" clId="{D4EEFE4B-46C6-4283-8AAF-BD1B9DD59137}" dt="2024-10-24T20:47:27.596" v="5306" actId="1076"/>
          <ac:spMkLst>
            <pc:docMk/>
            <pc:sldMk cId="226455476" sldId="259"/>
            <ac:spMk id="62" creationId="{EB6928CB-39A5-8FE5-C02E-6B40F6B89692}"/>
          </ac:spMkLst>
        </pc:spChg>
        <pc:spChg chg="add mod">
          <ac:chgData name="Michele Markey" userId="899843c4169aafa1" providerId="LiveId" clId="{D4EEFE4B-46C6-4283-8AAF-BD1B9DD59137}" dt="2024-10-24T20:47:21.646" v="5305" actId="1076"/>
          <ac:spMkLst>
            <pc:docMk/>
            <pc:sldMk cId="226455476" sldId="259"/>
            <ac:spMk id="63" creationId="{D782972A-5BA5-3475-9C55-0F37F7246F49}"/>
          </ac:spMkLst>
        </pc:spChg>
        <pc:spChg chg="add mod">
          <ac:chgData name="Michele Markey" userId="899843c4169aafa1" providerId="LiveId" clId="{D4EEFE4B-46C6-4283-8AAF-BD1B9DD59137}" dt="2024-10-24T20:47:15.077" v="5304" actId="1076"/>
          <ac:spMkLst>
            <pc:docMk/>
            <pc:sldMk cId="226455476" sldId="259"/>
            <ac:spMk id="64" creationId="{E9288642-F8CD-9516-2656-2C4922F7B2B7}"/>
          </ac:spMkLst>
        </pc:spChg>
        <pc:spChg chg="add mod">
          <ac:chgData name="Michele Markey" userId="899843c4169aafa1" providerId="LiveId" clId="{D4EEFE4B-46C6-4283-8AAF-BD1B9DD59137}" dt="2024-10-24T20:47:10.859" v="5303" actId="1076"/>
          <ac:spMkLst>
            <pc:docMk/>
            <pc:sldMk cId="226455476" sldId="259"/>
            <ac:spMk id="65" creationId="{19165419-F664-8872-FE60-03A50A90A943}"/>
          </ac:spMkLst>
        </pc:spChg>
        <pc:spChg chg="add mod">
          <ac:chgData name="Michele Markey" userId="899843c4169aafa1" providerId="LiveId" clId="{D4EEFE4B-46C6-4283-8AAF-BD1B9DD59137}" dt="2024-10-24T20:47:06.463" v="5302" actId="1076"/>
          <ac:spMkLst>
            <pc:docMk/>
            <pc:sldMk cId="226455476" sldId="259"/>
            <ac:spMk id="66" creationId="{C1C3BDAE-AD11-91BC-D3A8-EA0187280A22}"/>
          </ac:spMkLst>
        </pc:spChg>
        <pc:spChg chg="add mod">
          <ac:chgData name="Michele Markey" userId="899843c4169aafa1" providerId="LiveId" clId="{D4EEFE4B-46C6-4283-8AAF-BD1B9DD59137}" dt="2024-10-24T20:47:01.056" v="5301" actId="1076"/>
          <ac:spMkLst>
            <pc:docMk/>
            <pc:sldMk cId="226455476" sldId="259"/>
            <ac:spMk id="67" creationId="{75F3F99B-DA27-2B52-50F4-77A94D7785CF}"/>
          </ac:spMkLst>
        </pc:spChg>
        <pc:spChg chg="add mod">
          <ac:chgData name="Michele Markey" userId="899843c4169aafa1" providerId="LiveId" clId="{D4EEFE4B-46C6-4283-8AAF-BD1B9DD59137}" dt="2024-10-24T20:48:05.494" v="5321" actId="1076"/>
          <ac:spMkLst>
            <pc:docMk/>
            <pc:sldMk cId="226455476" sldId="259"/>
            <ac:spMk id="68" creationId="{693CFBED-81D9-460E-1C94-A46D2FAAD348}"/>
          </ac:spMkLst>
        </pc:spChg>
        <pc:spChg chg="add mod">
          <ac:chgData name="Michele Markey" userId="899843c4169aafa1" providerId="LiveId" clId="{D4EEFE4B-46C6-4283-8AAF-BD1B9DD59137}" dt="2024-10-24T20:48:01.659" v="5320" actId="1076"/>
          <ac:spMkLst>
            <pc:docMk/>
            <pc:sldMk cId="226455476" sldId="259"/>
            <ac:spMk id="69" creationId="{65C48DA9-69BE-B8A9-7838-67AB34D54069}"/>
          </ac:spMkLst>
        </pc:spChg>
        <pc:spChg chg="add mod">
          <ac:chgData name="Michele Markey" userId="899843c4169aafa1" providerId="LiveId" clId="{D4EEFE4B-46C6-4283-8AAF-BD1B9DD59137}" dt="2024-10-24T20:47:58.454" v="5319" actId="1076"/>
          <ac:spMkLst>
            <pc:docMk/>
            <pc:sldMk cId="226455476" sldId="259"/>
            <ac:spMk id="70" creationId="{03710923-63D4-70E7-5ABD-FCAAD86546C6}"/>
          </ac:spMkLst>
        </pc:spChg>
        <pc:spChg chg="add mod">
          <ac:chgData name="Michele Markey" userId="899843c4169aafa1" providerId="LiveId" clId="{D4EEFE4B-46C6-4283-8AAF-BD1B9DD59137}" dt="2024-10-24T20:47:54.370" v="5318" actId="1076"/>
          <ac:spMkLst>
            <pc:docMk/>
            <pc:sldMk cId="226455476" sldId="259"/>
            <ac:spMk id="71" creationId="{698BE769-D6E5-9127-1B5B-7654194674E4}"/>
          </ac:spMkLst>
        </pc:spChg>
        <pc:spChg chg="add mod">
          <ac:chgData name="Michele Markey" userId="899843c4169aafa1" providerId="LiveId" clId="{D4EEFE4B-46C6-4283-8AAF-BD1B9DD59137}" dt="2024-10-24T20:47:50.206" v="5317" actId="1076"/>
          <ac:spMkLst>
            <pc:docMk/>
            <pc:sldMk cId="226455476" sldId="259"/>
            <ac:spMk id="72" creationId="{79F6BA13-B10B-426B-88C5-4E41467377D6}"/>
          </ac:spMkLst>
        </pc:spChg>
        <pc:spChg chg="add mod">
          <ac:chgData name="Michele Markey" userId="899843c4169aafa1" providerId="LiveId" clId="{D4EEFE4B-46C6-4283-8AAF-BD1B9DD59137}" dt="2024-10-24T20:47:46.616" v="5316" actId="1076"/>
          <ac:spMkLst>
            <pc:docMk/>
            <pc:sldMk cId="226455476" sldId="259"/>
            <ac:spMk id="73" creationId="{BAB51AC6-D69E-D03F-D8D5-486305D402BD}"/>
          </ac:spMkLst>
        </pc:spChg>
        <pc:spChg chg="add mod">
          <ac:chgData name="Michele Markey" userId="899843c4169aafa1" providerId="LiveId" clId="{D4EEFE4B-46C6-4283-8AAF-BD1B9DD59137}" dt="2024-10-24T20:48:22.251" v="5329" actId="1076"/>
          <ac:spMkLst>
            <pc:docMk/>
            <pc:sldMk cId="226455476" sldId="259"/>
            <ac:spMk id="74" creationId="{699FEC3D-210A-5787-B9E2-3380858A2802}"/>
          </ac:spMkLst>
        </pc:spChg>
        <pc:spChg chg="add mod">
          <ac:chgData name="Michele Markey" userId="899843c4169aafa1" providerId="LiveId" clId="{D4EEFE4B-46C6-4283-8AAF-BD1B9DD59137}" dt="2024-10-24T20:48:18.860" v="5328" actId="1076"/>
          <ac:spMkLst>
            <pc:docMk/>
            <pc:sldMk cId="226455476" sldId="259"/>
            <ac:spMk id="75" creationId="{347795C2-15CA-F7BB-B4B8-FF7806E04733}"/>
          </ac:spMkLst>
        </pc:spChg>
        <pc:spChg chg="add mod">
          <ac:chgData name="Michele Markey" userId="899843c4169aafa1" providerId="LiveId" clId="{D4EEFE4B-46C6-4283-8AAF-BD1B9DD59137}" dt="2024-10-24T20:48:14.513" v="5327" actId="1076"/>
          <ac:spMkLst>
            <pc:docMk/>
            <pc:sldMk cId="226455476" sldId="259"/>
            <ac:spMk id="76" creationId="{2C12FFC0-02E0-0758-2885-A83232080D22}"/>
          </ac:spMkLst>
        </pc:spChg>
        <pc:spChg chg="add mod">
          <ac:chgData name="Michele Markey" userId="899843c4169aafa1" providerId="LiveId" clId="{D4EEFE4B-46C6-4283-8AAF-BD1B9DD59137}" dt="2024-10-24T20:48:11.221" v="5326" actId="1076"/>
          <ac:spMkLst>
            <pc:docMk/>
            <pc:sldMk cId="226455476" sldId="259"/>
            <ac:spMk id="77" creationId="{1252607B-1F5F-CC48-0130-F278E596F8AA}"/>
          </ac:spMkLst>
        </pc:spChg>
        <pc:spChg chg="add mod">
          <ac:chgData name="Michele Markey" userId="899843c4169aafa1" providerId="LiveId" clId="{D4EEFE4B-46C6-4283-8AAF-BD1B9DD59137}" dt="2024-10-24T20:49:17.660" v="5352" actId="1076"/>
          <ac:spMkLst>
            <pc:docMk/>
            <pc:sldMk cId="226455476" sldId="259"/>
            <ac:spMk id="78" creationId="{AD33081A-5BE0-A85E-E3B2-8685D09DEABB}"/>
          </ac:spMkLst>
        </pc:spChg>
        <pc:spChg chg="add mod">
          <ac:chgData name="Michele Markey" userId="899843c4169aafa1" providerId="LiveId" clId="{D4EEFE4B-46C6-4283-8AAF-BD1B9DD59137}" dt="2024-10-24T20:49:14.611" v="5351" actId="1076"/>
          <ac:spMkLst>
            <pc:docMk/>
            <pc:sldMk cId="226455476" sldId="259"/>
            <ac:spMk id="79" creationId="{907C477D-3CCE-CB4B-B3C6-4A86E2113B1D}"/>
          </ac:spMkLst>
        </pc:spChg>
        <pc:spChg chg="add mod">
          <ac:chgData name="Michele Markey" userId="899843c4169aafa1" providerId="LiveId" clId="{D4EEFE4B-46C6-4283-8AAF-BD1B9DD59137}" dt="2024-10-24T20:49:11.461" v="5350" actId="1076"/>
          <ac:spMkLst>
            <pc:docMk/>
            <pc:sldMk cId="226455476" sldId="259"/>
            <ac:spMk id="80" creationId="{A15E05C5-2D02-C7D7-E702-080A3F5FAB7D}"/>
          </ac:spMkLst>
        </pc:spChg>
        <pc:spChg chg="add mod">
          <ac:chgData name="Michele Markey" userId="899843c4169aafa1" providerId="LiveId" clId="{D4EEFE4B-46C6-4283-8AAF-BD1B9DD59137}" dt="2024-10-24T20:49:07.770" v="5349" actId="1076"/>
          <ac:spMkLst>
            <pc:docMk/>
            <pc:sldMk cId="226455476" sldId="259"/>
            <ac:spMk id="81" creationId="{4658BE25-C1B8-919F-A929-03A72E4EA7C7}"/>
          </ac:spMkLst>
        </pc:spChg>
        <pc:spChg chg="add mod">
          <ac:chgData name="Michele Markey" userId="899843c4169aafa1" providerId="LiveId" clId="{D4EEFE4B-46C6-4283-8AAF-BD1B9DD59137}" dt="2024-10-24T20:49:04.179" v="5348" actId="1076"/>
          <ac:spMkLst>
            <pc:docMk/>
            <pc:sldMk cId="226455476" sldId="259"/>
            <ac:spMk id="82" creationId="{F1B1566D-CF74-942E-94EF-419C7ADCB92B}"/>
          </ac:spMkLst>
        </pc:spChg>
        <pc:spChg chg="add mod">
          <ac:chgData name="Michele Markey" userId="899843c4169aafa1" providerId="LiveId" clId="{D4EEFE4B-46C6-4283-8AAF-BD1B9DD59137}" dt="2024-10-24T20:49:00.855" v="5347" actId="1076"/>
          <ac:spMkLst>
            <pc:docMk/>
            <pc:sldMk cId="226455476" sldId="259"/>
            <ac:spMk id="83" creationId="{51D824C1-7B64-7ED5-C781-B588CAE43299}"/>
          </ac:spMkLst>
        </pc:spChg>
        <pc:spChg chg="add mod">
          <ac:chgData name="Michele Markey" userId="899843c4169aafa1" providerId="LiveId" clId="{D4EEFE4B-46C6-4283-8AAF-BD1B9DD59137}" dt="2024-10-24T20:48:56.331" v="5346" actId="1076"/>
          <ac:spMkLst>
            <pc:docMk/>
            <pc:sldMk cId="226455476" sldId="259"/>
            <ac:spMk id="84" creationId="{9B1B52CA-E663-6A98-E417-6864FED2CEE6}"/>
          </ac:spMkLst>
        </pc:spChg>
        <pc:spChg chg="add mod">
          <ac:chgData name="Michele Markey" userId="899843c4169aafa1" providerId="LiveId" clId="{D4EEFE4B-46C6-4283-8AAF-BD1B9DD59137}" dt="2024-10-24T20:48:53" v="5345" actId="1076"/>
          <ac:spMkLst>
            <pc:docMk/>
            <pc:sldMk cId="226455476" sldId="259"/>
            <ac:spMk id="85" creationId="{A52F7ED9-1536-0C7D-DC46-84AFB76F24B8}"/>
          </ac:spMkLst>
        </pc:spChg>
        <pc:spChg chg="add mod">
          <ac:chgData name="Michele Markey" userId="899843c4169aafa1" providerId="LiveId" clId="{D4EEFE4B-46C6-4283-8AAF-BD1B9DD59137}" dt="2024-10-24T20:48:48.546" v="5344" actId="1076"/>
          <ac:spMkLst>
            <pc:docMk/>
            <pc:sldMk cId="226455476" sldId="259"/>
            <ac:spMk id="86" creationId="{1E6C296B-3921-64A3-126F-2221B7D9219F}"/>
          </ac:spMkLst>
        </pc:spChg>
        <pc:spChg chg="add mod">
          <ac:chgData name="Michele Markey" userId="899843c4169aafa1" providerId="LiveId" clId="{D4EEFE4B-46C6-4283-8AAF-BD1B9DD59137}" dt="2024-10-24T20:48:44.799" v="5343" actId="1076"/>
          <ac:spMkLst>
            <pc:docMk/>
            <pc:sldMk cId="226455476" sldId="259"/>
            <ac:spMk id="87" creationId="{AA73615A-4828-A1BD-8CC3-5DECCBEC2C5C}"/>
          </ac:spMkLst>
        </pc:spChg>
        <pc:spChg chg="add mod">
          <ac:chgData name="Michele Markey" userId="899843c4169aafa1" providerId="LiveId" clId="{D4EEFE4B-46C6-4283-8AAF-BD1B9DD59137}" dt="2024-10-24T20:49:49.381" v="5368" actId="1076"/>
          <ac:spMkLst>
            <pc:docMk/>
            <pc:sldMk cId="226455476" sldId="259"/>
            <ac:spMk id="88" creationId="{8616B2BF-251F-0256-641A-84CF43A44F25}"/>
          </ac:spMkLst>
        </pc:spChg>
        <pc:spChg chg="add mod">
          <ac:chgData name="Michele Markey" userId="899843c4169aafa1" providerId="LiveId" clId="{D4EEFE4B-46C6-4283-8AAF-BD1B9DD59137}" dt="2024-10-24T20:49:45.392" v="5367" actId="1076"/>
          <ac:spMkLst>
            <pc:docMk/>
            <pc:sldMk cId="226455476" sldId="259"/>
            <ac:spMk id="89" creationId="{D9CEACFE-8CCC-317F-2054-82B9FE60040E}"/>
          </ac:spMkLst>
        </pc:spChg>
        <pc:spChg chg="add mod">
          <ac:chgData name="Michele Markey" userId="899843c4169aafa1" providerId="LiveId" clId="{D4EEFE4B-46C6-4283-8AAF-BD1B9DD59137}" dt="2024-10-24T20:49:40.440" v="5366" actId="1076"/>
          <ac:spMkLst>
            <pc:docMk/>
            <pc:sldMk cId="226455476" sldId="259"/>
            <ac:spMk id="90" creationId="{951CD949-C930-F919-4621-60A8E7658A02}"/>
          </ac:spMkLst>
        </pc:spChg>
        <pc:spChg chg="add mod">
          <ac:chgData name="Michele Markey" userId="899843c4169aafa1" providerId="LiveId" clId="{D4EEFE4B-46C6-4283-8AAF-BD1B9DD59137}" dt="2024-10-24T20:49:37.313" v="5365" actId="1076"/>
          <ac:spMkLst>
            <pc:docMk/>
            <pc:sldMk cId="226455476" sldId="259"/>
            <ac:spMk id="91" creationId="{8DEF38CB-95D6-022B-DBAB-99368A334CF5}"/>
          </ac:spMkLst>
        </pc:spChg>
        <pc:spChg chg="add mod">
          <ac:chgData name="Michele Markey" userId="899843c4169aafa1" providerId="LiveId" clId="{D4EEFE4B-46C6-4283-8AAF-BD1B9DD59137}" dt="2024-10-24T20:49:34.037" v="5364" actId="1076"/>
          <ac:spMkLst>
            <pc:docMk/>
            <pc:sldMk cId="226455476" sldId="259"/>
            <ac:spMk id="92" creationId="{B5CB52FF-C70C-31A7-CFF2-B64709806060}"/>
          </ac:spMkLst>
        </pc:spChg>
        <pc:spChg chg="add mod">
          <ac:chgData name="Michele Markey" userId="899843c4169aafa1" providerId="LiveId" clId="{D4EEFE4B-46C6-4283-8AAF-BD1B9DD59137}" dt="2024-10-24T20:49:29.964" v="5363" actId="1076"/>
          <ac:spMkLst>
            <pc:docMk/>
            <pc:sldMk cId="226455476" sldId="259"/>
            <ac:spMk id="93" creationId="{18ADAF8D-0FD2-6B66-D1B6-BE07A047A18A}"/>
          </ac:spMkLst>
        </pc:spChg>
        <pc:spChg chg="add mod">
          <ac:chgData name="Michele Markey" userId="899843c4169aafa1" providerId="LiveId" clId="{D4EEFE4B-46C6-4283-8AAF-BD1B9DD59137}" dt="2024-10-24T20:49:26.574" v="5362" actId="1076"/>
          <ac:spMkLst>
            <pc:docMk/>
            <pc:sldMk cId="226455476" sldId="259"/>
            <ac:spMk id="94" creationId="{D7BF1A2E-E00A-4131-D70B-38E9330D5EAB}"/>
          </ac:spMkLst>
        </pc:spChg>
        <pc:spChg chg="add mod">
          <ac:chgData name="Michele Markey" userId="899843c4169aafa1" providerId="LiveId" clId="{D4EEFE4B-46C6-4283-8AAF-BD1B9DD59137}" dt="2024-10-24T20:49:23.788" v="5361" actId="1076"/>
          <ac:spMkLst>
            <pc:docMk/>
            <pc:sldMk cId="226455476" sldId="259"/>
            <ac:spMk id="95" creationId="{4DD39053-68B7-AEF0-638B-07E930CEAEEA}"/>
          </ac:spMkLst>
        </pc:spChg>
        <pc:spChg chg="add mod">
          <ac:chgData name="Michele Markey" userId="899843c4169aafa1" providerId="LiveId" clId="{D4EEFE4B-46C6-4283-8AAF-BD1B9DD59137}" dt="2024-10-24T20:50:43.344" v="5389" actId="1076"/>
          <ac:spMkLst>
            <pc:docMk/>
            <pc:sldMk cId="226455476" sldId="259"/>
            <ac:spMk id="96" creationId="{7115A896-D7AF-AD88-5542-031B011D1C9D}"/>
          </ac:spMkLst>
        </pc:spChg>
        <pc:spChg chg="add mod">
          <ac:chgData name="Michele Markey" userId="899843c4169aafa1" providerId="LiveId" clId="{D4EEFE4B-46C6-4283-8AAF-BD1B9DD59137}" dt="2024-10-24T20:50:39.018" v="5388" actId="1076"/>
          <ac:spMkLst>
            <pc:docMk/>
            <pc:sldMk cId="226455476" sldId="259"/>
            <ac:spMk id="97" creationId="{A4A43784-1817-8A65-406B-67844274F737}"/>
          </ac:spMkLst>
        </pc:spChg>
        <pc:spChg chg="add mod">
          <ac:chgData name="Michele Markey" userId="899843c4169aafa1" providerId="LiveId" clId="{D4EEFE4B-46C6-4283-8AAF-BD1B9DD59137}" dt="2024-10-24T20:50:34.806" v="5387" actId="1076"/>
          <ac:spMkLst>
            <pc:docMk/>
            <pc:sldMk cId="226455476" sldId="259"/>
            <ac:spMk id="98" creationId="{4BF5BFD4-EF23-09BB-63A5-2533E54E0279}"/>
          </ac:spMkLst>
        </pc:spChg>
        <pc:spChg chg="add mod">
          <ac:chgData name="Michele Markey" userId="899843c4169aafa1" providerId="LiveId" clId="{D4EEFE4B-46C6-4283-8AAF-BD1B9DD59137}" dt="2024-10-24T20:50:30.263" v="5386" actId="1076"/>
          <ac:spMkLst>
            <pc:docMk/>
            <pc:sldMk cId="226455476" sldId="259"/>
            <ac:spMk id="99" creationId="{593A96BC-F97E-D4CD-8BCF-F25B83874B30}"/>
          </ac:spMkLst>
        </pc:spChg>
        <pc:spChg chg="add mod">
          <ac:chgData name="Michele Markey" userId="899843c4169aafa1" providerId="LiveId" clId="{D4EEFE4B-46C6-4283-8AAF-BD1B9DD59137}" dt="2024-10-24T20:50:25.468" v="5385" actId="1076"/>
          <ac:spMkLst>
            <pc:docMk/>
            <pc:sldMk cId="226455476" sldId="259"/>
            <ac:spMk id="100" creationId="{661987EA-C2BA-06FE-244A-3FCBD176F0E5}"/>
          </ac:spMkLst>
        </pc:spChg>
        <pc:spChg chg="add mod">
          <ac:chgData name="Michele Markey" userId="899843c4169aafa1" providerId="LiveId" clId="{D4EEFE4B-46C6-4283-8AAF-BD1B9DD59137}" dt="2024-10-24T20:50:21.154" v="5384" actId="1076"/>
          <ac:spMkLst>
            <pc:docMk/>
            <pc:sldMk cId="226455476" sldId="259"/>
            <ac:spMk id="101" creationId="{C298E845-0B4A-AD4D-629F-23F4F5086BDF}"/>
          </ac:spMkLst>
        </pc:spChg>
        <pc:spChg chg="add mod">
          <ac:chgData name="Michele Markey" userId="899843c4169aafa1" providerId="LiveId" clId="{D4EEFE4B-46C6-4283-8AAF-BD1B9DD59137}" dt="2024-10-24T20:50:16.441" v="5383" actId="1076"/>
          <ac:spMkLst>
            <pc:docMk/>
            <pc:sldMk cId="226455476" sldId="259"/>
            <ac:spMk id="102" creationId="{9D3A56CE-D919-580C-4BFA-381B356F6B8F}"/>
          </ac:spMkLst>
        </pc:spChg>
        <pc:spChg chg="add mod">
          <ac:chgData name="Michele Markey" userId="899843c4169aafa1" providerId="LiveId" clId="{D4EEFE4B-46C6-4283-8AAF-BD1B9DD59137}" dt="2024-10-24T20:50:11.907" v="5382" actId="1076"/>
          <ac:spMkLst>
            <pc:docMk/>
            <pc:sldMk cId="226455476" sldId="259"/>
            <ac:spMk id="103" creationId="{1FA3B4C3-870B-3DFF-A35C-51B09F881D07}"/>
          </ac:spMkLst>
        </pc:spChg>
        <pc:spChg chg="add mod">
          <ac:chgData name="Michele Markey" userId="899843c4169aafa1" providerId="LiveId" clId="{D4EEFE4B-46C6-4283-8AAF-BD1B9DD59137}" dt="2024-10-24T20:50:07.910" v="5381" actId="1076"/>
          <ac:spMkLst>
            <pc:docMk/>
            <pc:sldMk cId="226455476" sldId="259"/>
            <ac:spMk id="104" creationId="{04BF4230-6E5F-4482-F07B-26D2A1B90E51}"/>
          </ac:spMkLst>
        </pc:spChg>
        <pc:spChg chg="add mod">
          <ac:chgData name="Michele Markey" userId="899843c4169aafa1" providerId="LiveId" clId="{D4EEFE4B-46C6-4283-8AAF-BD1B9DD59137}" dt="2024-10-24T20:50:03.650" v="5380" actId="1076"/>
          <ac:spMkLst>
            <pc:docMk/>
            <pc:sldMk cId="226455476" sldId="259"/>
            <ac:spMk id="105" creationId="{E19C487E-9F1E-EF34-4CED-7C36E409F1B4}"/>
          </ac:spMkLst>
        </pc:spChg>
        <pc:spChg chg="add mod">
          <ac:chgData name="Michele Markey" userId="899843c4169aafa1" providerId="LiveId" clId="{D4EEFE4B-46C6-4283-8AAF-BD1B9DD59137}" dt="2024-10-24T20:52:37.367" v="5429" actId="1076"/>
          <ac:spMkLst>
            <pc:docMk/>
            <pc:sldMk cId="226455476" sldId="259"/>
            <ac:spMk id="106" creationId="{D6A762BD-DDD6-26D2-CDD6-0FCCF11B902F}"/>
          </ac:spMkLst>
        </pc:spChg>
        <pc:spChg chg="add mod">
          <ac:chgData name="Michele Markey" userId="899843c4169aafa1" providerId="LiveId" clId="{D4EEFE4B-46C6-4283-8AAF-BD1B9DD59137}" dt="2024-10-24T20:51:01.092" v="5398" actId="1076"/>
          <ac:spMkLst>
            <pc:docMk/>
            <pc:sldMk cId="226455476" sldId="259"/>
            <ac:spMk id="107" creationId="{3D5E98F9-814D-950B-3922-0DCC3E8947C9}"/>
          </ac:spMkLst>
        </pc:spChg>
        <pc:spChg chg="add mod">
          <ac:chgData name="Michele Markey" userId="899843c4169aafa1" providerId="LiveId" clId="{D4EEFE4B-46C6-4283-8AAF-BD1B9DD59137}" dt="2024-10-24T20:50:56.810" v="5397" actId="1076"/>
          <ac:spMkLst>
            <pc:docMk/>
            <pc:sldMk cId="226455476" sldId="259"/>
            <ac:spMk id="108" creationId="{3E04F52C-CD80-1DB4-A650-128F61EC2831}"/>
          </ac:spMkLst>
        </pc:spChg>
        <pc:spChg chg="add mod">
          <ac:chgData name="Michele Markey" userId="899843c4169aafa1" providerId="LiveId" clId="{D4EEFE4B-46C6-4283-8AAF-BD1B9DD59137}" dt="2024-10-24T20:50:52.535" v="5396" actId="1076"/>
          <ac:spMkLst>
            <pc:docMk/>
            <pc:sldMk cId="226455476" sldId="259"/>
            <ac:spMk id="109" creationId="{30C048C9-F094-5489-76A4-119E8F6312C6}"/>
          </ac:spMkLst>
        </pc:spChg>
        <pc:spChg chg="add mod">
          <ac:chgData name="Michele Markey" userId="899843c4169aafa1" providerId="LiveId" clId="{D4EEFE4B-46C6-4283-8AAF-BD1B9DD59137}" dt="2024-10-24T20:50:49.520" v="5395" actId="1076"/>
          <ac:spMkLst>
            <pc:docMk/>
            <pc:sldMk cId="226455476" sldId="259"/>
            <ac:spMk id="110" creationId="{B84E4795-7F30-7769-142E-13B1F8450D37}"/>
          </ac:spMkLst>
        </pc:spChg>
        <pc:spChg chg="add mod">
          <ac:chgData name="Michele Markey" userId="899843c4169aafa1" providerId="LiveId" clId="{D4EEFE4B-46C6-4283-8AAF-BD1B9DD59137}" dt="2024-10-24T20:51:18.801" v="5406" actId="1076"/>
          <ac:spMkLst>
            <pc:docMk/>
            <pc:sldMk cId="226455476" sldId="259"/>
            <ac:spMk id="111" creationId="{CF4D8C70-3758-1EE7-E742-0DDA85B539B5}"/>
          </ac:spMkLst>
        </pc:spChg>
        <pc:spChg chg="add mod">
          <ac:chgData name="Michele Markey" userId="899843c4169aafa1" providerId="LiveId" clId="{D4EEFE4B-46C6-4283-8AAF-BD1B9DD59137}" dt="2024-10-24T20:51:14.695" v="5405" actId="1076"/>
          <ac:spMkLst>
            <pc:docMk/>
            <pc:sldMk cId="226455476" sldId="259"/>
            <ac:spMk id="112" creationId="{9E7D89B9-4F92-5D89-8B72-1018634A06A5}"/>
          </ac:spMkLst>
        </pc:spChg>
        <pc:spChg chg="add mod">
          <ac:chgData name="Michele Markey" userId="899843c4169aafa1" providerId="LiveId" clId="{D4EEFE4B-46C6-4283-8AAF-BD1B9DD59137}" dt="2024-10-24T20:51:10.327" v="5404" actId="1076"/>
          <ac:spMkLst>
            <pc:docMk/>
            <pc:sldMk cId="226455476" sldId="259"/>
            <ac:spMk id="113" creationId="{AABD2BB5-FCBE-0507-8875-C9407D21A8EE}"/>
          </ac:spMkLst>
        </pc:spChg>
        <pc:spChg chg="add mod">
          <ac:chgData name="Michele Markey" userId="899843c4169aafa1" providerId="LiveId" clId="{D4EEFE4B-46C6-4283-8AAF-BD1B9DD59137}" dt="2024-10-24T20:51:06.502" v="5403" actId="1076"/>
          <ac:spMkLst>
            <pc:docMk/>
            <pc:sldMk cId="226455476" sldId="259"/>
            <ac:spMk id="114" creationId="{1D68A8FB-C99C-C1AB-6018-EF71BA029DA2}"/>
          </ac:spMkLst>
        </pc:spChg>
        <pc:spChg chg="add mod">
          <ac:chgData name="Michele Markey" userId="899843c4169aafa1" providerId="LiveId" clId="{D4EEFE4B-46C6-4283-8AAF-BD1B9DD59137}" dt="2024-10-24T20:52:27.085" v="5428" actId="1076"/>
          <ac:spMkLst>
            <pc:docMk/>
            <pc:sldMk cId="226455476" sldId="259"/>
            <ac:spMk id="115" creationId="{A52B2DBF-3AE6-4125-255F-897E6C72ED4C}"/>
          </ac:spMkLst>
        </pc:spChg>
        <pc:spChg chg="add mod">
          <ac:chgData name="Michele Markey" userId="899843c4169aafa1" providerId="LiveId" clId="{D4EEFE4B-46C6-4283-8AAF-BD1B9DD59137}" dt="2024-10-24T20:52:23.465" v="5427" actId="1076"/>
          <ac:spMkLst>
            <pc:docMk/>
            <pc:sldMk cId="226455476" sldId="259"/>
            <ac:spMk id="116" creationId="{D8661810-8ADA-E920-F3A0-25C45CDE6C02}"/>
          </ac:spMkLst>
        </pc:spChg>
        <pc:spChg chg="add mod">
          <ac:chgData name="Michele Markey" userId="899843c4169aafa1" providerId="LiveId" clId="{D4EEFE4B-46C6-4283-8AAF-BD1B9DD59137}" dt="2024-10-24T20:52:17.479" v="5426" actId="1076"/>
          <ac:spMkLst>
            <pc:docMk/>
            <pc:sldMk cId="226455476" sldId="259"/>
            <ac:spMk id="117" creationId="{41F3AD40-AB7D-77DA-7EF1-72A04D387D29}"/>
          </ac:spMkLst>
        </pc:spChg>
        <pc:spChg chg="add mod">
          <ac:chgData name="Michele Markey" userId="899843c4169aafa1" providerId="LiveId" clId="{D4EEFE4B-46C6-4283-8AAF-BD1B9DD59137}" dt="2024-10-24T20:52:11.182" v="5425" actId="1076"/>
          <ac:spMkLst>
            <pc:docMk/>
            <pc:sldMk cId="226455476" sldId="259"/>
            <ac:spMk id="118" creationId="{1E337EE8-2931-B2E6-F017-418EE130C0EE}"/>
          </ac:spMkLst>
        </pc:spChg>
        <pc:spChg chg="add mod">
          <ac:chgData name="Michele Markey" userId="899843c4169aafa1" providerId="LiveId" clId="{D4EEFE4B-46C6-4283-8AAF-BD1B9DD59137}" dt="2024-10-24T20:52:06.122" v="5424" actId="1076"/>
          <ac:spMkLst>
            <pc:docMk/>
            <pc:sldMk cId="226455476" sldId="259"/>
            <ac:spMk id="119" creationId="{017F6B17-9635-DE23-598F-2DA49B367D7E}"/>
          </ac:spMkLst>
        </pc:spChg>
        <pc:spChg chg="add mod">
          <ac:chgData name="Michele Markey" userId="899843c4169aafa1" providerId="LiveId" clId="{D4EEFE4B-46C6-4283-8AAF-BD1B9DD59137}" dt="2024-10-24T20:52:02.123" v="5423" actId="1076"/>
          <ac:spMkLst>
            <pc:docMk/>
            <pc:sldMk cId="226455476" sldId="259"/>
            <ac:spMk id="120" creationId="{2FB73B55-E72E-169F-ED57-F15BAD3F1E9B}"/>
          </ac:spMkLst>
        </pc:spChg>
        <pc:spChg chg="add mod">
          <ac:chgData name="Michele Markey" userId="899843c4169aafa1" providerId="LiveId" clId="{D4EEFE4B-46C6-4283-8AAF-BD1B9DD59137}" dt="2024-10-24T20:51:57.771" v="5422" actId="1076"/>
          <ac:spMkLst>
            <pc:docMk/>
            <pc:sldMk cId="226455476" sldId="259"/>
            <ac:spMk id="121" creationId="{90E0A079-E56D-1475-9308-8D48F7E4F65F}"/>
          </ac:spMkLst>
        </pc:spChg>
        <pc:spChg chg="add mod">
          <ac:chgData name="Michele Markey" userId="899843c4169aafa1" providerId="LiveId" clId="{D4EEFE4B-46C6-4283-8AAF-BD1B9DD59137}" dt="2024-10-24T20:51:54.438" v="5421" actId="1076"/>
          <ac:spMkLst>
            <pc:docMk/>
            <pc:sldMk cId="226455476" sldId="259"/>
            <ac:spMk id="122" creationId="{789B8C39-C2C9-9A1C-B2E9-6049AAD1FCE1}"/>
          </ac:spMkLst>
        </pc:spChg>
        <pc:spChg chg="add mod">
          <ac:chgData name="Michele Markey" userId="899843c4169aafa1" providerId="LiveId" clId="{D4EEFE4B-46C6-4283-8AAF-BD1B9DD59137}" dt="2024-10-24T20:53:03.060" v="5435" actId="1076"/>
          <ac:spMkLst>
            <pc:docMk/>
            <pc:sldMk cId="226455476" sldId="259"/>
            <ac:spMk id="123" creationId="{43D66404-F11E-719B-DD80-66A5A521AA8D}"/>
          </ac:spMkLst>
        </pc:spChg>
        <pc:spChg chg="add mod">
          <ac:chgData name="Michele Markey" userId="899843c4169aafa1" providerId="LiveId" clId="{D4EEFE4B-46C6-4283-8AAF-BD1B9DD59137}" dt="2024-10-24T20:52:58.867" v="5434" actId="1076"/>
          <ac:spMkLst>
            <pc:docMk/>
            <pc:sldMk cId="226455476" sldId="259"/>
            <ac:spMk id="124" creationId="{864CE009-EA33-9CCA-519B-AEADF6F691B6}"/>
          </ac:spMkLst>
        </pc:spChg>
        <pc:spChg chg="add mod">
          <ac:chgData name="Michele Markey" userId="899843c4169aafa1" providerId="LiveId" clId="{D4EEFE4B-46C6-4283-8AAF-BD1B9DD59137}" dt="2024-10-24T20:52:53.437" v="5433" actId="1076"/>
          <ac:spMkLst>
            <pc:docMk/>
            <pc:sldMk cId="226455476" sldId="259"/>
            <ac:spMk id="125" creationId="{0449BE1F-F552-1BFB-B6A8-7C1AE6503EB5}"/>
          </ac:spMkLst>
        </pc:spChg>
        <pc:spChg chg="add mod">
          <ac:chgData name="Michele Markey" userId="899843c4169aafa1" providerId="LiveId" clId="{D4EEFE4B-46C6-4283-8AAF-BD1B9DD59137}" dt="2024-10-24T20:53:09.807" v="5437" actId="1076"/>
          <ac:spMkLst>
            <pc:docMk/>
            <pc:sldMk cId="226455476" sldId="259"/>
            <ac:spMk id="126" creationId="{C79AB4F3-11F7-07A8-5750-64AF21064DFA}"/>
          </ac:spMkLst>
        </pc:spChg>
        <pc:spChg chg="add mod">
          <ac:chgData name="Michele Markey" userId="899843c4169aafa1" providerId="LiveId" clId="{D4EEFE4B-46C6-4283-8AAF-BD1B9DD59137}" dt="2024-10-24T20:53:18.891" v="5439" actId="1076"/>
          <ac:spMkLst>
            <pc:docMk/>
            <pc:sldMk cId="226455476" sldId="259"/>
            <ac:spMk id="127" creationId="{783BE555-4915-D61D-8901-F7E5C5056FCC}"/>
          </ac:spMkLst>
        </pc:spChg>
        <pc:spChg chg="add mod">
          <ac:chgData name="Michele Markey" userId="899843c4169aafa1" providerId="LiveId" clId="{D4EEFE4B-46C6-4283-8AAF-BD1B9DD59137}" dt="2024-10-24T20:53:24.891" v="5441" actId="1076"/>
          <ac:spMkLst>
            <pc:docMk/>
            <pc:sldMk cId="226455476" sldId="259"/>
            <ac:spMk id="128" creationId="{F9459EF9-831A-38C7-587D-33CB0E6613BB}"/>
          </ac:spMkLst>
        </pc:spChg>
        <pc:spChg chg="add mod">
          <ac:chgData name="Michele Markey" userId="899843c4169aafa1" providerId="LiveId" clId="{D4EEFE4B-46C6-4283-8AAF-BD1B9DD59137}" dt="2024-10-24T20:54:37.980" v="5476" actId="1076"/>
          <ac:spMkLst>
            <pc:docMk/>
            <pc:sldMk cId="226455476" sldId="259"/>
            <ac:spMk id="129" creationId="{39FAFD3E-7B95-6022-6B04-00A029EDB627}"/>
          </ac:spMkLst>
        </pc:spChg>
        <pc:spChg chg="add mod">
          <ac:chgData name="Michele Markey" userId="899843c4169aafa1" providerId="LiveId" clId="{D4EEFE4B-46C6-4283-8AAF-BD1B9DD59137}" dt="2024-10-24T20:54:34.446" v="5475" actId="1076"/>
          <ac:spMkLst>
            <pc:docMk/>
            <pc:sldMk cId="226455476" sldId="259"/>
            <ac:spMk id="130" creationId="{2C2E9E1A-4522-5301-DC41-AF0888873DFD}"/>
          </ac:spMkLst>
        </pc:spChg>
        <pc:spChg chg="add mod">
          <ac:chgData name="Michele Markey" userId="899843c4169aafa1" providerId="LiveId" clId="{D4EEFE4B-46C6-4283-8AAF-BD1B9DD59137}" dt="2024-10-24T20:54:30.712" v="5474" actId="1076"/>
          <ac:spMkLst>
            <pc:docMk/>
            <pc:sldMk cId="226455476" sldId="259"/>
            <ac:spMk id="131" creationId="{DB943F6B-A2FB-A6F1-5D12-9A6ECE123068}"/>
          </ac:spMkLst>
        </pc:spChg>
        <pc:spChg chg="add mod">
          <ac:chgData name="Michele Markey" userId="899843c4169aafa1" providerId="LiveId" clId="{D4EEFE4B-46C6-4283-8AAF-BD1B9DD59137}" dt="2024-10-24T20:54:26.707" v="5473" actId="1076"/>
          <ac:spMkLst>
            <pc:docMk/>
            <pc:sldMk cId="226455476" sldId="259"/>
            <ac:spMk id="132" creationId="{C8401739-9722-38E6-1616-196DCB633CD5}"/>
          </ac:spMkLst>
        </pc:spChg>
        <pc:spChg chg="add mod">
          <ac:chgData name="Michele Markey" userId="899843c4169aafa1" providerId="LiveId" clId="{D4EEFE4B-46C6-4283-8AAF-BD1B9DD59137}" dt="2024-10-24T20:54:22.585" v="5472" actId="1076"/>
          <ac:spMkLst>
            <pc:docMk/>
            <pc:sldMk cId="226455476" sldId="259"/>
            <ac:spMk id="133" creationId="{0756FDE5-5BB2-0E10-31E4-2C0130802E44}"/>
          </ac:spMkLst>
        </pc:spChg>
        <pc:spChg chg="add mod">
          <ac:chgData name="Michele Markey" userId="899843c4169aafa1" providerId="LiveId" clId="{D4EEFE4B-46C6-4283-8AAF-BD1B9DD59137}" dt="2024-10-24T20:54:19.372" v="5471" actId="1076"/>
          <ac:spMkLst>
            <pc:docMk/>
            <pc:sldMk cId="226455476" sldId="259"/>
            <ac:spMk id="134" creationId="{62579FF9-0D5F-EB50-1F42-D95AE5A1C8D2}"/>
          </ac:spMkLst>
        </pc:spChg>
        <pc:spChg chg="add mod">
          <ac:chgData name="Michele Markey" userId="899843c4169aafa1" providerId="LiveId" clId="{D4EEFE4B-46C6-4283-8AAF-BD1B9DD59137}" dt="2024-10-24T20:54:15.683" v="5470" actId="1076"/>
          <ac:spMkLst>
            <pc:docMk/>
            <pc:sldMk cId="226455476" sldId="259"/>
            <ac:spMk id="135" creationId="{A522012E-4002-46AE-D3BE-A4AF4625A572}"/>
          </ac:spMkLst>
        </pc:spChg>
        <pc:spChg chg="add mod">
          <ac:chgData name="Michele Markey" userId="899843c4169aafa1" providerId="LiveId" clId="{D4EEFE4B-46C6-4283-8AAF-BD1B9DD59137}" dt="2024-10-24T20:54:11.454" v="5469" actId="1076"/>
          <ac:spMkLst>
            <pc:docMk/>
            <pc:sldMk cId="226455476" sldId="259"/>
            <ac:spMk id="136" creationId="{2CDE6A66-3526-CFA9-BEE6-DCABA122E317}"/>
          </ac:spMkLst>
        </pc:spChg>
        <pc:spChg chg="add mod">
          <ac:chgData name="Michele Markey" userId="899843c4169aafa1" providerId="LiveId" clId="{D4EEFE4B-46C6-4283-8AAF-BD1B9DD59137}" dt="2024-10-24T20:54:06.905" v="5468" actId="1076"/>
          <ac:spMkLst>
            <pc:docMk/>
            <pc:sldMk cId="226455476" sldId="259"/>
            <ac:spMk id="137" creationId="{4CA73E35-E730-173A-80C4-4EF9854EA4F1}"/>
          </ac:spMkLst>
        </pc:spChg>
        <pc:spChg chg="add mod">
          <ac:chgData name="Michele Markey" userId="899843c4169aafa1" providerId="LiveId" clId="{D4EEFE4B-46C6-4283-8AAF-BD1B9DD59137}" dt="2024-10-24T20:54:03.522" v="5467" actId="1076"/>
          <ac:spMkLst>
            <pc:docMk/>
            <pc:sldMk cId="226455476" sldId="259"/>
            <ac:spMk id="138" creationId="{D3BE508F-0687-BFB4-8901-CEE9C00B3444}"/>
          </ac:spMkLst>
        </pc:spChg>
        <pc:spChg chg="add mod">
          <ac:chgData name="Michele Markey" userId="899843c4169aafa1" providerId="LiveId" clId="{D4EEFE4B-46C6-4283-8AAF-BD1B9DD59137}" dt="2024-10-24T20:54:53.913" v="5482" actId="1076"/>
          <ac:spMkLst>
            <pc:docMk/>
            <pc:sldMk cId="226455476" sldId="259"/>
            <ac:spMk id="139" creationId="{0F466FEC-A919-EA72-0751-9BDE7602E895}"/>
          </ac:spMkLst>
        </pc:spChg>
        <pc:spChg chg="add mod">
          <ac:chgData name="Michele Markey" userId="899843c4169aafa1" providerId="LiveId" clId="{D4EEFE4B-46C6-4283-8AAF-BD1B9DD59137}" dt="2024-10-24T20:54:48.201" v="5481" actId="1076"/>
          <ac:spMkLst>
            <pc:docMk/>
            <pc:sldMk cId="226455476" sldId="259"/>
            <ac:spMk id="140" creationId="{98102471-A915-B9FB-9844-77054FE09632}"/>
          </ac:spMkLst>
        </pc:spChg>
        <pc:spChg chg="add mod">
          <ac:chgData name="Michele Markey" userId="899843c4169aafa1" providerId="LiveId" clId="{D4EEFE4B-46C6-4283-8AAF-BD1B9DD59137}" dt="2024-10-24T20:54:44.096" v="5480" actId="1076"/>
          <ac:spMkLst>
            <pc:docMk/>
            <pc:sldMk cId="226455476" sldId="259"/>
            <ac:spMk id="141" creationId="{18DC6E46-CDDD-CE81-08D6-3DF8696AAF5C}"/>
          </ac:spMkLst>
        </pc:spChg>
        <pc:picChg chg="add mod">
          <ac:chgData name="Michele Markey" userId="899843c4169aafa1" providerId="LiveId" clId="{D4EEFE4B-46C6-4283-8AAF-BD1B9DD59137}" dt="2024-10-24T20:39:52.294" v="5171" actId="14100"/>
          <ac:picMkLst>
            <pc:docMk/>
            <pc:sldMk cId="226455476" sldId="259"/>
            <ac:picMk id="5" creationId="{1BA8BD7C-00C2-2A92-B84F-A7E8F1211C72}"/>
          </ac:picMkLst>
        </pc:picChg>
      </pc:sldChg>
      <pc:sldChg chg="addSp modSp new mod">
        <pc:chgData name="Michele Markey" userId="899843c4169aafa1" providerId="LiveId" clId="{D4EEFE4B-46C6-4283-8AAF-BD1B9DD59137}" dt="2024-10-24T20:16:13.240" v="4955" actId="20577"/>
        <pc:sldMkLst>
          <pc:docMk/>
          <pc:sldMk cId="4276217248" sldId="260"/>
        </pc:sldMkLst>
        <pc:spChg chg="add mod">
          <ac:chgData name="Michele Markey" userId="899843c4169aafa1" providerId="LiveId" clId="{D4EEFE4B-46C6-4283-8AAF-BD1B9DD59137}" dt="2024-10-24T20:16:13.240" v="4955" actId="20577"/>
          <ac:spMkLst>
            <pc:docMk/>
            <pc:sldMk cId="4276217248" sldId="260"/>
            <ac:spMk id="2" creationId="{3C7A7A46-C9BA-AA92-B176-41272BF2E240}"/>
          </ac:spMkLst>
        </pc:spChg>
      </pc:sldChg>
      <pc:sldChg chg="addSp delSp modSp new mod">
        <pc:chgData name="Michele Markey" userId="899843c4169aafa1" providerId="LiveId" clId="{D4EEFE4B-46C6-4283-8AAF-BD1B9DD59137}" dt="2024-10-24T20:41:43.543" v="5200" actId="21"/>
        <pc:sldMkLst>
          <pc:docMk/>
          <pc:sldMk cId="2701383645" sldId="261"/>
        </pc:sldMkLst>
        <pc:spChg chg="add mod">
          <ac:chgData name="Michele Markey" userId="899843c4169aafa1" providerId="LiveId" clId="{D4EEFE4B-46C6-4283-8AAF-BD1B9DD59137}" dt="2024-10-24T20:37:14.393" v="5135" actId="20577"/>
          <ac:spMkLst>
            <pc:docMk/>
            <pc:sldMk cId="2701383645" sldId="261"/>
            <ac:spMk id="5" creationId="{59C986E0-F9E6-F428-B9DC-DF25D4224C2A}"/>
          </ac:spMkLst>
        </pc:spChg>
        <pc:spChg chg="add mod">
          <ac:chgData name="Michele Markey" userId="899843c4169aafa1" providerId="LiveId" clId="{D4EEFE4B-46C6-4283-8AAF-BD1B9DD59137}" dt="2024-10-24T20:33:01.346" v="5013" actId="1076"/>
          <ac:spMkLst>
            <pc:docMk/>
            <pc:sldMk cId="2701383645" sldId="261"/>
            <ac:spMk id="6" creationId="{BA9FD163-631F-F96C-ADE9-0347D70E9855}"/>
          </ac:spMkLst>
        </pc:spChg>
        <pc:spChg chg="add mod">
          <ac:chgData name="Michele Markey" userId="899843c4169aafa1" providerId="LiveId" clId="{D4EEFE4B-46C6-4283-8AAF-BD1B9DD59137}" dt="2024-10-24T20:33:22.458" v="5023" actId="1076"/>
          <ac:spMkLst>
            <pc:docMk/>
            <pc:sldMk cId="2701383645" sldId="261"/>
            <ac:spMk id="7" creationId="{4388A0FC-5FFF-FFDF-9AE9-0F7DDDFD7098}"/>
          </ac:spMkLst>
        </pc:spChg>
        <pc:spChg chg="add mod">
          <ac:chgData name="Michele Markey" userId="899843c4169aafa1" providerId="LiveId" clId="{D4EEFE4B-46C6-4283-8AAF-BD1B9DD59137}" dt="2024-10-24T20:33:18.339" v="5022" actId="1076"/>
          <ac:spMkLst>
            <pc:docMk/>
            <pc:sldMk cId="2701383645" sldId="261"/>
            <ac:spMk id="8" creationId="{3E854974-CCF9-86AC-2E3C-933233F1542C}"/>
          </ac:spMkLst>
        </pc:spChg>
        <pc:spChg chg="add mod">
          <ac:chgData name="Michele Markey" userId="899843c4169aafa1" providerId="LiveId" clId="{D4EEFE4B-46C6-4283-8AAF-BD1B9DD59137}" dt="2024-10-24T20:33:13.951" v="5021" actId="1076"/>
          <ac:spMkLst>
            <pc:docMk/>
            <pc:sldMk cId="2701383645" sldId="261"/>
            <ac:spMk id="9" creationId="{6E946061-AAF0-4A99-22B5-38599F6F8E27}"/>
          </ac:spMkLst>
        </pc:spChg>
        <pc:spChg chg="add mod">
          <ac:chgData name="Michele Markey" userId="899843c4169aafa1" providerId="LiveId" clId="{D4EEFE4B-46C6-4283-8AAF-BD1B9DD59137}" dt="2024-10-24T20:33:10.970" v="5020" actId="1076"/>
          <ac:spMkLst>
            <pc:docMk/>
            <pc:sldMk cId="2701383645" sldId="261"/>
            <ac:spMk id="10" creationId="{EAE61341-19ED-C9FE-3375-7C56CEFAA19F}"/>
          </ac:spMkLst>
        </pc:spChg>
        <pc:spChg chg="add mod">
          <ac:chgData name="Michele Markey" userId="899843c4169aafa1" providerId="LiveId" clId="{D4EEFE4B-46C6-4283-8AAF-BD1B9DD59137}" dt="2024-10-24T20:33:07.455" v="5019" actId="1076"/>
          <ac:spMkLst>
            <pc:docMk/>
            <pc:sldMk cId="2701383645" sldId="261"/>
            <ac:spMk id="11" creationId="{AE0A9CEB-46BC-FB5B-5795-36F1A421E6B2}"/>
          </ac:spMkLst>
        </pc:spChg>
        <pc:spChg chg="add mod">
          <ac:chgData name="Michele Markey" userId="899843c4169aafa1" providerId="LiveId" clId="{D4EEFE4B-46C6-4283-8AAF-BD1B9DD59137}" dt="2024-10-24T20:33:42.922" v="5033" actId="1076"/>
          <ac:spMkLst>
            <pc:docMk/>
            <pc:sldMk cId="2701383645" sldId="261"/>
            <ac:spMk id="12" creationId="{66043826-F15A-3A44-CA42-3C7E862BF697}"/>
          </ac:spMkLst>
        </pc:spChg>
        <pc:spChg chg="add mod">
          <ac:chgData name="Michele Markey" userId="899843c4169aafa1" providerId="LiveId" clId="{D4EEFE4B-46C6-4283-8AAF-BD1B9DD59137}" dt="2024-10-24T20:33:39.445" v="5032" actId="1076"/>
          <ac:spMkLst>
            <pc:docMk/>
            <pc:sldMk cId="2701383645" sldId="261"/>
            <ac:spMk id="13" creationId="{4BB7CBF4-BB79-EEB9-4239-ABC49F8A3105}"/>
          </ac:spMkLst>
        </pc:spChg>
        <pc:spChg chg="add mod">
          <ac:chgData name="Michele Markey" userId="899843c4169aafa1" providerId="LiveId" clId="{D4EEFE4B-46C6-4283-8AAF-BD1B9DD59137}" dt="2024-10-24T20:33:35.259" v="5031" actId="1076"/>
          <ac:spMkLst>
            <pc:docMk/>
            <pc:sldMk cId="2701383645" sldId="261"/>
            <ac:spMk id="14" creationId="{DADB48AD-FDD9-1B03-A393-B8AC35ABF38D}"/>
          </ac:spMkLst>
        </pc:spChg>
        <pc:spChg chg="add mod">
          <ac:chgData name="Michele Markey" userId="899843c4169aafa1" providerId="LiveId" clId="{D4EEFE4B-46C6-4283-8AAF-BD1B9DD59137}" dt="2024-10-24T20:33:30.928" v="5030" actId="1076"/>
          <ac:spMkLst>
            <pc:docMk/>
            <pc:sldMk cId="2701383645" sldId="261"/>
            <ac:spMk id="15" creationId="{6FD7181E-291D-3B8E-1838-DC642E80AC03}"/>
          </ac:spMkLst>
        </pc:spChg>
        <pc:spChg chg="add mod">
          <ac:chgData name="Michele Markey" userId="899843c4169aafa1" providerId="LiveId" clId="{D4EEFE4B-46C6-4283-8AAF-BD1B9DD59137}" dt="2024-10-24T20:33:27.093" v="5029" actId="1076"/>
          <ac:spMkLst>
            <pc:docMk/>
            <pc:sldMk cId="2701383645" sldId="261"/>
            <ac:spMk id="16" creationId="{1F824FD3-F22C-64D0-3A46-FC37403E5A05}"/>
          </ac:spMkLst>
        </pc:spChg>
        <pc:spChg chg="add mod">
          <ac:chgData name="Michele Markey" userId="899843c4169aafa1" providerId="LiveId" clId="{D4EEFE4B-46C6-4283-8AAF-BD1B9DD59137}" dt="2024-10-24T20:33:57.743" v="5039" actId="1076"/>
          <ac:spMkLst>
            <pc:docMk/>
            <pc:sldMk cId="2701383645" sldId="261"/>
            <ac:spMk id="17" creationId="{626397FD-375E-264F-2F1B-BE392BE9A2AC}"/>
          </ac:spMkLst>
        </pc:spChg>
        <pc:spChg chg="add mod">
          <ac:chgData name="Michele Markey" userId="899843c4169aafa1" providerId="LiveId" clId="{D4EEFE4B-46C6-4283-8AAF-BD1B9DD59137}" dt="2024-10-24T20:33:53.237" v="5038" actId="1076"/>
          <ac:spMkLst>
            <pc:docMk/>
            <pc:sldMk cId="2701383645" sldId="261"/>
            <ac:spMk id="18" creationId="{C81AD4C7-41BB-C705-BC4B-EF14978C5052}"/>
          </ac:spMkLst>
        </pc:spChg>
        <pc:spChg chg="add mod">
          <ac:chgData name="Michele Markey" userId="899843c4169aafa1" providerId="LiveId" clId="{D4EEFE4B-46C6-4283-8AAF-BD1B9DD59137}" dt="2024-10-24T20:33:49.036" v="5037" actId="1076"/>
          <ac:spMkLst>
            <pc:docMk/>
            <pc:sldMk cId="2701383645" sldId="261"/>
            <ac:spMk id="19" creationId="{B1C7A20F-5286-3F4D-74F0-408613DBCFD2}"/>
          </ac:spMkLst>
        </pc:spChg>
        <pc:spChg chg="add mod">
          <ac:chgData name="Michele Markey" userId="899843c4169aafa1" providerId="LiveId" clId="{D4EEFE4B-46C6-4283-8AAF-BD1B9DD59137}" dt="2024-10-24T20:34:03.191" v="5041" actId="1076"/>
          <ac:spMkLst>
            <pc:docMk/>
            <pc:sldMk cId="2701383645" sldId="261"/>
            <ac:spMk id="20" creationId="{4F8283EF-6D27-E4F7-9A1D-C516C2CDBA96}"/>
          </ac:spMkLst>
        </pc:spChg>
        <pc:spChg chg="add mod">
          <ac:chgData name="Michele Markey" userId="899843c4169aafa1" providerId="LiveId" clId="{D4EEFE4B-46C6-4283-8AAF-BD1B9DD59137}" dt="2024-10-24T20:36:05.603" v="5073" actId="1076"/>
          <ac:spMkLst>
            <pc:docMk/>
            <pc:sldMk cId="2701383645" sldId="261"/>
            <ac:spMk id="21" creationId="{E8EF13A9-B6A0-52FC-AE4F-8572D3D2DC62}"/>
          </ac:spMkLst>
        </pc:spChg>
        <pc:spChg chg="add mod">
          <ac:chgData name="Michele Markey" userId="899843c4169aafa1" providerId="LiveId" clId="{D4EEFE4B-46C6-4283-8AAF-BD1B9DD59137}" dt="2024-10-24T20:35:41.565" v="5067" actId="1076"/>
          <ac:spMkLst>
            <pc:docMk/>
            <pc:sldMk cId="2701383645" sldId="261"/>
            <ac:spMk id="22" creationId="{445E96EF-1376-A9A9-8281-BB994957E2D3}"/>
          </ac:spMkLst>
        </pc:spChg>
        <pc:spChg chg="add mod">
          <ac:chgData name="Michele Markey" userId="899843c4169aafa1" providerId="LiveId" clId="{D4EEFE4B-46C6-4283-8AAF-BD1B9DD59137}" dt="2024-10-24T20:35:19.573" v="5063" actId="688"/>
          <ac:spMkLst>
            <pc:docMk/>
            <pc:sldMk cId="2701383645" sldId="261"/>
            <ac:spMk id="23" creationId="{F25075CE-82C6-B219-2C7D-154F6063FED6}"/>
          </ac:spMkLst>
        </pc:spChg>
        <pc:spChg chg="add mod">
          <ac:chgData name="Michele Markey" userId="899843c4169aafa1" providerId="LiveId" clId="{D4EEFE4B-46C6-4283-8AAF-BD1B9DD59137}" dt="2024-10-24T20:35:10.447" v="5061" actId="1076"/>
          <ac:spMkLst>
            <pc:docMk/>
            <pc:sldMk cId="2701383645" sldId="261"/>
            <ac:spMk id="24" creationId="{7D53C1C5-008D-4D36-12DF-4BE4364BE0A0}"/>
          </ac:spMkLst>
        </pc:spChg>
        <pc:spChg chg="add mod">
          <ac:chgData name="Michele Markey" userId="899843c4169aafa1" providerId="LiveId" clId="{D4EEFE4B-46C6-4283-8AAF-BD1B9DD59137}" dt="2024-10-24T20:35:22.707" v="5064" actId="688"/>
          <ac:spMkLst>
            <pc:docMk/>
            <pc:sldMk cId="2701383645" sldId="261"/>
            <ac:spMk id="25" creationId="{FFF5C2B5-C501-E7AE-A1E2-0D5881805C22}"/>
          </ac:spMkLst>
        </pc:spChg>
        <pc:spChg chg="add mod">
          <ac:chgData name="Michele Markey" userId="899843c4169aafa1" providerId="LiveId" clId="{D4EEFE4B-46C6-4283-8AAF-BD1B9DD59137}" dt="2024-10-24T20:35:00.237" v="5059" actId="1076"/>
          <ac:spMkLst>
            <pc:docMk/>
            <pc:sldMk cId="2701383645" sldId="261"/>
            <ac:spMk id="26" creationId="{70C62CB0-2EEB-50F5-E5AC-5E10E9933C50}"/>
          </ac:spMkLst>
        </pc:spChg>
        <pc:spChg chg="add mod">
          <ac:chgData name="Michele Markey" userId="899843c4169aafa1" providerId="LiveId" clId="{D4EEFE4B-46C6-4283-8AAF-BD1B9DD59137}" dt="2024-10-24T20:34:55.335" v="5058" actId="1076"/>
          <ac:spMkLst>
            <pc:docMk/>
            <pc:sldMk cId="2701383645" sldId="261"/>
            <ac:spMk id="27" creationId="{AF305499-6C2E-BE0E-1FD2-1BE118BFD201}"/>
          </ac:spMkLst>
        </pc:spChg>
        <pc:spChg chg="add mod">
          <ac:chgData name="Michele Markey" userId="899843c4169aafa1" providerId="LiveId" clId="{D4EEFE4B-46C6-4283-8AAF-BD1B9DD59137}" dt="2024-10-24T20:35:36.979" v="5066" actId="1076"/>
          <ac:spMkLst>
            <pc:docMk/>
            <pc:sldMk cId="2701383645" sldId="261"/>
            <ac:spMk id="28" creationId="{2DE60458-4A87-03F1-F9D7-7F0F68FF0D69}"/>
          </ac:spMkLst>
        </pc:spChg>
        <pc:spChg chg="add mod">
          <ac:chgData name="Michele Markey" userId="899843c4169aafa1" providerId="LiveId" clId="{D4EEFE4B-46C6-4283-8AAF-BD1B9DD59137}" dt="2024-10-24T20:35:59.063" v="5072" actId="1076"/>
          <ac:spMkLst>
            <pc:docMk/>
            <pc:sldMk cId="2701383645" sldId="261"/>
            <ac:spMk id="29" creationId="{6C3AF57E-14FC-A86F-038F-EE1AFE52E151}"/>
          </ac:spMkLst>
        </pc:spChg>
        <pc:spChg chg="add mod">
          <ac:chgData name="Michele Markey" userId="899843c4169aafa1" providerId="LiveId" clId="{D4EEFE4B-46C6-4283-8AAF-BD1B9DD59137}" dt="2024-10-24T20:35:53.425" v="5071" actId="1076"/>
          <ac:spMkLst>
            <pc:docMk/>
            <pc:sldMk cId="2701383645" sldId="261"/>
            <ac:spMk id="30" creationId="{715509C1-E7F8-2ADD-95FB-A29823A447B6}"/>
          </ac:spMkLst>
        </pc:spChg>
        <pc:spChg chg="add mod">
          <ac:chgData name="Michele Markey" userId="899843c4169aafa1" providerId="LiveId" clId="{D4EEFE4B-46C6-4283-8AAF-BD1B9DD59137}" dt="2024-10-24T20:36:11.095" v="5075" actId="1076"/>
          <ac:spMkLst>
            <pc:docMk/>
            <pc:sldMk cId="2701383645" sldId="261"/>
            <ac:spMk id="31" creationId="{DA025E39-2600-420F-9B69-34921D0CC329}"/>
          </ac:spMkLst>
        </pc:spChg>
        <pc:spChg chg="add mod">
          <ac:chgData name="Michele Markey" userId="899843c4169aafa1" providerId="LiveId" clId="{D4EEFE4B-46C6-4283-8AAF-BD1B9DD59137}" dt="2024-10-24T20:41:25.065" v="5196" actId="1076"/>
          <ac:spMkLst>
            <pc:docMk/>
            <pc:sldMk cId="2701383645" sldId="261"/>
            <ac:spMk id="32" creationId="{6D20C801-8658-C701-E0F9-0D608AE23A94}"/>
          </ac:spMkLst>
        </pc:spChg>
        <pc:spChg chg="add mod">
          <ac:chgData name="Michele Markey" userId="899843c4169aafa1" providerId="LiveId" clId="{D4EEFE4B-46C6-4283-8AAF-BD1B9DD59137}" dt="2024-10-24T20:38:27.724" v="5147" actId="1076"/>
          <ac:spMkLst>
            <pc:docMk/>
            <pc:sldMk cId="2701383645" sldId="261"/>
            <ac:spMk id="33" creationId="{164B8573-CD70-B4B2-F62B-E863D8C2C256}"/>
          </ac:spMkLst>
        </pc:spChg>
        <pc:spChg chg="add mod">
          <ac:chgData name="Michele Markey" userId="899843c4169aafa1" providerId="LiveId" clId="{D4EEFE4B-46C6-4283-8AAF-BD1B9DD59137}" dt="2024-10-24T20:38:32.712" v="5148" actId="1076"/>
          <ac:spMkLst>
            <pc:docMk/>
            <pc:sldMk cId="2701383645" sldId="261"/>
            <ac:spMk id="34" creationId="{868712E1-B673-F3B2-7FF4-ECC327B43A7B}"/>
          </ac:spMkLst>
        </pc:spChg>
        <pc:spChg chg="add mod">
          <ac:chgData name="Michele Markey" userId="899843c4169aafa1" providerId="LiveId" clId="{D4EEFE4B-46C6-4283-8AAF-BD1B9DD59137}" dt="2024-10-24T20:38:14.990" v="5145" actId="1076"/>
          <ac:spMkLst>
            <pc:docMk/>
            <pc:sldMk cId="2701383645" sldId="261"/>
            <ac:spMk id="35" creationId="{2CD861A9-4DCE-3B8B-4382-1EBC7031A15F}"/>
          </ac:spMkLst>
        </pc:spChg>
        <pc:spChg chg="add mod">
          <ac:chgData name="Michele Markey" userId="899843c4169aafa1" providerId="LiveId" clId="{D4EEFE4B-46C6-4283-8AAF-BD1B9DD59137}" dt="2024-10-24T20:38:10.244" v="5144" actId="1076"/>
          <ac:spMkLst>
            <pc:docMk/>
            <pc:sldMk cId="2701383645" sldId="261"/>
            <ac:spMk id="36" creationId="{B30CF025-401F-39A0-A455-71676BB81F72}"/>
          </ac:spMkLst>
        </pc:spChg>
        <pc:spChg chg="add mod">
          <ac:chgData name="Michele Markey" userId="899843c4169aafa1" providerId="LiveId" clId="{D4EEFE4B-46C6-4283-8AAF-BD1B9DD59137}" dt="2024-10-24T20:38:04.814" v="5143" actId="1076"/>
          <ac:spMkLst>
            <pc:docMk/>
            <pc:sldMk cId="2701383645" sldId="261"/>
            <ac:spMk id="37" creationId="{BE4EACF0-4692-BD57-6067-7F509B239293}"/>
          </ac:spMkLst>
        </pc:spChg>
        <pc:spChg chg="add mod">
          <ac:chgData name="Michele Markey" userId="899843c4169aafa1" providerId="LiveId" clId="{D4EEFE4B-46C6-4283-8AAF-BD1B9DD59137}" dt="2024-10-24T20:38:59.695" v="5157" actId="1076"/>
          <ac:spMkLst>
            <pc:docMk/>
            <pc:sldMk cId="2701383645" sldId="261"/>
            <ac:spMk id="38" creationId="{91ABD4AE-B666-2ADB-F927-B2BB69CEC964}"/>
          </ac:spMkLst>
        </pc:spChg>
        <pc:spChg chg="add mod">
          <ac:chgData name="Michele Markey" userId="899843c4169aafa1" providerId="LiveId" clId="{D4EEFE4B-46C6-4283-8AAF-BD1B9DD59137}" dt="2024-10-24T20:38:56.023" v="5156" actId="1076"/>
          <ac:spMkLst>
            <pc:docMk/>
            <pc:sldMk cId="2701383645" sldId="261"/>
            <ac:spMk id="39" creationId="{E38280CD-8083-D896-90D0-D35F081CE386}"/>
          </ac:spMkLst>
        </pc:spChg>
        <pc:spChg chg="add mod">
          <ac:chgData name="Michele Markey" userId="899843c4169aafa1" providerId="LiveId" clId="{D4EEFE4B-46C6-4283-8AAF-BD1B9DD59137}" dt="2024-10-24T20:38:52.010" v="5155" actId="1076"/>
          <ac:spMkLst>
            <pc:docMk/>
            <pc:sldMk cId="2701383645" sldId="261"/>
            <ac:spMk id="40" creationId="{C6A1C0AF-713F-1C93-9853-A43E3CCD70A4}"/>
          </ac:spMkLst>
        </pc:spChg>
        <pc:spChg chg="add mod">
          <ac:chgData name="Michele Markey" userId="899843c4169aafa1" providerId="LiveId" clId="{D4EEFE4B-46C6-4283-8AAF-BD1B9DD59137}" dt="2024-10-24T20:38:48.672" v="5154" actId="1076"/>
          <ac:spMkLst>
            <pc:docMk/>
            <pc:sldMk cId="2701383645" sldId="261"/>
            <ac:spMk id="41" creationId="{3C24E478-517F-FD20-8046-44A6C38DF351}"/>
          </ac:spMkLst>
        </pc:spChg>
        <pc:spChg chg="add del mod">
          <ac:chgData name="Michele Markey" userId="899843c4169aafa1" providerId="LiveId" clId="{D4EEFE4B-46C6-4283-8AAF-BD1B9DD59137}" dt="2024-10-24T20:41:43.543" v="5200" actId="21"/>
          <ac:spMkLst>
            <pc:docMk/>
            <pc:sldMk cId="2701383645" sldId="261"/>
            <ac:spMk id="42" creationId="{10E2B6F3-F54C-B1AC-8960-8179E538AD78}"/>
          </ac:spMkLst>
        </pc:spChg>
        <pc:spChg chg="add del mod">
          <ac:chgData name="Michele Markey" userId="899843c4169aafa1" providerId="LiveId" clId="{D4EEFE4B-46C6-4283-8AAF-BD1B9DD59137}" dt="2024-10-24T20:39:21.695" v="5163" actId="21"/>
          <ac:spMkLst>
            <pc:docMk/>
            <pc:sldMk cId="2701383645" sldId="261"/>
            <ac:spMk id="43" creationId="{CBE54DD0-A00E-D448-BDD3-B1C8D2FB6DAF}"/>
          </ac:spMkLst>
        </pc:spChg>
        <pc:spChg chg="add mod">
          <ac:chgData name="Michele Markey" userId="899843c4169aafa1" providerId="LiveId" clId="{D4EEFE4B-46C6-4283-8AAF-BD1B9DD59137}" dt="2024-10-24T20:39:10.492" v="5162" actId="1076"/>
          <ac:spMkLst>
            <pc:docMk/>
            <pc:sldMk cId="2701383645" sldId="261"/>
            <ac:spMk id="44" creationId="{884609FF-FC46-3B25-1DC7-2562C2D7E036}"/>
          </ac:spMkLst>
        </pc:spChg>
        <pc:spChg chg="add mod">
          <ac:chgData name="Michele Markey" userId="899843c4169aafa1" providerId="LiveId" clId="{D4EEFE4B-46C6-4283-8AAF-BD1B9DD59137}" dt="2024-10-24T20:41:28.003" v="5197" actId="1076"/>
          <ac:spMkLst>
            <pc:docMk/>
            <pc:sldMk cId="2701383645" sldId="261"/>
            <ac:spMk id="45" creationId="{C0225BFA-5961-4BF1-3C77-C6DB21858B99}"/>
          </ac:spMkLst>
        </pc:spChg>
        <pc:spChg chg="add mod">
          <ac:chgData name="Michele Markey" userId="899843c4169aafa1" providerId="LiveId" clId="{D4EEFE4B-46C6-4283-8AAF-BD1B9DD59137}" dt="2024-10-24T20:41:33.355" v="5199" actId="1076"/>
          <ac:spMkLst>
            <pc:docMk/>
            <pc:sldMk cId="2701383645" sldId="261"/>
            <ac:spMk id="46" creationId="{3195EB07-A6E2-C7AD-5A1E-70F9DCF0E5B9}"/>
          </ac:spMkLst>
        </pc:spChg>
        <pc:picChg chg="add mod modCrop">
          <ac:chgData name="Michele Markey" userId="899843c4169aafa1" providerId="LiveId" clId="{D4EEFE4B-46C6-4283-8AAF-BD1B9DD59137}" dt="2024-10-24T20:31:27.801" v="5002" actId="1076"/>
          <ac:picMkLst>
            <pc:docMk/>
            <pc:sldMk cId="2701383645" sldId="261"/>
            <ac:picMk id="2" creationId="{BDED64A8-5AB0-1D3B-F565-3875C1A44A31}"/>
          </ac:picMkLst>
        </pc:picChg>
        <pc:picChg chg="add mod">
          <ac:chgData name="Michele Markey" userId="899843c4169aafa1" providerId="LiveId" clId="{D4EEFE4B-46C6-4283-8AAF-BD1B9DD59137}" dt="2024-10-24T20:32:13.961" v="5007" actId="1076"/>
          <ac:picMkLst>
            <pc:docMk/>
            <pc:sldMk cId="2701383645" sldId="261"/>
            <ac:picMk id="3" creationId="{CDDB0A60-5195-14A8-CFCF-DA3D32DCE5E1}"/>
          </ac:picMkLst>
        </pc:picChg>
      </pc:sldChg>
    </pc:docChg>
  </pc:docChgLst>
  <pc:docChgLst>
    <pc:chgData name="Michele Markey" userId="899843c4169aafa1" providerId="LiveId" clId="{60AD49E4-7AAF-4F95-9927-2595E0FF0826}"/>
    <pc:docChg chg="addSld modSld">
      <pc:chgData name="Michele Markey" userId="899843c4169aafa1" providerId="LiveId" clId="{60AD49E4-7AAF-4F95-9927-2595E0FF0826}" dt="2023-11-26T16:56:02.732" v="12" actId="1076"/>
      <pc:docMkLst>
        <pc:docMk/>
      </pc:docMkLst>
      <pc:sldChg chg="modSp mod">
        <pc:chgData name="Michele Markey" userId="899843c4169aafa1" providerId="LiveId" clId="{60AD49E4-7AAF-4F95-9927-2595E0FF0826}" dt="2023-10-30T16:26:05.069" v="1" actId="732"/>
        <pc:sldMkLst>
          <pc:docMk/>
          <pc:sldMk cId="409614427" sldId="256"/>
        </pc:sldMkLst>
        <pc:picChg chg="mod modCrop">
          <ac:chgData name="Michele Markey" userId="899843c4169aafa1" providerId="LiveId" clId="{60AD49E4-7AAF-4F95-9927-2595E0FF0826}" dt="2023-10-30T16:26:05.069" v="1" actId="732"/>
          <ac:picMkLst>
            <pc:docMk/>
            <pc:sldMk cId="409614427" sldId="256"/>
            <ac:picMk id="7" creationId="{D35E6BDA-06D5-7C1A-27C8-BD382048A644}"/>
          </ac:picMkLst>
        </pc:picChg>
      </pc:sldChg>
      <pc:sldChg chg="addSp modSp new mod">
        <pc:chgData name="Michele Markey" userId="899843c4169aafa1" providerId="LiveId" clId="{60AD49E4-7AAF-4F95-9927-2595E0FF0826}" dt="2023-11-26T16:55:36.819" v="6" actId="1076"/>
        <pc:sldMkLst>
          <pc:docMk/>
          <pc:sldMk cId="1532641305" sldId="258"/>
        </pc:sldMkLst>
        <pc:picChg chg="add mod modCrop">
          <ac:chgData name="Michele Markey" userId="899843c4169aafa1" providerId="LiveId" clId="{60AD49E4-7AAF-4F95-9927-2595E0FF0826}" dt="2023-11-26T16:55:36.819" v="6" actId="1076"/>
          <ac:picMkLst>
            <pc:docMk/>
            <pc:sldMk cId="1532641305" sldId="258"/>
            <ac:picMk id="2" creationId="{B173FBC0-6E0E-3212-18D7-A455EE0F1484}"/>
          </ac:picMkLst>
        </pc:picChg>
      </pc:sldChg>
      <pc:sldChg chg="addSp modSp new mod">
        <pc:chgData name="Michele Markey" userId="899843c4169aafa1" providerId="LiveId" clId="{60AD49E4-7AAF-4F95-9927-2595E0FF0826}" dt="2023-11-26T16:56:02.732" v="12" actId="1076"/>
        <pc:sldMkLst>
          <pc:docMk/>
          <pc:sldMk cId="226455476" sldId="259"/>
        </pc:sldMkLst>
        <pc:picChg chg="add mod modCrop">
          <ac:chgData name="Michele Markey" userId="899843c4169aafa1" providerId="LiveId" clId="{60AD49E4-7AAF-4F95-9927-2595E0FF0826}" dt="2023-11-26T16:56:02.732" v="12" actId="1076"/>
          <ac:picMkLst>
            <pc:docMk/>
            <pc:sldMk cId="226455476" sldId="259"/>
            <ac:picMk id="2" creationId="{549A2534-B461-1FE0-1E19-7537B44E4FC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DDE91-00E0-28EF-4DF8-CF85202012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F042BA-EE22-8CF4-B856-66DF21C1AB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6889E0-B8BE-06C4-FC91-D6E0589B23B5}"/>
              </a:ext>
            </a:extLst>
          </p:cNvPr>
          <p:cNvSpPr>
            <a:spLocks noGrp="1"/>
          </p:cNvSpPr>
          <p:nvPr>
            <p:ph type="dt" sz="half" idx="10"/>
          </p:nvPr>
        </p:nvSpPr>
        <p:spPr/>
        <p:txBody>
          <a:bodyPr/>
          <a:lstStyle/>
          <a:p>
            <a:fld id="{E4844B8C-1FD5-423F-B3EF-FD0E134DFA68}" type="datetimeFigureOut">
              <a:rPr lang="en-US" smtClean="0"/>
              <a:t>10/19/2024</a:t>
            </a:fld>
            <a:endParaRPr lang="en-US"/>
          </a:p>
        </p:txBody>
      </p:sp>
      <p:sp>
        <p:nvSpPr>
          <p:cNvPr id="5" name="Footer Placeholder 4">
            <a:extLst>
              <a:ext uri="{FF2B5EF4-FFF2-40B4-BE49-F238E27FC236}">
                <a16:creationId xmlns:a16="http://schemas.microsoft.com/office/drawing/2014/main" id="{B2180B97-4AE3-E540-75BD-05813A02D7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05C571-4018-A69E-D358-052604541B6C}"/>
              </a:ext>
            </a:extLst>
          </p:cNvPr>
          <p:cNvSpPr>
            <a:spLocks noGrp="1"/>
          </p:cNvSpPr>
          <p:nvPr>
            <p:ph type="sldNum" sz="quarter" idx="12"/>
          </p:nvPr>
        </p:nvSpPr>
        <p:spPr/>
        <p:txBody>
          <a:bodyPr/>
          <a:lstStyle/>
          <a:p>
            <a:fld id="{1E5FEA78-C524-4897-8D3F-B8482B40FC49}" type="slidenum">
              <a:rPr lang="en-US" smtClean="0"/>
              <a:t>‹#›</a:t>
            </a:fld>
            <a:endParaRPr lang="en-US"/>
          </a:p>
        </p:txBody>
      </p:sp>
    </p:spTree>
    <p:extLst>
      <p:ext uri="{BB962C8B-B14F-4D97-AF65-F5344CB8AC3E}">
        <p14:creationId xmlns:p14="http://schemas.microsoft.com/office/powerpoint/2010/main" val="363750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BA59A-F6AE-9B02-E2AB-73BE1D0A70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DF08A30-AFB3-A699-F93E-F29AC53D2A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F836D4-5022-BC3F-6A98-9C9524BF9E07}"/>
              </a:ext>
            </a:extLst>
          </p:cNvPr>
          <p:cNvSpPr>
            <a:spLocks noGrp="1"/>
          </p:cNvSpPr>
          <p:nvPr>
            <p:ph type="dt" sz="half" idx="10"/>
          </p:nvPr>
        </p:nvSpPr>
        <p:spPr/>
        <p:txBody>
          <a:bodyPr/>
          <a:lstStyle/>
          <a:p>
            <a:fld id="{E4844B8C-1FD5-423F-B3EF-FD0E134DFA68}" type="datetimeFigureOut">
              <a:rPr lang="en-US" smtClean="0"/>
              <a:t>10/19/2024</a:t>
            </a:fld>
            <a:endParaRPr lang="en-US"/>
          </a:p>
        </p:txBody>
      </p:sp>
      <p:sp>
        <p:nvSpPr>
          <p:cNvPr id="5" name="Footer Placeholder 4">
            <a:extLst>
              <a:ext uri="{FF2B5EF4-FFF2-40B4-BE49-F238E27FC236}">
                <a16:creationId xmlns:a16="http://schemas.microsoft.com/office/drawing/2014/main" id="{B1802EA1-E62A-49E2-0822-7BAEFC98F6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2F2EF6-DCFC-5980-5575-6268E93B9988}"/>
              </a:ext>
            </a:extLst>
          </p:cNvPr>
          <p:cNvSpPr>
            <a:spLocks noGrp="1"/>
          </p:cNvSpPr>
          <p:nvPr>
            <p:ph type="sldNum" sz="quarter" idx="12"/>
          </p:nvPr>
        </p:nvSpPr>
        <p:spPr/>
        <p:txBody>
          <a:bodyPr/>
          <a:lstStyle/>
          <a:p>
            <a:fld id="{1E5FEA78-C524-4897-8D3F-B8482B40FC49}" type="slidenum">
              <a:rPr lang="en-US" smtClean="0"/>
              <a:t>‹#›</a:t>
            </a:fld>
            <a:endParaRPr lang="en-US"/>
          </a:p>
        </p:txBody>
      </p:sp>
    </p:spTree>
    <p:extLst>
      <p:ext uri="{BB962C8B-B14F-4D97-AF65-F5344CB8AC3E}">
        <p14:creationId xmlns:p14="http://schemas.microsoft.com/office/powerpoint/2010/main" val="2036116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2B36D3-869C-0145-1A00-1734553433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C2FAA8-502B-D42A-C22C-F6D4BB7887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50CC3F-9CA9-4CCC-DAB1-C1FA4553AAEB}"/>
              </a:ext>
            </a:extLst>
          </p:cNvPr>
          <p:cNvSpPr>
            <a:spLocks noGrp="1"/>
          </p:cNvSpPr>
          <p:nvPr>
            <p:ph type="dt" sz="half" idx="10"/>
          </p:nvPr>
        </p:nvSpPr>
        <p:spPr/>
        <p:txBody>
          <a:bodyPr/>
          <a:lstStyle/>
          <a:p>
            <a:fld id="{E4844B8C-1FD5-423F-B3EF-FD0E134DFA68}" type="datetimeFigureOut">
              <a:rPr lang="en-US" smtClean="0"/>
              <a:t>10/19/2024</a:t>
            </a:fld>
            <a:endParaRPr lang="en-US"/>
          </a:p>
        </p:txBody>
      </p:sp>
      <p:sp>
        <p:nvSpPr>
          <p:cNvPr id="5" name="Footer Placeholder 4">
            <a:extLst>
              <a:ext uri="{FF2B5EF4-FFF2-40B4-BE49-F238E27FC236}">
                <a16:creationId xmlns:a16="http://schemas.microsoft.com/office/drawing/2014/main" id="{17904926-DF24-3E6E-EFA8-D216AA6B6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29F5B8-AEBE-E850-4B9D-D5092C52D131}"/>
              </a:ext>
            </a:extLst>
          </p:cNvPr>
          <p:cNvSpPr>
            <a:spLocks noGrp="1"/>
          </p:cNvSpPr>
          <p:nvPr>
            <p:ph type="sldNum" sz="quarter" idx="12"/>
          </p:nvPr>
        </p:nvSpPr>
        <p:spPr/>
        <p:txBody>
          <a:bodyPr/>
          <a:lstStyle/>
          <a:p>
            <a:fld id="{1E5FEA78-C524-4897-8D3F-B8482B40FC49}" type="slidenum">
              <a:rPr lang="en-US" smtClean="0"/>
              <a:t>‹#›</a:t>
            </a:fld>
            <a:endParaRPr lang="en-US"/>
          </a:p>
        </p:txBody>
      </p:sp>
    </p:spTree>
    <p:extLst>
      <p:ext uri="{BB962C8B-B14F-4D97-AF65-F5344CB8AC3E}">
        <p14:creationId xmlns:p14="http://schemas.microsoft.com/office/powerpoint/2010/main" val="249229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38CB6-16BC-6DE8-5797-BDF5BB0ABA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CA827C-8CDE-1261-4479-91944328B0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82CC1B-2A24-0151-69A3-FA8A66838A0E}"/>
              </a:ext>
            </a:extLst>
          </p:cNvPr>
          <p:cNvSpPr>
            <a:spLocks noGrp="1"/>
          </p:cNvSpPr>
          <p:nvPr>
            <p:ph type="dt" sz="half" idx="10"/>
          </p:nvPr>
        </p:nvSpPr>
        <p:spPr/>
        <p:txBody>
          <a:bodyPr/>
          <a:lstStyle/>
          <a:p>
            <a:fld id="{E4844B8C-1FD5-423F-B3EF-FD0E134DFA68}" type="datetimeFigureOut">
              <a:rPr lang="en-US" smtClean="0"/>
              <a:t>10/19/2024</a:t>
            </a:fld>
            <a:endParaRPr lang="en-US"/>
          </a:p>
        </p:txBody>
      </p:sp>
      <p:sp>
        <p:nvSpPr>
          <p:cNvPr id="5" name="Footer Placeholder 4">
            <a:extLst>
              <a:ext uri="{FF2B5EF4-FFF2-40B4-BE49-F238E27FC236}">
                <a16:creationId xmlns:a16="http://schemas.microsoft.com/office/drawing/2014/main" id="{B4E0C852-DA31-D90C-8DD6-0E63AA52D5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CFED8D-55B7-CB6C-F763-42ACA2E33233}"/>
              </a:ext>
            </a:extLst>
          </p:cNvPr>
          <p:cNvSpPr>
            <a:spLocks noGrp="1"/>
          </p:cNvSpPr>
          <p:nvPr>
            <p:ph type="sldNum" sz="quarter" idx="12"/>
          </p:nvPr>
        </p:nvSpPr>
        <p:spPr/>
        <p:txBody>
          <a:bodyPr/>
          <a:lstStyle/>
          <a:p>
            <a:fld id="{1E5FEA78-C524-4897-8D3F-B8482B40FC49}" type="slidenum">
              <a:rPr lang="en-US" smtClean="0"/>
              <a:t>‹#›</a:t>
            </a:fld>
            <a:endParaRPr lang="en-US"/>
          </a:p>
        </p:txBody>
      </p:sp>
    </p:spTree>
    <p:extLst>
      <p:ext uri="{BB962C8B-B14F-4D97-AF65-F5344CB8AC3E}">
        <p14:creationId xmlns:p14="http://schemas.microsoft.com/office/powerpoint/2010/main" val="3333429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2D682-3D18-48B4-0B1F-2EB91C74AF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E9FD01E-3010-10A3-5473-12B928A7EA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615AC7-06BB-297E-913C-132CD3F57398}"/>
              </a:ext>
            </a:extLst>
          </p:cNvPr>
          <p:cNvSpPr>
            <a:spLocks noGrp="1"/>
          </p:cNvSpPr>
          <p:nvPr>
            <p:ph type="dt" sz="half" idx="10"/>
          </p:nvPr>
        </p:nvSpPr>
        <p:spPr/>
        <p:txBody>
          <a:bodyPr/>
          <a:lstStyle/>
          <a:p>
            <a:fld id="{E4844B8C-1FD5-423F-B3EF-FD0E134DFA68}" type="datetimeFigureOut">
              <a:rPr lang="en-US" smtClean="0"/>
              <a:t>10/19/2024</a:t>
            </a:fld>
            <a:endParaRPr lang="en-US"/>
          </a:p>
        </p:txBody>
      </p:sp>
      <p:sp>
        <p:nvSpPr>
          <p:cNvPr id="5" name="Footer Placeholder 4">
            <a:extLst>
              <a:ext uri="{FF2B5EF4-FFF2-40B4-BE49-F238E27FC236}">
                <a16:creationId xmlns:a16="http://schemas.microsoft.com/office/drawing/2014/main" id="{A2F54FC8-6F58-CD44-1458-23B8BEA4A1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1DDA56-D7E4-3E0B-679D-6633FE6FB15E}"/>
              </a:ext>
            </a:extLst>
          </p:cNvPr>
          <p:cNvSpPr>
            <a:spLocks noGrp="1"/>
          </p:cNvSpPr>
          <p:nvPr>
            <p:ph type="sldNum" sz="quarter" idx="12"/>
          </p:nvPr>
        </p:nvSpPr>
        <p:spPr/>
        <p:txBody>
          <a:bodyPr/>
          <a:lstStyle/>
          <a:p>
            <a:fld id="{1E5FEA78-C524-4897-8D3F-B8482B40FC49}" type="slidenum">
              <a:rPr lang="en-US" smtClean="0"/>
              <a:t>‹#›</a:t>
            </a:fld>
            <a:endParaRPr lang="en-US"/>
          </a:p>
        </p:txBody>
      </p:sp>
    </p:spTree>
    <p:extLst>
      <p:ext uri="{BB962C8B-B14F-4D97-AF65-F5344CB8AC3E}">
        <p14:creationId xmlns:p14="http://schemas.microsoft.com/office/powerpoint/2010/main" val="2237872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7C634-6ACD-052B-826A-20BCE313AF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A909F0-7FDB-4132-23F2-0D3D99F7AE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07D7EA-EC32-09F0-DC79-20BB284B2C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04AE75-C9D8-9E01-D1C1-A480356B82D3}"/>
              </a:ext>
            </a:extLst>
          </p:cNvPr>
          <p:cNvSpPr>
            <a:spLocks noGrp="1"/>
          </p:cNvSpPr>
          <p:nvPr>
            <p:ph type="dt" sz="half" idx="10"/>
          </p:nvPr>
        </p:nvSpPr>
        <p:spPr/>
        <p:txBody>
          <a:bodyPr/>
          <a:lstStyle/>
          <a:p>
            <a:fld id="{E4844B8C-1FD5-423F-B3EF-FD0E134DFA68}" type="datetimeFigureOut">
              <a:rPr lang="en-US" smtClean="0"/>
              <a:t>10/19/2024</a:t>
            </a:fld>
            <a:endParaRPr lang="en-US"/>
          </a:p>
        </p:txBody>
      </p:sp>
      <p:sp>
        <p:nvSpPr>
          <p:cNvPr id="6" name="Footer Placeholder 5">
            <a:extLst>
              <a:ext uri="{FF2B5EF4-FFF2-40B4-BE49-F238E27FC236}">
                <a16:creationId xmlns:a16="http://schemas.microsoft.com/office/drawing/2014/main" id="{A7514479-90C6-2BBD-32CF-21152F2D55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7AF6DB-DEA8-3187-5659-5522FCCBE66B}"/>
              </a:ext>
            </a:extLst>
          </p:cNvPr>
          <p:cNvSpPr>
            <a:spLocks noGrp="1"/>
          </p:cNvSpPr>
          <p:nvPr>
            <p:ph type="sldNum" sz="quarter" idx="12"/>
          </p:nvPr>
        </p:nvSpPr>
        <p:spPr/>
        <p:txBody>
          <a:bodyPr/>
          <a:lstStyle/>
          <a:p>
            <a:fld id="{1E5FEA78-C524-4897-8D3F-B8482B40FC49}" type="slidenum">
              <a:rPr lang="en-US" smtClean="0"/>
              <a:t>‹#›</a:t>
            </a:fld>
            <a:endParaRPr lang="en-US"/>
          </a:p>
        </p:txBody>
      </p:sp>
    </p:spTree>
    <p:extLst>
      <p:ext uri="{BB962C8B-B14F-4D97-AF65-F5344CB8AC3E}">
        <p14:creationId xmlns:p14="http://schemas.microsoft.com/office/powerpoint/2010/main" val="686230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776D0-9C8D-6F73-572E-116A2AF524D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C4918D-AFD2-9A94-8A3B-7F41BBB0D4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366006-1639-79E7-1EBB-D31A577E20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D552B1-0AE4-DB1E-6F54-D3FA03AF5E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33DCD9-7355-5D7D-EE21-9AD7BD529B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007D91-DE7C-5964-99D3-AFC39C6374CA}"/>
              </a:ext>
            </a:extLst>
          </p:cNvPr>
          <p:cNvSpPr>
            <a:spLocks noGrp="1"/>
          </p:cNvSpPr>
          <p:nvPr>
            <p:ph type="dt" sz="half" idx="10"/>
          </p:nvPr>
        </p:nvSpPr>
        <p:spPr/>
        <p:txBody>
          <a:bodyPr/>
          <a:lstStyle/>
          <a:p>
            <a:fld id="{E4844B8C-1FD5-423F-B3EF-FD0E134DFA68}" type="datetimeFigureOut">
              <a:rPr lang="en-US" smtClean="0"/>
              <a:t>10/19/2024</a:t>
            </a:fld>
            <a:endParaRPr lang="en-US"/>
          </a:p>
        </p:txBody>
      </p:sp>
      <p:sp>
        <p:nvSpPr>
          <p:cNvPr id="8" name="Footer Placeholder 7">
            <a:extLst>
              <a:ext uri="{FF2B5EF4-FFF2-40B4-BE49-F238E27FC236}">
                <a16:creationId xmlns:a16="http://schemas.microsoft.com/office/drawing/2014/main" id="{6D2827AF-9FDD-EB40-DAD2-410975D13E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E8FEE4-FEDA-D211-B188-AE9BED543BEC}"/>
              </a:ext>
            </a:extLst>
          </p:cNvPr>
          <p:cNvSpPr>
            <a:spLocks noGrp="1"/>
          </p:cNvSpPr>
          <p:nvPr>
            <p:ph type="sldNum" sz="quarter" idx="12"/>
          </p:nvPr>
        </p:nvSpPr>
        <p:spPr/>
        <p:txBody>
          <a:bodyPr/>
          <a:lstStyle/>
          <a:p>
            <a:fld id="{1E5FEA78-C524-4897-8D3F-B8482B40FC49}" type="slidenum">
              <a:rPr lang="en-US" smtClean="0"/>
              <a:t>‹#›</a:t>
            </a:fld>
            <a:endParaRPr lang="en-US"/>
          </a:p>
        </p:txBody>
      </p:sp>
    </p:spTree>
    <p:extLst>
      <p:ext uri="{BB962C8B-B14F-4D97-AF65-F5344CB8AC3E}">
        <p14:creationId xmlns:p14="http://schemas.microsoft.com/office/powerpoint/2010/main" val="3180207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F0102-A149-1861-3EDB-B07D469991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3BF17D-1622-8763-CC92-91B8E711ADF1}"/>
              </a:ext>
            </a:extLst>
          </p:cNvPr>
          <p:cNvSpPr>
            <a:spLocks noGrp="1"/>
          </p:cNvSpPr>
          <p:nvPr>
            <p:ph type="dt" sz="half" idx="10"/>
          </p:nvPr>
        </p:nvSpPr>
        <p:spPr/>
        <p:txBody>
          <a:bodyPr/>
          <a:lstStyle/>
          <a:p>
            <a:fld id="{E4844B8C-1FD5-423F-B3EF-FD0E134DFA68}" type="datetimeFigureOut">
              <a:rPr lang="en-US" smtClean="0"/>
              <a:t>10/19/2024</a:t>
            </a:fld>
            <a:endParaRPr lang="en-US"/>
          </a:p>
        </p:txBody>
      </p:sp>
      <p:sp>
        <p:nvSpPr>
          <p:cNvPr id="4" name="Footer Placeholder 3">
            <a:extLst>
              <a:ext uri="{FF2B5EF4-FFF2-40B4-BE49-F238E27FC236}">
                <a16:creationId xmlns:a16="http://schemas.microsoft.com/office/drawing/2014/main" id="{8F4ED243-7CE5-6358-2C2D-8E9036B9ED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94435E-160E-9368-5A0E-CAB93B10CA20}"/>
              </a:ext>
            </a:extLst>
          </p:cNvPr>
          <p:cNvSpPr>
            <a:spLocks noGrp="1"/>
          </p:cNvSpPr>
          <p:nvPr>
            <p:ph type="sldNum" sz="quarter" idx="12"/>
          </p:nvPr>
        </p:nvSpPr>
        <p:spPr/>
        <p:txBody>
          <a:bodyPr/>
          <a:lstStyle/>
          <a:p>
            <a:fld id="{1E5FEA78-C524-4897-8D3F-B8482B40FC49}" type="slidenum">
              <a:rPr lang="en-US" smtClean="0"/>
              <a:t>‹#›</a:t>
            </a:fld>
            <a:endParaRPr lang="en-US"/>
          </a:p>
        </p:txBody>
      </p:sp>
    </p:spTree>
    <p:extLst>
      <p:ext uri="{BB962C8B-B14F-4D97-AF65-F5344CB8AC3E}">
        <p14:creationId xmlns:p14="http://schemas.microsoft.com/office/powerpoint/2010/main" val="155915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30BAE0-FBAD-D1C7-0A19-2665337E25F0}"/>
              </a:ext>
            </a:extLst>
          </p:cNvPr>
          <p:cNvSpPr>
            <a:spLocks noGrp="1"/>
          </p:cNvSpPr>
          <p:nvPr>
            <p:ph type="dt" sz="half" idx="10"/>
          </p:nvPr>
        </p:nvSpPr>
        <p:spPr/>
        <p:txBody>
          <a:bodyPr/>
          <a:lstStyle/>
          <a:p>
            <a:fld id="{E4844B8C-1FD5-423F-B3EF-FD0E134DFA68}" type="datetimeFigureOut">
              <a:rPr lang="en-US" smtClean="0"/>
              <a:t>10/19/2024</a:t>
            </a:fld>
            <a:endParaRPr lang="en-US"/>
          </a:p>
        </p:txBody>
      </p:sp>
      <p:sp>
        <p:nvSpPr>
          <p:cNvPr id="3" name="Footer Placeholder 2">
            <a:extLst>
              <a:ext uri="{FF2B5EF4-FFF2-40B4-BE49-F238E27FC236}">
                <a16:creationId xmlns:a16="http://schemas.microsoft.com/office/drawing/2014/main" id="{6866A6EB-2427-7EDB-5A8D-B6B8BE149C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5D26467-5CB1-47B6-F6D3-D4CC41829EE8}"/>
              </a:ext>
            </a:extLst>
          </p:cNvPr>
          <p:cNvSpPr>
            <a:spLocks noGrp="1"/>
          </p:cNvSpPr>
          <p:nvPr>
            <p:ph type="sldNum" sz="quarter" idx="12"/>
          </p:nvPr>
        </p:nvSpPr>
        <p:spPr/>
        <p:txBody>
          <a:bodyPr/>
          <a:lstStyle/>
          <a:p>
            <a:fld id="{1E5FEA78-C524-4897-8D3F-B8482B40FC49}" type="slidenum">
              <a:rPr lang="en-US" smtClean="0"/>
              <a:t>‹#›</a:t>
            </a:fld>
            <a:endParaRPr lang="en-US"/>
          </a:p>
        </p:txBody>
      </p:sp>
    </p:spTree>
    <p:extLst>
      <p:ext uri="{BB962C8B-B14F-4D97-AF65-F5344CB8AC3E}">
        <p14:creationId xmlns:p14="http://schemas.microsoft.com/office/powerpoint/2010/main" val="2385350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1DD92-6D74-F268-2C21-B60E5BA2FC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6073E5E-47FB-1D4E-C20A-0317640DBC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5AA52B-72DC-25E0-9E2B-1C28ABD90F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13525C-0696-AA71-2974-0A55C081E6A2}"/>
              </a:ext>
            </a:extLst>
          </p:cNvPr>
          <p:cNvSpPr>
            <a:spLocks noGrp="1"/>
          </p:cNvSpPr>
          <p:nvPr>
            <p:ph type="dt" sz="half" idx="10"/>
          </p:nvPr>
        </p:nvSpPr>
        <p:spPr/>
        <p:txBody>
          <a:bodyPr/>
          <a:lstStyle/>
          <a:p>
            <a:fld id="{E4844B8C-1FD5-423F-B3EF-FD0E134DFA68}" type="datetimeFigureOut">
              <a:rPr lang="en-US" smtClean="0"/>
              <a:t>10/19/2024</a:t>
            </a:fld>
            <a:endParaRPr lang="en-US"/>
          </a:p>
        </p:txBody>
      </p:sp>
      <p:sp>
        <p:nvSpPr>
          <p:cNvPr id="6" name="Footer Placeholder 5">
            <a:extLst>
              <a:ext uri="{FF2B5EF4-FFF2-40B4-BE49-F238E27FC236}">
                <a16:creationId xmlns:a16="http://schemas.microsoft.com/office/drawing/2014/main" id="{5CCF1227-7846-CABD-C52B-D3226E1867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351571-134C-FED5-68E3-293DAD2EEFEE}"/>
              </a:ext>
            </a:extLst>
          </p:cNvPr>
          <p:cNvSpPr>
            <a:spLocks noGrp="1"/>
          </p:cNvSpPr>
          <p:nvPr>
            <p:ph type="sldNum" sz="quarter" idx="12"/>
          </p:nvPr>
        </p:nvSpPr>
        <p:spPr/>
        <p:txBody>
          <a:bodyPr/>
          <a:lstStyle/>
          <a:p>
            <a:fld id="{1E5FEA78-C524-4897-8D3F-B8482B40FC49}" type="slidenum">
              <a:rPr lang="en-US" smtClean="0"/>
              <a:t>‹#›</a:t>
            </a:fld>
            <a:endParaRPr lang="en-US"/>
          </a:p>
        </p:txBody>
      </p:sp>
    </p:spTree>
    <p:extLst>
      <p:ext uri="{BB962C8B-B14F-4D97-AF65-F5344CB8AC3E}">
        <p14:creationId xmlns:p14="http://schemas.microsoft.com/office/powerpoint/2010/main" val="607071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E692-034C-A083-B5F6-5843FF5AA7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2BDB4D-B65C-A11F-4C0A-3B44D0053E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6DA638-7277-206D-B4EE-0827E1B059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BAAA08-9A1C-D868-4E8D-1BC349200EB4}"/>
              </a:ext>
            </a:extLst>
          </p:cNvPr>
          <p:cNvSpPr>
            <a:spLocks noGrp="1"/>
          </p:cNvSpPr>
          <p:nvPr>
            <p:ph type="dt" sz="half" idx="10"/>
          </p:nvPr>
        </p:nvSpPr>
        <p:spPr/>
        <p:txBody>
          <a:bodyPr/>
          <a:lstStyle/>
          <a:p>
            <a:fld id="{E4844B8C-1FD5-423F-B3EF-FD0E134DFA68}" type="datetimeFigureOut">
              <a:rPr lang="en-US" smtClean="0"/>
              <a:t>10/19/2024</a:t>
            </a:fld>
            <a:endParaRPr lang="en-US"/>
          </a:p>
        </p:txBody>
      </p:sp>
      <p:sp>
        <p:nvSpPr>
          <p:cNvPr id="6" name="Footer Placeholder 5">
            <a:extLst>
              <a:ext uri="{FF2B5EF4-FFF2-40B4-BE49-F238E27FC236}">
                <a16:creationId xmlns:a16="http://schemas.microsoft.com/office/drawing/2014/main" id="{3A708928-742E-460A-B8C2-05FF1C1560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8CDB47-C13C-5514-BD3C-62C41655F8D1}"/>
              </a:ext>
            </a:extLst>
          </p:cNvPr>
          <p:cNvSpPr>
            <a:spLocks noGrp="1"/>
          </p:cNvSpPr>
          <p:nvPr>
            <p:ph type="sldNum" sz="quarter" idx="12"/>
          </p:nvPr>
        </p:nvSpPr>
        <p:spPr/>
        <p:txBody>
          <a:bodyPr/>
          <a:lstStyle/>
          <a:p>
            <a:fld id="{1E5FEA78-C524-4897-8D3F-B8482B40FC49}" type="slidenum">
              <a:rPr lang="en-US" smtClean="0"/>
              <a:t>‹#›</a:t>
            </a:fld>
            <a:endParaRPr lang="en-US"/>
          </a:p>
        </p:txBody>
      </p:sp>
    </p:spTree>
    <p:extLst>
      <p:ext uri="{BB962C8B-B14F-4D97-AF65-F5344CB8AC3E}">
        <p14:creationId xmlns:p14="http://schemas.microsoft.com/office/powerpoint/2010/main" val="1038594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F2BA3A-D145-47BF-102D-9880C8F0A3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676EA8-5CCD-FAB2-576D-202305A990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C97FC6-9354-3266-79F2-CDD638F303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844B8C-1FD5-423F-B3EF-FD0E134DFA68}" type="datetimeFigureOut">
              <a:rPr lang="en-US" smtClean="0"/>
              <a:t>10/19/2024</a:t>
            </a:fld>
            <a:endParaRPr lang="en-US"/>
          </a:p>
        </p:txBody>
      </p:sp>
      <p:sp>
        <p:nvSpPr>
          <p:cNvPr id="5" name="Footer Placeholder 4">
            <a:extLst>
              <a:ext uri="{FF2B5EF4-FFF2-40B4-BE49-F238E27FC236}">
                <a16:creationId xmlns:a16="http://schemas.microsoft.com/office/drawing/2014/main" id="{F2D25FE6-755E-A2F9-0712-14C60774EB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BB06A3A-EFA6-1854-784E-C98F160853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5FEA78-C524-4897-8D3F-B8482B40FC49}" type="slidenum">
              <a:rPr lang="en-US" smtClean="0"/>
              <a:t>‹#›</a:t>
            </a:fld>
            <a:endParaRPr lang="en-US"/>
          </a:p>
        </p:txBody>
      </p:sp>
    </p:spTree>
    <p:extLst>
      <p:ext uri="{BB962C8B-B14F-4D97-AF65-F5344CB8AC3E}">
        <p14:creationId xmlns:p14="http://schemas.microsoft.com/office/powerpoint/2010/main" val="3601557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drawing of a tree and a pond&#10;&#10;Description automatically generated">
            <a:extLst>
              <a:ext uri="{FF2B5EF4-FFF2-40B4-BE49-F238E27FC236}">
                <a16:creationId xmlns:a16="http://schemas.microsoft.com/office/drawing/2014/main" id="{D35E6BDA-06D5-7C1A-27C8-BD382048A644}"/>
              </a:ext>
            </a:extLst>
          </p:cNvPr>
          <p:cNvPicPr>
            <a:picLocks noChangeAspect="1"/>
          </p:cNvPicPr>
          <p:nvPr/>
        </p:nvPicPr>
        <p:blipFill rotWithShape="1">
          <a:blip r:embed="rId2">
            <a:extLst>
              <a:ext uri="{28A0092B-C50C-407E-A947-70E740481C1C}">
                <a14:useLocalDpi xmlns:a14="http://schemas.microsoft.com/office/drawing/2010/main" val="0"/>
              </a:ext>
            </a:extLst>
          </a:blip>
          <a:srcRect l="1205" r="10609"/>
          <a:stretch/>
        </p:blipFill>
        <p:spPr>
          <a:xfrm rot="5400000">
            <a:off x="-9775" y="857250"/>
            <a:ext cx="6047873" cy="5143500"/>
          </a:xfrm>
          <a:prstGeom prst="rect">
            <a:avLst/>
          </a:prstGeom>
        </p:spPr>
      </p:pic>
      <p:pic>
        <p:nvPicPr>
          <p:cNvPr id="3" name="Picture 2" descr="A drawing of a river running through a forest&#10;&#10;Description automatically generated">
            <a:extLst>
              <a:ext uri="{FF2B5EF4-FFF2-40B4-BE49-F238E27FC236}">
                <a16:creationId xmlns:a16="http://schemas.microsoft.com/office/drawing/2014/main" id="{7D3AC31C-C7E0-9EFC-D015-FBA39C61FA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1520" y="405063"/>
            <a:ext cx="4674878" cy="6047874"/>
          </a:xfrm>
          <a:prstGeom prst="rect">
            <a:avLst/>
          </a:prstGeom>
        </p:spPr>
      </p:pic>
      <p:sp>
        <p:nvSpPr>
          <p:cNvPr id="4" name="TextBox 3">
            <a:extLst>
              <a:ext uri="{FF2B5EF4-FFF2-40B4-BE49-F238E27FC236}">
                <a16:creationId xmlns:a16="http://schemas.microsoft.com/office/drawing/2014/main" id="{10D8EC91-CDBA-3259-791E-5AAC683F8722}"/>
              </a:ext>
            </a:extLst>
          </p:cNvPr>
          <p:cNvSpPr txBox="1"/>
          <p:nvPr/>
        </p:nvSpPr>
        <p:spPr>
          <a:xfrm>
            <a:off x="2698873" y="294640"/>
            <a:ext cx="6225294" cy="369332"/>
          </a:xfrm>
          <a:prstGeom prst="rect">
            <a:avLst/>
          </a:prstGeom>
          <a:noFill/>
        </p:spPr>
        <p:txBody>
          <a:bodyPr wrap="none" rtlCol="0">
            <a:spAutoFit/>
          </a:bodyPr>
          <a:lstStyle/>
          <a:p>
            <a:r>
              <a:rPr lang="en-US" b="1" dirty="0"/>
              <a:t>Fall Reflections Class – November 2, 2024 Houston Quilt Festival</a:t>
            </a:r>
          </a:p>
        </p:txBody>
      </p:sp>
    </p:spTree>
    <p:extLst>
      <p:ext uri="{BB962C8B-B14F-4D97-AF65-F5344CB8AC3E}">
        <p14:creationId xmlns:p14="http://schemas.microsoft.com/office/powerpoint/2010/main" val="409614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7A7A46-C9BA-AA92-B176-41272BF2E240}"/>
              </a:ext>
            </a:extLst>
          </p:cNvPr>
          <p:cNvSpPr txBox="1"/>
          <p:nvPr/>
        </p:nvSpPr>
        <p:spPr>
          <a:xfrm>
            <a:off x="336430" y="759125"/>
            <a:ext cx="11240219" cy="5816977"/>
          </a:xfrm>
          <a:prstGeom prst="rect">
            <a:avLst/>
          </a:prstGeom>
          <a:noFill/>
        </p:spPr>
        <p:txBody>
          <a:bodyPr wrap="square" rtlCol="0">
            <a:spAutoFit/>
          </a:bodyPr>
          <a:lstStyle/>
          <a:p>
            <a:r>
              <a:rPr lang="en-US" sz="1200" dirty="0"/>
              <a:t>Order of Painting this Block</a:t>
            </a:r>
          </a:p>
          <a:p>
            <a:r>
              <a:rPr lang="en-US" sz="1200" dirty="0"/>
              <a:t>	1.  Leaves:  start by applying a light coat of fabric medium to the stitched area of leaves.  Try not to get too far away from stitching.  Using a small makeup sponge or a small brush head, dip your tool into the Golden yellow paint and dab in a random pattern over the wet leaves area.  Try not to make perfect little circles but random blotches of color.  Repeat with the Orange blend and then the Red blend.  If you want your leaves to look darker, use a small amount of the Burnt Umber in a similar random fashion.  If you want your leaves to look like they are just turning add some Olive green instead of the Burnt Umber.</a:t>
            </a:r>
          </a:p>
          <a:p>
            <a:r>
              <a:rPr lang="en-US" sz="1200" dirty="0"/>
              <a:t>	2.  Grass and land:  In order to define this picture a little better, I use the Ionian Green pencil to carry the horizon line beyond either side of the trees.  Ionian green should also be used in the stitching area around the base of the trees to give a sense of a shadow at the base of each tree. Pour a small bit of the Olive green paint in a palette pot as well as some fabric medium in a separate pot.  Apply the paint along the back horizon line and come down into the trees a bit.  Then apply some fabric medium to the land area about ½ way down the land, then paint over that area with the Olive Green paint.  The key is to get a seamless look from dark green to medium green to a light green at the bottom of the block. Leave space around the rocks to apply Baked Earth pencil for dirt. Blend the Baked Earth up to the stitch line of the rocks and slightly into the green area.</a:t>
            </a:r>
          </a:p>
          <a:p>
            <a:r>
              <a:rPr lang="en-US" sz="1200" dirty="0"/>
              <a:t>	3.  By this time, the leaves area should be dry.  Using your </a:t>
            </a:r>
            <a:r>
              <a:rPr lang="en-US" sz="1200" dirty="0" err="1"/>
              <a:t>Fabrico</a:t>
            </a:r>
            <a:r>
              <a:rPr lang="en-US" sz="1200" dirty="0"/>
              <a:t> marker Truffle, outline the branches and trunks of the trees.  Don’t worry about getting slightly outside the lines.  Use the small tip for the small branches within the leaves.</a:t>
            </a:r>
          </a:p>
          <a:p>
            <a:r>
              <a:rPr lang="en-US" sz="1200" dirty="0"/>
              <a:t>	4.  Water:  I have colored the water with several different methods.  The one I prefer is using the Dy-Na-Flow Turquoise as the base color of the water and the Dy-Na-Flow Teal along the sides of the stream and in the ripples.  Despite the tiny amount of color in each bottle, Dy-Na-Flow is a very concentrated paint/ink.  To make the base color, pour a generous amount of fabric medium in a palette pot and drop a couple of drops of Dy-Na-Flow Turquoise into the fabric medium.  Blend with a brush.  Test the color on the fabric scrap to see if you like the color.  Add more color if necessary.  Coat the entire stream with the Turquoise.  Mix a bit of fabric medium and the Teal.  Paint the Teal all along the shore line and the stitched ripples of water.  Use the Dark Aquamarine </a:t>
            </a:r>
            <a:r>
              <a:rPr lang="en-US" sz="1200" dirty="0" err="1"/>
              <a:t>Inktense</a:t>
            </a:r>
            <a:r>
              <a:rPr lang="en-US" sz="1200" dirty="0"/>
              <a:t> pencil to add depth in the back of the stream and along the shoreline.</a:t>
            </a:r>
          </a:p>
          <a:p>
            <a:r>
              <a:rPr lang="en-US" sz="1200" dirty="0"/>
              <a:t>	5.  Rocks:  Use the Bark </a:t>
            </a:r>
            <a:r>
              <a:rPr lang="en-US" sz="1200" dirty="0" err="1"/>
              <a:t>Inktense</a:t>
            </a:r>
            <a:r>
              <a:rPr lang="en-US" sz="1200" dirty="0"/>
              <a:t> pencil starting at the base of each rock (the areas that have multiple lines of stitching).  Color heavily.  Dip your brush into the fabric medium and coat the colored area and then drag the color to the tops of the rocks.  The color should look lighter than the base of the rocks.  If the tops of the rocks are too dark, let the area dry first, then color the tops with the White </a:t>
            </a:r>
            <a:r>
              <a:rPr lang="en-US" sz="1200" dirty="0" err="1"/>
              <a:t>Caran</a:t>
            </a:r>
            <a:r>
              <a:rPr lang="en-US" sz="1200" dirty="0"/>
              <a:t> </a:t>
            </a:r>
            <a:r>
              <a:rPr lang="en-US" sz="1200" dirty="0" err="1"/>
              <a:t>D’ache</a:t>
            </a:r>
            <a:r>
              <a:rPr lang="en-US" sz="1200" dirty="0"/>
              <a:t> crayon to lighten the area up then blend with fabric medium.</a:t>
            </a:r>
          </a:p>
          <a:p>
            <a:r>
              <a:rPr lang="en-US" sz="1200" dirty="0"/>
              <a:t>	6.  Sky:  Two methods for coloring:</a:t>
            </a:r>
          </a:p>
          <a:p>
            <a:r>
              <a:rPr lang="en-US" sz="1200" dirty="0"/>
              <a:t>		a.  Easy method:  Use the Light Blue </a:t>
            </a:r>
            <a:r>
              <a:rPr lang="en-US" sz="1200" dirty="0" err="1"/>
              <a:t>Caran</a:t>
            </a:r>
            <a:r>
              <a:rPr lang="en-US" sz="1200" dirty="0"/>
              <a:t> </a:t>
            </a:r>
            <a:r>
              <a:rPr lang="en-US" sz="1200" dirty="0" err="1"/>
              <a:t>D’ache</a:t>
            </a:r>
            <a:r>
              <a:rPr lang="en-US" sz="1200" dirty="0"/>
              <a:t> crayon and color the areas beneath and above the leaves using a “light hand”.  (I usually do the areas in between the trees first).  Dip your brush into the fabric medium and blend using a gentle scrubbing motion to blend out any streaks. </a:t>
            </a:r>
          </a:p>
          <a:p>
            <a:r>
              <a:rPr lang="en-US" sz="1200" dirty="0"/>
              <a:t>		b. Paint method:  Mix a generous amount of fabric medium with the Dy-</a:t>
            </a:r>
            <a:r>
              <a:rPr lang="en-US" sz="1200" dirty="0" err="1"/>
              <a:t>na</a:t>
            </a:r>
            <a:r>
              <a:rPr lang="en-US" sz="1200" dirty="0"/>
              <a:t>-Flow Azure Blue (mix a drop at a time to get the light color of the sky).  Test color on fabric scrap before painting on block.  To achieve a “mottled” sky look, you can use either the cotton balls or the round makeup sponge and dab in overlapping patterns.</a:t>
            </a:r>
          </a:p>
          <a:p>
            <a:r>
              <a:rPr lang="en-US" sz="1200" dirty="0"/>
              <a:t>	7.  Plants:  To highlight plant leaves and some of the stems, using the </a:t>
            </a:r>
            <a:r>
              <a:rPr lang="en-US" sz="1200" dirty="0" err="1"/>
              <a:t>Fabrico</a:t>
            </a:r>
            <a:r>
              <a:rPr lang="en-US" sz="1200" dirty="0"/>
              <a:t> Pine marker (small tip works best).</a:t>
            </a:r>
          </a:p>
          <a:p>
            <a:endParaRPr lang="en-US" sz="1200" dirty="0"/>
          </a:p>
          <a:p>
            <a:r>
              <a:rPr lang="en-US" sz="1200" dirty="0"/>
              <a:t>Congratulations!  You are done!</a:t>
            </a:r>
          </a:p>
          <a:p>
            <a:r>
              <a:rPr lang="en-US" sz="1200" dirty="0"/>
              <a:t>	</a:t>
            </a:r>
          </a:p>
          <a:p>
            <a:endParaRPr lang="en-US" sz="1200" dirty="0"/>
          </a:p>
        </p:txBody>
      </p:sp>
    </p:spTree>
    <p:extLst>
      <p:ext uri="{BB962C8B-B14F-4D97-AF65-F5344CB8AC3E}">
        <p14:creationId xmlns:p14="http://schemas.microsoft.com/office/powerpoint/2010/main" val="4276217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489BCF-BC98-222D-AFC8-DFC1F0FA9018}"/>
              </a:ext>
            </a:extLst>
          </p:cNvPr>
          <p:cNvPicPr>
            <a:picLocks noChangeAspect="1"/>
          </p:cNvPicPr>
          <p:nvPr/>
        </p:nvPicPr>
        <p:blipFill>
          <a:blip r:embed="rId2"/>
          <a:stretch>
            <a:fillRect/>
          </a:stretch>
        </p:blipFill>
        <p:spPr>
          <a:xfrm rot="-5400000">
            <a:off x="1909148" y="-422696"/>
            <a:ext cx="6455763" cy="7703390"/>
          </a:xfrm>
          <a:prstGeom prst="rect">
            <a:avLst/>
          </a:prstGeom>
        </p:spPr>
      </p:pic>
      <p:sp>
        <p:nvSpPr>
          <p:cNvPr id="3" name="TextBox 2">
            <a:extLst>
              <a:ext uri="{FF2B5EF4-FFF2-40B4-BE49-F238E27FC236}">
                <a16:creationId xmlns:a16="http://schemas.microsoft.com/office/drawing/2014/main" id="{D82E3D63-B827-5A6D-D8A1-5FBB9F3D4BE7}"/>
              </a:ext>
            </a:extLst>
          </p:cNvPr>
          <p:cNvSpPr txBox="1"/>
          <p:nvPr/>
        </p:nvSpPr>
        <p:spPr>
          <a:xfrm rot="16200000">
            <a:off x="-948625" y="2898476"/>
            <a:ext cx="2266583" cy="369332"/>
          </a:xfrm>
          <a:prstGeom prst="rect">
            <a:avLst/>
          </a:prstGeom>
          <a:noFill/>
        </p:spPr>
        <p:txBody>
          <a:bodyPr wrap="none" rtlCol="0">
            <a:spAutoFit/>
          </a:bodyPr>
          <a:lstStyle/>
          <a:p>
            <a:r>
              <a:rPr lang="en-US" dirty="0"/>
              <a:t>Practice Coloring Page</a:t>
            </a:r>
          </a:p>
        </p:txBody>
      </p:sp>
    </p:spTree>
    <p:extLst>
      <p:ext uri="{BB962C8B-B14F-4D97-AF65-F5344CB8AC3E}">
        <p14:creationId xmlns:p14="http://schemas.microsoft.com/office/powerpoint/2010/main" val="1006906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73FBC0-6E0E-3212-18D7-A455EE0F1484}"/>
              </a:ext>
            </a:extLst>
          </p:cNvPr>
          <p:cNvPicPr>
            <a:picLocks noChangeAspect="1"/>
          </p:cNvPicPr>
          <p:nvPr/>
        </p:nvPicPr>
        <p:blipFill rotWithShape="1">
          <a:blip r:embed="rId2"/>
          <a:srcRect b="52341"/>
          <a:stretch/>
        </p:blipFill>
        <p:spPr>
          <a:xfrm>
            <a:off x="3188639" y="145455"/>
            <a:ext cx="8638285" cy="4659549"/>
          </a:xfrm>
          <a:prstGeom prst="rect">
            <a:avLst/>
          </a:prstGeom>
        </p:spPr>
      </p:pic>
      <p:pic>
        <p:nvPicPr>
          <p:cNvPr id="3" name="Picture 2">
            <a:extLst>
              <a:ext uri="{FF2B5EF4-FFF2-40B4-BE49-F238E27FC236}">
                <a16:creationId xmlns:a16="http://schemas.microsoft.com/office/drawing/2014/main" id="{8BC1C245-F41C-647F-A2E1-E2F94A8AD37C}"/>
              </a:ext>
            </a:extLst>
          </p:cNvPr>
          <p:cNvPicPr>
            <a:picLocks noChangeAspect="1"/>
          </p:cNvPicPr>
          <p:nvPr/>
        </p:nvPicPr>
        <p:blipFill>
          <a:blip r:embed="rId3"/>
          <a:stretch>
            <a:fillRect/>
          </a:stretch>
        </p:blipFill>
        <p:spPr>
          <a:xfrm>
            <a:off x="0" y="-552"/>
            <a:ext cx="2598239" cy="4951562"/>
          </a:xfrm>
          <a:prstGeom prst="rect">
            <a:avLst/>
          </a:prstGeom>
        </p:spPr>
      </p:pic>
      <p:sp>
        <p:nvSpPr>
          <p:cNvPr id="7" name="TextBox 6">
            <a:extLst>
              <a:ext uri="{FF2B5EF4-FFF2-40B4-BE49-F238E27FC236}">
                <a16:creationId xmlns:a16="http://schemas.microsoft.com/office/drawing/2014/main" id="{5511BBBE-033F-5B38-9610-3AC186AF8732}"/>
              </a:ext>
            </a:extLst>
          </p:cNvPr>
          <p:cNvSpPr txBox="1"/>
          <p:nvPr/>
        </p:nvSpPr>
        <p:spPr>
          <a:xfrm>
            <a:off x="2997202" y="4681220"/>
            <a:ext cx="8829722" cy="2031325"/>
          </a:xfrm>
          <a:prstGeom prst="rect">
            <a:avLst/>
          </a:prstGeom>
          <a:noFill/>
        </p:spPr>
        <p:txBody>
          <a:bodyPr wrap="square">
            <a:spAutoFit/>
          </a:bodyPr>
          <a:lstStyle/>
          <a:p>
            <a:r>
              <a:rPr lang="en-US" sz="1800" dirty="0"/>
              <a:t>Leaves:  start by applying a light coat of fabric medium to the stitched area of leaves.  Try not to get too far away from stitching.  Using a small makeup sponge or a small brush head, dip your tool into the Golden yellow paint and dab in a random pattern over the wet leaves area.  Try not to make perfect little circles but random blotches of color.  Repeat with the Orange blend and then the Red blend.  If you want your leaves to look darker, use a small amount of the Burnt Umber in a similar random fashion.  If you want your leaves to look like they are just turning add some Olive green instead of the Burnt Umber.</a:t>
            </a:r>
          </a:p>
        </p:txBody>
      </p:sp>
      <p:sp>
        <p:nvSpPr>
          <p:cNvPr id="8" name="TextBox 7">
            <a:extLst>
              <a:ext uri="{FF2B5EF4-FFF2-40B4-BE49-F238E27FC236}">
                <a16:creationId xmlns:a16="http://schemas.microsoft.com/office/drawing/2014/main" id="{249477C3-E5AE-07B0-4E6C-DE822AC5F55A}"/>
              </a:ext>
            </a:extLst>
          </p:cNvPr>
          <p:cNvSpPr txBox="1"/>
          <p:nvPr/>
        </p:nvSpPr>
        <p:spPr>
          <a:xfrm>
            <a:off x="7628517" y="742417"/>
            <a:ext cx="276038" cy="307777"/>
          </a:xfrm>
          <a:prstGeom prst="rect">
            <a:avLst/>
          </a:prstGeom>
          <a:noFill/>
        </p:spPr>
        <p:txBody>
          <a:bodyPr wrap="none" rtlCol="0">
            <a:spAutoFit/>
          </a:bodyPr>
          <a:lstStyle/>
          <a:p>
            <a:r>
              <a:rPr lang="en-US" sz="1400" b="1" dirty="0">
                <a:solidFill>
                  <a:schemeClr val="accent4"/>
                </a:solidFill>
              </a:rPr>
              <a:t>2</a:t>
            </a:r>
          </a:p>
        </p:txBody>
      </p:sp>
      <p:sp>
        <p:nvSpPr>
          <p:cNvPr id="13" name="TextBox 12">
            <a:extLst>
              <a:ext uri="{FF2B5EF4-FFF2-40B4-BE49-F238E27FC236}">
                <a16:creationId xmlns:a16="http://schemas.microsoft.com/office/drawing/2014/main" id="{60810FF1-2635-462C-4C7D-99D32A051DDF}"/>
              </a:ext>
            </a:extLst>
          </p:cNvPr>
          <p:cNvSpPr txBox="1"/>
          <p:nvPr/>
        </p:nvSpPr>
        <p:spPr>
          <a:xfrm>
            <a:off x="5957981" y="3501280"/>
            <a:ext cx="276038" cy="307777"/>
          </a:xfrm>
          <a:prstGeom prst="rect">
            <a:avLst/>
          </a:prstGeom>
          <a:noFill/>
        </p:spPr>
        <p:txBody>
          <a:bodyPr wrap="none" rtlCol="0">
            <a:spAutoFit/>
          </a:bodyPr>
          <a:lstStyle/>
          <a:p>
            <a:r>
              <a:rPr lang="en-US" sz="1400" b="1" dirty="0">
                <a:solidFill>
                  <a:schemeClr val="accent4"/>
                </a:solidFill>
              </a:rPr>
              <a:t>2</a:t>
            </a:r>
          </a:p>
        </p:txBody>
      </p:sp>
      <p:sp>
        <p:nvSpPr>
          <p:cNvPr id="14" name="TextBox 13">
            <a:extLst>
              <a:ext uri="{FF2B5EF4-FFF2-40B4-BE49-F238E27FC236}">
                <a16:creationId xmlns:a16="http://schemas.microsoft.com/office/drawing/2014/main" id="{3D0038C1-1289-CDE7-281A-A27A95427C47}"/>
              </a:ext>
            </a:extLst>
          </p:cNvPr>
          <p:cNvSpPr txBox="1"/>
          <p:nvPr/>
        </p:nvSpPr>
        <p:spPr>
          <a:xfrm>
            <a:off x="4940872" y="2105560"/>
            <a:ext cx="276038" cy="307777"/>
          </a:xfrm>
          <a:prstGeom prst="rect">
            <a:avLst/>
          </a:prstGeom>
          <a:noFill/>
        </p:spPr>
        <p:txBody>
          <a:bodyPr wrap="none" rtlCol="0">
            <a:spAutoFit/>
          </a:bodyPr>
          <a:lstStyle/>
          <a:p>
            <a:r>
              <a:rPr lang="en-US" sz="1400" b="1" dirty="0">
                <a:solidFill>
                  <a:schemeClr val="accent4"/>
                </a:solidFill>
              </a:rPr>
              <a:t>2</a:t>
            </a:r>
          </a:p>
        </p:txBody>
      </p:sp>
      <p:sp>
        <p:nvSpPr>
          <p:cNvPr id="15" name="TextBox 14">
            <a:extLst>
              <a:ext uri="{FF2B5EF4-FFF2-40B4-BE49-F238E27FC236}">
                <a16:creationId xmlns:a16="http://schemas.microsoft.com/office/drawing/2014/main" id="{16431A2D-C0E5-1D62-DD63-45996F7D3FEE}"/>
              </a:ext>
            </a:extLst>
          </p:cNvPr>
          <p:cNvSpPr txBox="1"/>
          <p:nvPr/>
        </p:nvSpPr>
        <p:spPr>
          <a:xfrm>
            <a:off x="4074434" y="2321340"/>
            <a:ext cx="276038" cy="307777"/>
          </a:xfrm>
          <a:prstGeom prst="rect">
            <a:avLst/>
          </a:prstGeom>
          <a:noFill/>
        </p:spPr>
        <p:txBody>
          <a:bodyPr wrap="none" rtlCol="0">
            <a:spAutoFit/>
          </a:bodyPr>
          <a:lstStyle/>
          <a:p>
            <a:r>
              <a:rPr lang="en-US" sz="1400" b="1" dirty="0">
                <a:solidFill>
                  <a:schemeClr val="accent4"/>
                </a:solidFill>
              </a:rPr>
              <a:t>2</a:t>
            </a:r>
          </a:p>
        </p:txBody>
      </p:sp>
      <p:sp>
        <p:nvSpPr>
          <p:cNvPr id="16" name="TextBox 15">
            <a:extLst>
              <a:ext uri="{FF2B5EF4-FFF2-40B4-BE49-F238E27FC236}">
                <a16:creationId xmlns:a16="http://schemas.microsoft.com/office/drawing/2014/main" id="{2C123658-742F-B513-5FB5-26A438A8F38E}"/>
              </a:ext>
            </a:extLst>
          </p:cNvPr>
          <p:cNvSpPr txBox="1"/>
          <p:nvPr/>
        </p:nvSpPr>
        <p:spPr>
          <a:xfrm>
            <a:off x="4977333" y="3753642"/>
            <a:ext cx="276038" cy="307777"/>
          </a:xfrm>
          <a:prstGeom prst="rect">
            <a:avLst/>
          </a:prstGeom>
          <a:noFill/>
        </p:spPr>
        <p:txBody>
          <a:bodyPr wrap="none" rtlCol="0">
            <a:spAutoFit/>
          </a:bodyPr>
          <a:lstStyle/>
          <a:p>
            <a:r>
              <a:rPr lang="en-US" sz="1400" b="1" dirty="0">
                <a:solidFill>
                  <a:schemeClr val="accent4"/>
                </a:solidFill>
              </a:rPr>
              <a:t>2</a:t>
            </a:r>
          </a:p>
        </p:txBody>
      </p:sp>
      <p:sp>
        <p:nvSpPr>
          <p:cNvPr id="17" name="TextBox 16">
            <a:extLst>
              <a:ext uri="{FF2B5EF4-FFF2-40B4-BE49-F238E27FC236}">
                <a16:creationId xmlns:a16="http://schemas.microsoft.com/office/drawing/2014/main" id="{74D3F1DE-4D15-E218-0322-08EF28157BC6}"/>
              </a:ext>
            </a:extLst>
          </p:cNvPr>
          <p:cNvSpPr txBox="1"/>
          <p:nvPr/>
        </p:nvSpPr>
        <p:spPr>
          <a:xfrm>
            <a:off x="7458752" y="1647156"/>
            <a:ext cx="276038" cy="307777"/>
          </a:xfrm>
          <a:prstGeom prst="rect">
            <a:avLst/>
          </a:prstGeom>
          <a:noFill/>
        </p:spPr>
        <p:txBody>
          <a:bodyPr wrap="none" rtlCol="0">
            <a:spAutoFit/>
          </a:bodyPr>
          <a:lstStyle/>
          <a:p>
            <a:r>
              <a:rPr lang="en-US" sz="1400" b="1" dirty="0">
                <a:solidFill>
                  <a:schemeClr val="accent4"/>
                </a:solidFill>
              </a:rPr>
              <a:t>2</a:t>
            </a:r>
          </a:p>
        </p:txBody>
      </p:sp>
      <p:sp>
        <p:nvSpPr>
          <p:cNvPr id="18" name="TextBox 17">
            <a:extLst>
              <a:ext uri="{FF2B5EF4-FFF2-40B4-BE49-F238E27FC236}">
                <a16:creationId xmlns:a16="http://schemas.microsoft.com/office/drawing/2014/main" id="{0B7B13E6-345A-43D7-4EBE-2BAA29C42A70}"/>
              </a:ext>
            </a:extLst>
          </p:cNvPr>
          <p:cNvSpPr txBox="1"/>
          <p:nvPr/>
        </p:nvSpPr>
        <p:spPr>
          <a:xfrm>
            <a:off x="7101403" y="2991641"/>
            <a:ext cx="276038" cy="307777"/>
          </a:xfrm>
          <a:prstGeom prst="rect">
            <a:avLst/>
          </a:prstGeom>
          <a:noFill/>
        </p:spPr>
        <p:txBody>
          <a:bodyPr wrap="none" rtlCol="0">
            <a:spAutoFit/>
          </a:bodyPr>
          <a:lstStyle/>
          <a:p>
            <a:r>
              <a:rPr lang="en-US" sz="1400" b="1" dirty="0">
                <a:solidFill>
                  <a:schemeClr val="accent4"/>
                </a:solidFill>
              </a:rPr>
              <a:t>2</a:t>
            </a:r>
          </a:p>
        </p:txBody>
      </p:sp>
      <p:sp>
        <p:nvSpPr>
          <p:cNvPr id="19" name="TextBox 18">
            <a:extLst>
              <a:ext uri="{FF2B5EF4-FFF2-40B4-BE49-F238E27FC236}">
                <a16:creationId xmlns:a16="http://schemas.microsoft.com/office/drawing/2014/main" id="{070F7F6D-581B-FD40-1340-86EFA1DFB5E8}"/>
              </a:ext>
            </a:extLst>
          </p:cNvPr>
          <p:cNvSpPr txBox="1"/>
          <p:nvPr/>
        </p:nvSpPr>
        <p:spPr>
          <a:xfrm>
            <a:off x="7628517" y="3909654"/>
            <a:ext cx="276038" cy="307777"/>
          </a:xfrm>
          <a:prstGeom prst="rect">
            <a:avLst/>
          </a:prstGeom>
          <a:noFill/>
        </p:spPr>
        <p:txBody>
          <a:bodyPr wrap="none" rtlCol="0">
            <a:spAutoFit/>
          </a:bodyPr>
          <a:lstStyle/>
          <a:p>
            <a:r>
              <a:rPr lang="en-US" sz="1400" b="1" dirty="0">
                <a:solidFill>
                  <a:schemeClr val="accent4"/>
                </a:solidFill>
              </a:rPr>
              <a:t>2</a:t>
            </a:r>
          </a:p>
        </p:txBody>
      </p:sp>
      <p:sp>
        <p:nvSpPr>
          <p:cNvPr id="20" name="TextBox 19">
            <a:extLst>
              <a:ext uri="{FF2B5EF4-FFF2-40B4-BE49-F238E27FC236}">
                <a16:creationId xmlns:a16="http://schemas.microsoft.com/office/drawing/2014/main" id="{5E97D01C-5E35-446F-47D7-6B24F32049B0}"/>
              </a:ext>
            </a:extLst>
          </p:cNvPr>
          <p:cNvSpPr txBox="1"/>
          <p:nvPr/>
        </p:nvSpPr>
        <p:spPr>
          <a:xfrm>
            <a:off x="3597106" y="3501280"/>
            <a:ext cx="276038" cy="307777"/>
          </a:xfrm>
          <a:prstGeom prst="rect">
            <a:avLst/>
          </a:prstGeom>
          <a:noFill/>
        </p:spPr>
        <p:txBody>
          <a:bodyPr wrap="none" rtlCol="0">
            <a:spAutoFit/>
          </a:bodyPr>
          <a:lstStyle/>
          <a:p>
            <a:r>
              <a:rPr lang="en-US" sz="1400" b="1" dirty="0">
                <a:solidFill>
                  <a:schemeClr val="accent4"/>
                </a:solidFill>
              </a:rPr>
              <a:t>2</a:t>
            </a:r>
          </a:p>
        </p:txBody>
      </p:sp>
      <p:sp>
        <p:nvSpPr>
          <p:cNvPr id="21" name="TextBox 20">
            <a:extLst>
              <a:ext uri="{FF2B5EF4-FFF2-40B4-BE49-F238E27FC236}">
                <a16:creationId xmlns:a16="http://schemas.microsoft.com/office/drawing/2014/main" id="{DC1EA5A8-F669-745A-679C-8C5CD944C01D}"/>
              </a:ext>
            </a:extLst>
          </p:cNvPr>
          <p:cNvSpPr txBox="1"/>
          <p:nvPr/>
        </p:nvSpPr>
        <p:spPr>
          <a:xfrm>
            <a:off x="6234019" y="2059561"/>
            <a:ext cx="276038" cy="307777"/>
          </a:xfrm>
          <a:prstGeom prst="rect">
            <a:avLst/>
          </a:prstGeom>
          <a:noFill/>
        </p:spPr>
        <p:txBody>
          <a:bodyPr wrap="none" rtlCol="0">
            <a:spAutoFit/>
          </a:bodyPr>
          <a:lstStyle/>
          <a:p>
            <a:r>
              <a:rPr lang="en-US" sz="1400" b="1" dirty="0">
                <a:solidFill>
                  <a:schemeClr val="accent4"/>
                </a:solidFill>
              </a:rPr>
              <a:t>2</a:t>
            </a:r>
          </a:p>
        </p:txBody>
      </p:sp>
      <p:sp>
        <p:nvSpPr>
          <p:cNvPr id="22" name="TextBox 21">
            <a:extLst>
              <a:ext uri="{FF2B5EF4-FFF2-40B4-BE49-F238E27FC236}">
                <a16:creationId xmlns:a16="http://schemas.microsoft.com/office/drawing/2014/main" id="{8A232EDC-A511-30EF-C6A7-996ACBA1AFF4}"/>
              </a:ext>
            </a:extLst>
          </p:cNvPr>
          <p:cNvSpPr txBox="1"/>
          <p:nvPr/>
        </p:nvSpPr>
        <p:spPr>
          <a:xfrm>
            <a:off x="5638702" y="771777"/>
            <a:ext cx="276038" cy="307777"/>
          </a:xfrm>
          <a:prstGeom prst="rect">
            <a:avLst/>
          </a:prstGeom>
          <a:noFill/>
        </p:spPr>
        <p:txBody>
          <a:bodyPr wrap="none" rtlCol="0">
            <a:spAutoFit/>
          </a:bodyPr>
          <a:lstStyle/>
          <a:p>
            <a:r>
              <a:rPr lang="en-US" sz="1400" b="1" dirty="0">
                <a:solidFill>
                  <a:schemeClr val="accent4"/>
                </a:solidFill>
              </a:rPr>
              <a:t>2</a:t>
            </a:r>
          </a:p>
        </p:txBody>
      </p:sp>
      <p:sp>
        <p:nvSpPr>
          <p:cNvPr id="23" name="TextBox 22">
            <a:extLst>
              <a:ext uri="{FF2B5EF4-FFF2-40B4-BE49-F238E27FC236}">
                <a16:creationId xmlns:a16="http://schemas.microsoft.com/office/drawing/2014/main" id="{4568EE54-480A-8B4C-9632-85A8C63E47B3}"/>
              </a:ext>
            </a:extLst>
          </p:cNvPr>
          <p:cNvSpPr txBox="1"/>
          <p:nvPr/>
        </p:nvSpPr>
        <p:spPr>
          <a:xfrm>
            <a:off x="10611454" y="2167451"/>
            <a:ext cx="276038" cy="307777"/>
          </a:xfrm>
          <a:prstGeom prst="rect">
            <a:avLst/>
          </a:prstGeom>
          <a:noFill/>
        </p:spPr>
        <p:txBody>
          <a:bodyPr wrap="none" rtlCol="0">
            <a:spAutoFit/>
          </a:bodyPr>
          <a:lstStyle/>
          <a:p>
            <a:r>
              <a:rPr lang="en-US" sz="1400" b="1" dirty="0">
                <a:solidFill>
                  <a:schemeClr val="accent4"/>
                </a:solidFill>
              </a:rPr>
              <a:t>2</a:t>
            </a:r>
          </a:p>
        </p:txBody>
      </p:sp>
      <p:sp>
        <p:nvSpPr>
          <p:cNvPr id="24" name="TextBox 23">
            <a:extLst>
              <a:ext uri="{FF2B5EF4-FFF2-40B4-BE49-F238E27FC236}">
                <a16:creationId xmlns:a16="http://schemas.microsoft.com/office/drawing/2014/main" id="{CDAAA36B-883A-01B6-EB0B-146C32B91E3D}"/>
              </a:ext>
            </a:extLst>
          </p:cNvPr>
          <p:cNvSpPr txBox="1"/>
          <p:nvPr/>
        </p:nvSpPr>
        <p:spPr>
          <a:xfrm>
            <a:off x="9870745" y="3393390"/>
            <a:ext cx="276038" cy="307777"/>
          </a:xfrm>
          <a:prstGeom prst="rect">
            <a:avLst/>
          </a:prstGeom>
          <a:noFill/>
        </p:spPr>
        <p:txBody>
          <a:bodyPr wrap="none" rtlCol="0">
            <a:spAutoFit/>
          </a:bodyPr>
          <a:lstStyle/>
          <a:p>
            <a:r>
              <a:rPr lang="en-US" sz="1400" b="1" dirty="0">
                <a:solidFill>
                  <a:schemeClr val="accent4"/>
                </a:solidFill>
              </a:rPr>
              <a:t>2</a:t>
            </a:r>
          </a:p>
        </p:txBody>
      </p:sp>
      <p:sp>
        <p:nvSpPr>
          <p:cNvPr id="25" name="TextBox 24">
            <a:extLst>
              <a:ext uri="{FF2B5EF4-FFF2-40B4-BE49-F238E27FC236}">
                <a16:creationId xmlns:a16="http://schemas.microsoft.com/office/drawing/2014/main" id="{6BB173AB-434C-4F22-B8BA-1702C90B2730}"/>
              </a:ext>
            </a:extLst>
          </p:cNvPr>
          <p:cNvSpPr txBox="1"/>
          <p:nvPr/>
        </p:nvSpPr>
        <p:spPr>
          <a:xfrm>
            <a:off x="9555437" y="1797783"/>
            <a:ext cx="276038" cy="307777"/>
          </a:xfrm>
          <a:prstGeom prst="rect">
            <a:avLst/>
          </a:prstGeom>
          <a:noFill/>
        </p:spPr>
        <p:txBody>
          <a:bodyPr wrap="none" rtlCol="0">
            <a:spAutoFit/>
          </a:bodyPr>
          <a:lstStyle/>
          <a:p>
            <a:r>
              <a:rPr lang="en-US" sz="1400" b="1" dirty="0">
                <a:solidFill>
                  <a:schemeClr val="accent4"/>
                </a:solidFill>
              </a:rPr>
              <a:t>2</a:t>
            </a:r>
          </a:p>
        </p:txBody>
      </p:sp>
      <p:sp>
        <p:nvSpPr>
          <p:cNvPr id="26" name="TextBox 25">
            <a:extLst>
              <a:ext uri="{FF2B5EF4-FFF2-40B4-BE49-F238E27FC236}">
                <a16:creationId xmlns:a16="http://schemas.microsoft.com/office/drawing/2014/main" id="{2EC6CC8C-DE62-09E7-D687-F302BD6AF76D}"/>
              </a:ext>
            </a:extLst>
          </p:cNvPr>
          <p:cNvSpPr txBox="1"/>
          <p:nvPr/>
        </p:nvSpPr>
        <p:spPr>
          <a:xfrm>
            <a:off x="8844844" y="3321636"/>
            <a:ext cx="276038" cy="307777"/>
          </a:xfrm>
          <a:prstGeom prst="rect">
            <a:avLst/>
          </a:prstGeom>
          <a:noFill/>
        </p:spPr>
        <p:txBody>
          <a:bodyPr wrap="none" rtlCol="0">
            <a:spAutoFit/>
          </a:bodyPr>
          <a:lstStyle/>
          <a:p>
            <a:r>
              <a:rPr lang="en-US" sz="1400" b="1" dirty="0">
                <a:solidFill>
                  <a:schemeClr val="accent4"/>
                </a:solidFill>
              </a:rPr>
              <a:t>2</a:t>
            </a:r>
          </a:p>
        </p:txBody>
      </p:sp>
      <p:sp>
        <p:nvSpPr>
          <p:cNvPr id="27" name="TextBox 26">
            <a:extLst>
              <a:ext uri="{FF2B5EF4-FFF2-40B4-BE49-F238E27FC236}">
                <a16:creationId xmlns:a16="http://schemas.microsoft.com/office/drawing/2014/main" id="{322E8ABD-FA85-6770-FACC-96CF48667532}"/>
              </a:ext>
            </a:extLst>
          </p:cNvPr>
          <p:cNvSpPr txBox="1"/>
          <p:nvPr/>
        </p:nvSpPr>
        <p:spPr>
          <a:xfrm>
            <a:off x="8721202" y="1925916"/>
            <a:ext cx="276038" cy="307777"/>
          </a:xfrm>
          <a:prstGeom prst="rect">
            <a:avLst/>
          </a:prstGeom>
          <a:noFill/>
        </p:spPr>
        <p:txBody>
          <a:bodyPr wrap="none" rtlCol="0">
            <a:spAutoFit/>
          </a:bodyPr>
          <a:lstStyle/>
          <a:p>
            <a:r>
              <a:rPr lang="en-US" sz="1400" b="1" dirty="0">
                <a:solidFill>
                  <a:schemeClr val="accent4"/>
                </a:solidFill>
              </a:rPr>
              <a:t>2</a:t>
            </a:r>
          </a:p>
        </p:txBody>
      </p:sp>
      <p:sp>
        <p:nvSpPr>
          <p:cNvPr id="28" name="TextBox 27">
            <a:extLst>
              <a:ext uri="{FF2B5EF4-FFF2-40B4-BE49-F238E27FC236}">
                <a16:creationId xmlns:a16="http://schemas.microsoft.com/office/drawing/2014/main" id="{1389F931-CB95-7D50-5375-1E8FEAC16AE3}"/>
              </a:ext>
            </a:extLst>
          </p:cNvPr>
          <p:cNvSpPr txBox="1"/>
          <p:nvPr/>
        </p:nvSpPr>
        <p:spPr>
          <a:xfrm>
            <a:off x="8732813" y="899865"/>
            <a:ext cx="276038" cy="307777"/>
          </a:xfrm>
          <a:prstGeom prst="rect">
            <a:avLst/>
          </a:prstGeom>
          <a:noFill/>
        </p:spPr>
        <p:txBody>
          <a:bodyPr wrap="none" rtlCol="0">
            <a:spAutoFit/>
          </a:bodyPr>
          <a:lstStyle/>
          <a:p>
            <a:r>
              <a:rPr lang="en-US" sz="1400" b="1" dirty="0">
                <a:solidFill>
                  <a:schemeClr val="accent4"/>
                </a:solidFill>
              </a:rPr>
              <a:t>2</a:t>
            </a:r>
          </a:p>
        </p:txBody>
      </p:sp>
      <p:sp>
        <p:nvSpPr>
          <p:cNvPr id="29" name="TextBox 28">
            <a:extLst>
              <a:ext uri="{FF2B5EF4-FFF2-40B4-BE49-F238E27FC236}">
                <a16:creationId xmlns:a16="http://schemas.microsoft.com/office/drawing/2014/main" id="{88639D72-94D9-538B-3149-FCE3B84567DA}"/>
              </a:ext>
            </a:extLst>
          </p:cNvPr>
          <p:cNvSpPr txBox="1"/>
          <p:nvPr/>
        </p:nvSpPr>
        <p:spPr>
          <a:xfrm>
            <a:off x="6604979" y="617888"/>
            <a:ext cx="276038" cy="307777"/>
          </a:xfrm>
          <a:prstGeom prst="rect">
            <a:avLst/>
          </a:prstGeom>
          <a:noFill/>
        </p:spPr>
        <p:txBody>
          <a:bodyPr wrap="none" rtlCol="0">
            <a:spAutoFit/>
          </a:bodyPr>
          <a:lstStyle/>
          <a:p>
            <a:r>
              <a:rPr lang="en-US" sz="1400" b="1" dirty="0">
                <a:solidFill>
                  <a:schemeClr val="accent4"/>
                </a:solidFill>
              </a:rPr>
              <a:t>2</a:t>
            </a:r>
          </a:p>
        </p:txBody>
      </p:sp>
      <p:sp>
        <p:nvSpPr>
          <p:cNvPr id="30" name="TextBox 29">
            <a:extLst>
              <a:ext uri="{FF2B5EF4-FFF2-40B4-BE49-F238E27FC236}">
                <a16:creationId xmlns:a16="http://schemas.microsoft.com/office/drawing/2014/main" id="{6DD7F961-123B-5E9D-DF31-549778BF6F4F}"/>
              </a:ext>
            </a:extLst>
          </p:cNvPr>
          <p:cNvSpPr txBox="1"/>
          <p:nvPr/>
        </p:nvSpPr>
        <p:spPr>
          <a:xfrm>
            <a:off x="6703735" y="2321340"/>
            <a:ext cx="276038" cy="307777"/>
          </a:xfrm>
          <a:prstGeom prst="rect">
            <a:avLst/>
          </a:prstGeom>
          <a:noFill/>
        </p:spPr>
        <p:txBody>
          <a:bodyPr wrap="none" rtlCol="0">
            <a:spAutoFit/>
          </a:bodyPr>
          <a:lstStyle/>
          <a:p>
            <a:r>
              <a:rPr lang="en-US" sz="1400" b="1" dirty="0">
                <a:solidFill>
                  <a:schemeClr val="accent4"/>
                </a:solidFill>
              </a:rPr>
              <a:t>2</a:t>
            </a:r>
          </a:p>
        </p:txBody>
      </p:sp>
      <p:sp>
        <p:nvSpPr>
          <p:cNvPr id="31" name="TextBox 30">
            <a:extLst>
              <a:ext uri="{FF2B5EF4-FFF2-40B4-BE49-F238E27FC236}">
                <a16:creationId xmlns:a16="http://schemas.microsoft.com/office/drawing/2014/main" id="{431F82BF-8D14-69DE-1520-9AF833E89DA7}"/>
              </a:ext>
            </a:extLst>
          </p:cNvPr>
          <p:cNvSpPr txBox="1"/>
          <p:nvPr/>
        </p:nvSpPr>
        <p:spPr>
          <a:xfrm>
            <a:off x="3359616" y="2821488"/>
            <a:ext cx="276038" cy="307777"/>
          </a:xfrm>
          <a:prstGeom prst="rect">
            <a:avLst/>
          </a:prstGeom>
          <a:noFill/>
        </p:spPr>
        <p:txBody>
          <a:bodyPr wrap="none" rtlCol="0">
            <a:spAutoFit/>
          </a:bodyPr>
          <a:lstStyle/>
          <a:p>
            <a:r>
              <a:rPr lang="en-US" sz="1400" b="1" dirty="0">
                <a:solidFill>
                  <a:schemeClr val="accent4"/>
                </a:solidFill>
              </a:rPr>
              <a:t>2</a:t>
            </a:r>
          </a:p>
        </p:txBody>
      </p:sp>
      <p:sp>
        <p:nvSpPr>
          <p:cNvPr id="32" name="TextBox 31">
            <a:extLst>
              <a:ext uri="{FF2B5EF4-FFF2-40B4-BE49-F238E27FC236}">
                <a16:creationId xmlns:a16="http://schemas.microsoft.com/office/drawing/2014/main" id="{5E437D9F-6FEA-0E14-E193-425FEC60B845}"/>
              </a:ext>
            </a:extLst>
          </p:cNvPr>
          <p:cNvSpPr txBox="1"/>
          <p:nvPr/>
        </p:nvSpPr>
        <p:spPr>
          <a:xfrm>
            <a:off x="10981209" y="3111850"/>
            <a:ext cx="276038" cy="307777"/>
          </a:xfrm>
          <a:prstGeom prst="rect">
            <a:avLst/>
          </a:prstGeom>
          <a:noFill/>
        </p:spPr>
        <p:txBody>
          <a:bodyPr wrap="none" rtlCol="0">
            <a:spAutoFit/>
          </a:bodyPr>
          <a:lstStyle/>
          <a:p>
            <a:r>
              <a:rPr lang="en-US" sz="1400" b="1" dirty="0">
                <a:solidFill>
                  <a:schemeClr val="accent4"/>
                </a:solidFill>
              </a:rPr>
              <a:t>2</a:t>
            </a:r>
          </a:p>
        </p:txBody>
      </p:sp>
      <p:sp>
        <p:nvSpPr>
          <p:cNvPr id="33" name="TextBox 32">
            <a:extLst>
              <a:ext uri="{FF2B5EF4-FFF2-40B4-BE49-F238E27FC236}">
                <a16:creationId xmlns:a16="http://schemas.microsoft.com/office/drawing/2014/main" id="{F15A29E0-C2C4-7851-CCC4-DDA0D0C18001}"/>
              </a:ext>
            </a:extLst>
          </p:cNvPr>
          <p:cNvSpPr txBox="1"/>
          <p:nvPr/>
        </p:nvSpPr>
        <p:spPr>
          <a:xfrm>
            <a:off x="10989944" y="4063542"/>
            <a:ext cx="276038" cy="307777"/>
          </a:xfrm>
          <a:prstGeom prst="rect">
            <a:avLst/>
          </a:prstGeom>
          <a:noFill/>
        </p:spPr>
        <p:txBody>
          <a:bodyPr wrap="none" rtlCol="0">
            <a:spAutoFit/>
          </a:bodyPr>
          <a:lstStyle/>
          <a:p>
            <a:r>
              <a:rPr lang="en-US" sz="1400" b="1" dirty="0">
                <a:solidFill>
                  <a:schemeClr val="accent4"/>
                </a:solidFill>
              </a:rPr>
              <a:t>2</a:t>
            </a:r>
          </a:p>
        </p:txBody>
      </p:sp>
      <p:sp>
        <p:nvSpPr>
          <p:cNvPr id="34" name="TextBox 33">
            <a:extLst>
              <a:ext uri="{FF2B5EF4-FFF2-40B4-BE49-F238E27FC236}">
                <a16:creationId xmlns:a16="http://schemas.microsoft.com/office/drawing/2014/main" id="{F9531423-741C-35E2-6CF5-DF7172C0814F}"/>
              </a:ext>
            </a:extLst>
          </p:cNvPr>
          <p:cNvSpPr txBox="1"/>
          <p:nvPr/>
        </p:nvSpPr>
        <p:spPr>
          <a:xfrm>
            <a:off x="6887514" y="1417770"/>
            <a:ext cx="276038" cy="307777"/>
          </a:xfrm>
          <a:prstGeom prst="rect">
            <a:avLst/>
          </a:prstGeom>
          <a:noFill/>
        </p:spPr>
        <p:txBody>
          <a:bodyPr wrap="none" rtlCol="0">
            <a:spAutoFit/>
          </a:bodyPr>
          <a:lstStyle/>
          <a:p>
            <a:r>
              <a:rPr lang="en-US" sz="1400" b="1" dirty="0">
                <a:solidFill>
                  <a:schemeClr val="accent2"/>
                </a:solidFill>
              </a:rPr>
              <a:t>3</a:t>
            </a:r>
          </a:p>
        </p:txBody>
      </p:sp>
      <p:sp>
        <p:nvSpPr>
          <p:cNvPr id="35" name="TextBox 34">
            <a:extLst>
              <a:ext uri="{FF2B5EF4-FFF2-40B4-BE49-F238E27FC236}">
                <a16:creationId xmlns:a16="http://schemas.microsoft.com/office/drawing/2014/main" id="{A9A2DC92-C8DD-66E6-56AB-67189B71C735}"/>
              </a:ext>
            </a:extLst>
          </p:cNvPr>
          <p:cNvSpPr txBox="1"/>
          <p:nvPr/>
        </p:nvSpPr>
        <p:spPr>
          <a:xfrm>
            <a:off x="5914740" y="1224102"/>
            <a:ext cx="276038" cy="307777"/>
          </a:xfrm>
          <a:prstGeom prst="rect">
            <a:avLst/>
          </a:prstGeom>
          <a:noFill/>
        </p:spPr>
        <p:txBody>
          <a:bodyPr wrap="none" rtlCol="0">
            <a:spAutoFit/>
          </a:bodyPr>
          <a:lstStyle/>
          <a:p>
            <a:r>
              <a:rPr lang="en-US" sz="1400" b="1" dirty="0">
                <a:solidFill>
                  <a:schemeClr val="accent2"/>
                </a:solidFill>
              </a:rPr>
              <a:t>3</a:t>
            </a:r>
          </a:p>
        </p:txBody>
      </p:sp>
      <p:sp>
        <p:nvSpPr>
          <p:cNvPr id="36" name="TextBox 35">
            <a:extLst>
              <a:ext uri="{FF2B5EF4-FFF2-40B4-BE49-F238E27FC236}">
                <a16:creationId xmlns:a16="http://schemas.microsoft.com/office/drawing/2014/main" id="{EE8C3AFA-083E-5B1E-02FF-190C37A2CEBD}"/>
              </a:ext>
            </a:extLst>
          </p:cNvPr>
          <p:cNvSpPr txBox="1"/>
          <p:nvPr/>
        </p:nvSpPr>
        <p:spPr>
          <a:xfrm>
            <a:off x="5361357" y="1643894"/>
            <a:ext cx="276038" cy="307777"/>
          </a:xfrm>
          <a:prstGeom prst="rect">
            <a:avLst/>
          </a:prstGeom>
          <a:noFill/>
        </p:spPr>
        <p:txBody>
          <a:bodyPr wrap="none" rtlCol="0">
            <a:spAutoFit/>
          </a:bodyPr>
          <a:lstStyle/>
          <a:p>
            <a:r>
              <a:rPr lang="en-US" sz="1400" b="1" dirty="0">
                <a:solidFill>
                  <a:schemeClr val="accent2"/>
                </a:solidFill>
              </a:rPr>
              <a:t>3</a:t>
            </a:r>
          </a:p>
        </p:txBody>
      </p:sp>
      <p:sp>
        <p:nvSpPr>
          <p:cNvPr id="37" name="TextBox 36">
            <a:extLst>
              <a:ext uri="{FF2B5EF4-FFF2-40B4-BE49-F238E27FC236}">
                <a16:creationId xmlns:a16="http://schemas.microsoft.com/office/drawing/2014/main" id="{22F48F49-4867-BFB7-D661-BA67D41108C6}"/>
              </a:ext>
            </a:extLst>
          </p:cNvPr>
          <p:cNvSpPr txBox="1"/>
          <p:nvPr/>
        </p:nvSpPr>
        <p:spPr>
          <a:xfrm>
            <a:off x="5584357" y="2711819"/>
            <a:ext cx="276038" cy="307777"/>
          </a:xfrm>
          <a:prstGeom prst="rect">
            <a:avLst/>
          </a:prstGeom>
          <a:noFill/>
        </p:spPr>
        <p:txBody>
          <a:bodyPr wrap="none" rtlCol="0">
            <a:spAutoFit/>
          </a:bodyPr>
          <a:lstStyle/>
          <a:p>
            <a:r>
              <a:rPr lang="en-US" sz="1400" b="1" dirty="0">
                <a:solidFill>
                  <a:schemeClr val="accent2"/>
                </a:solidFill>
              </a:rPr>
              <a:t>3</a:t>
            </a:r>
          </a:p>
        </p:txBody>
      </p:sp>
      <p:sp>
        <p:nvSpPr>
          <p:cNvPr id="38" name="TextBox 37">
            <a:extLst>
              <a:ext uri="{FF2B5EF4-FFF2-40B4-BE49-F238E27FC236}">
                <a16:creationId xmlns:a16="http://schemas.microsoft.com/office/drawing/2014/main" id="{F1CC1A28-E317-B547-269F-E3A594CB42C5}"/>
              </a:ext>
            </a:extLst>
          </p:cNvPr>
          <p:cNvSpPr txBox="1"/>
          <p:nvPr/>
        </p:nvSpPr>
        <p:spPr>
          <a:xfrm>
            <a:off x="5654764" y="3896535"/>
            <a:ext cx="276038" cy="307777"/>
          </a:xfrm>
          <a:prstGeom prst="rect">
            <a:avLst/>
          </a:prstGeom>
          <a:noFill/>
        </p:spPr>
        <p:txBody>
          <a:bodyPr wrap="none" rtlCol="0">
            <a:spAutoFit/>
          </a:bodyPr>
          <a:lstStyle/>
          <a:p>
            <a:r>
              <a:rPr lang="en-US" sz="1400" b="1" dirty="0">
                <a:solidFill>
                  <a:schemeClr val="accent2"/>
                </a:solidFill>
              </a:rPr>
              <a:t>3</a:t>
            </a:r>
          </a:p>
        </p:txBody>
      </p:sp>
      <p:sp>
        <p:nvSpPr>
          <p:cNvPr id="39" name="TextBox 38">
            <a:extLst>
              <a:ext uri="{FF2B5EF4-FFF2-40B4-BE49-F238E27FC236}">
                <a16:creationId xmlns:a16="http://schemas.microsoft.com/office/drawing/2014/main" id="{DB00E21D-A6A1-C5E4-EDD8-05EE890EFFD7}"/>
              </a:ext>
            </a:extLst>
          </p:cNvPr>
          <p:cNvSpPr txBox="1"/>
          <p:nvPr/>
        </p:nvSpPr>
        <p:spPr>
          <a:xfrm>
            <a:off x="4511080" y="3313089"/>
            <a:ext cx="276038" cy="307777"/>
          </a:xfrm>
          <a:prstGeom prst="rect">
            <a:avLst/>
          </a:prstGeom>
          <a:noFill/>
        </p:spPr>
        <p:txBody>
          <a:bodyPr wrap="none" rtlCol="0">
            <a:spAutoFit/>
          </a:bodyPr>
          <a:lstStyle/>
          <a:p>
            <a:r>
              <a:rPr lang="en-US" sz="1400" b="1" dirty="0">
                <a:solidFill>
                  <a:schemeClr val="accent2"/>
                </a:solidFill>
              </a:rPr>
              <a:t>3</a:t>
            </a:r>
          </a:p>
        </p:txBody>
      </p:sp>
      <p:sp>
        <p:nvSpPr>
          <p:cNvPr id="40" name="TextBox 39">
            <a:extLst>
              <a:ext uri="{FF2B5EF4-FFF2-40B4-BE49-F238E27FC236}">
                <a16:creationId xmlns:a16="http://schemas.microsoft.com/office/drawing/2014/main" id="{56D5FB93-07E5-E79D-3831-2630191715B3}"/>
              </a:ext>
            </a:extLst>
          </p:cNvPr>
          <p:cNvSpPr txBox="1"/>
          <p:nvPr/>
        </p:nvSpPr>
        <p:spPr>
          <a:xfrm>
            <a:off x="3689072" y="3088493"/>
            <a:ext cx="276038" cy="307777"/>
          </a:xfrm>
          <a:prstGeom prst="rect">
            <a:avLst/>
          </a:prstGeom>
          <a:noFill/>
        </p:spPr>
        <p:txBody>
          <a:bodyPr wrap="none" rtlCol="0">
            <a:spAutoFit/>
          </a:bodyPr>
          <a:lstStyle/>
          <a:p>
            <a:r>
              <a:rPr lang="en-US" sz="1400" b="1" dirty="0">
                <a:solidFill>
                  <a:schemeClr val="accent2"/>
                </a:solidFill>
              </a:rPr>
              <a:t>3</a:t>
            </a:r>
          </a:p>
        </p:txBody>
      </p:sp>
      <p:sp>
        <p:nvSpPr>
          <p:cNvPr id="41" name="TextBox 40">
            <a:extLst>
              <a:ext uri="{FF2B5EF4-FFF2-40B4-BE49-F238E27FC236}">
                <a16:creationId xmlns:a16="http://schemas.microsoft.com/office/drawing/2014/main" id="{A7924E1B-99F3-1166-C4DE-B5343E67F8D7}"/>
              </a:ext>
            </a:extLst>
          </p:cNvPr>
          <p:cNvSpPr txBox="1"/>
          <p:nvPr/>
        </p:nvSpPr>
        <p:spPr>
          <a:xfrm>
            <a:off x="3904208" y="3933282"/>
            <a:ext cx="276038" cy="307777"/>
          </a:xfrm>
          <a:prstGeom prst="rect">
            <a:avLst/>
          </a:prstGeom>
          <a:noFill/>
        </p:spPr>
        <p:txBody>
          <a:bodyPr wrap="none" rtlCol="0">
            <a:spAutoFit/>
          </a:bodyPr>
          <a:lstStyle/>
          <a:p>
            <a:r>
              <a:rPr lang="en-US" sz="1400" b="1" dirty="0">
                <a:solidFill>
                  <a:schemeClr val="accent2"/>
                </a:solidFill>
              </a:rPr>
              <a:t>3</a:t>
            </a:r>
          </a:p>
        </p:txBody>
      </p:sp>
      <p:sp>
        <p:nvSpPr>
          <p:cNvPr id="42" name="TextBox 41">
            <a:extLst>
              <a:ext uri="{FF2B5EF4-FFF2-40B4-BE49-F238E27FC236}">
                <a16:creationId xmlns:a16="http://schemas.microsoft.com/office/drawing/2014/main" id="{96FB7078-945D-D2A8-1058-DF78B38BCFB9}"/>
              </a:ext>
            </a:extLst>
          </p:cNvPr>
          <p:cNvSpPr txBox="1"/>
          <p:nvPr/>
        </p:nvSpPr>
        <p:spPr>
          <a:xfrm>
            <a:off x="8265859" y="1713141"/>
            <a:ext cx="276038" cy="307777"/>
          </a:xfrm>
          <a:prstGeom prst="rect">
            <a:avLst/>
          </a:prstGeom>
          <a:noFill/>
        </p:spPr>
        <p:txBody>
          <a:bodyPr wrap="none" rtlCol="0">
            <a:spAutoFit/>
          </a:bodyPr>
          <a:lstStyle/>
          <a:p>
            <a:r>
              <a:rPr lang="en-US" sz="1400" b="1" dirty="0">
                <a:solidFill>
                  <a:schemeClr val="accent2"/>
                </a:solidFill>
              </a:rPr>
              <a:t>3</a:t>
            </a:r>
          </a:p>
        </p:txBody>
      </p:sp>
      <p:sp>
        <p:nvSpPr>
          <p:cNvPr id="43" name="TextBox 42">
            <a:extLst>
              <a:ext uri="{FF2B5EF4-FFF2-40B4-BE49-F238E27FC236}">
                <a16:creationId xmlns:a16="http://schemas.microsoft.com/office/drawing/2014/main" id="{C6D35A44-8EA4-11AE-6A52-F1343389FEB1}"/>
              </a:ext>
            </a:extLst>
          </p:cNvPr>
          <p:cNvSpPr txBox="1"/>
          <p:nvPr/>
        </p:nvSpPr>
        <p:spPr>
          <a:xfrm>
            <a:off x="8004394" y="1109993"/>
            <a:ext cx="276038" cy="307777"/>
          </a:xfrm>
          <a:prstGeom prst="rect">
            <a:avLst/>
          </a:prstGeom>
          <a:noFill/>
        </p:spPr>
        <p:txBody>
          <a:bodyPr wrap="none" rtlCol="0">
            <a:spAutoFit/>
          </a:bodyPr>
          <a:lstStyle/>
          <a:p>
            <a:r>
              <a:rPr lang="en-US" sz="1400" b="1" dirty="0">
                <a:solidFill>
                  <a:schemeClr val="accent2"/>
                </a:solidFill>
              </a:rPr>
              <a:t>3</a:t>
            </a:r>
          </a:p>
        </p:txBody>
      </p:sp>
      <p:sp>
        <p:nvSpPr>
          <p:cNvPr id="44" name="TextBox 43">
            <a:extLst>
              <a:ext uri="{FF2B5EF4-FFF2-40B4-BE49-F238E27FC236}">
                <a16:creationId xmlns:a16="http://schemas.microsoft.com/office/drawing/2014/main" id="{D08CB26B-137B-088E-CC2D-C0FEE2AB4E93}"/>
              </a:ext>
            </a:extLst>
          </p:cNvPr>
          <p:cNvSpPr txBox="1"/>
          <p:nvPr/>
        </p:nvSpPr>
        <p:spPr>
          <a:xfrm>
            <a:off x="7533060" y="2431841"/>
            <a:ext cx="276038" cy="307777"/>
          </a:xfrm>
          <a:prstGeom prst="rect">
            <a:avLst/>
          </a:prstGeom>
          <a:noFill/>
        </p:spPr>
        <p:txBody>
          <a:bodyPr wrap="none" rtlCol="0">
            <a:spAutoFit/>
          </a:bodyPr>
          <a:lstStyle/>
          <a:p>
            <a:r>
              <a:rPr lang="en-US" sz="1400" b="1" dirty="0">
                <a:solidFill>
                  <a:schemeClr val="accent2"/>
                </a:solidFill>
              </a:rPr>
              <a:t>3</a:t>
            </a:r>
          </a:p>
        </p:txBody>
      </p:sp>
      <p:sp>
        <p:nvSpPr>
          <p:cNvPr id="45" name="TextBox 44">
            <a:extLst>
              <a:ext uri="{FF2B5EF4-FFF2-40B4-BE49-F238E27FC236}">
                <a16:creationId xmlns:a16="http://schemas.microsoft.com/office/drawing/2014/main" id="{D7E8E82F-B9FE-12DC-578D-C6DDC4D89571}"/>
              </a:ext>
            </a:extLst>
          </p:cNvPr>
          <p:cNvSpPr txBox="1"/>
          <p:nvPr/>
        </p:nvSpPr>
        <p:spPr>
          <a:xfrm>
            <a:off x="8218917" y="3682542"/>
            <a:ext cx="276038" cy="307777"/>
          </a:xfrm>
          <a:prstGeom prst="rect">
            <a:avLst/>
          </a:prstGeom>
          <a:noFill/>
        </p:spPr>
        <p:txBody>
          <a:bodyPr wrap="none" rtlCol="0">
            <a:spAutoFit/>
          </a:bodyPr>
          <a:lstStyle/>
          <a:p>
            <a:r>
              <a:rPr lang="en-US" sz="1400" b="1" dirty="0">
                <a:solidFill>
                  <a:schemeClr val="accent2"/>
                </a:solidFill>
              </a:rPr>
              <a:t>3</a:t>
            </a:r>
          </a:p>
        </p:txBody>
      </p:sp>
      <p:sp>
        <p:nvSpPr>
          <p:cNvPr id="46" name="TextBox 45">
            <a:extLst>
              <a:ext uri="{FF2B5EF4-FFF2-40B4-BE49-F238E27FC236}">
                <a16:creationId xmlns:a16="http://schemas.microsoft.com/office/drawing/2014/main" id="{023E6927-6A03-D77A-6D5C-7379BB6C526E}"/>
              </a:ext>
            </a:extLst>
          </p:cNvPr>
          <p:cNvSpPr txBox="1"/>
          <p:nvPr/>
        </p:nvSpPr>
        <p:spPr>
          <a:xfrm>
            <a:off x="6786117" y="3443656"/>
            <a:ext cx="276038" cy="307777"/>
          </a:xfrm>
          <a:prstGeom prst="rect">
            <a:avLst/>
          </a:prstGeom>
          <a:noFill/>
        </p:spPr>
        <p:txBody>
          <a:bodyPr wrap="none" rtlCol="0">
            <a:spAutoFit/>
          </a:bodyPr>
          <a:lstStyle/>
          <a:p>
            <a:r>
              <a:rPr lang="en-US" sz="1400" b="1" dirty="0">
                <a:solidFill>
                  <a:schemeClr val="accent2"/>
                </a:solidFill>
              </a:rPr>
              <a:t>3</a:t>
            </a:r>
          </a:p>
        </p:txBody>
      </p:sp>
      <p:sp>
        <p:nvSpPr>
          <p:cNvPr id="47" name="TextBox 46">
            <a:extLst>
              <a:ext uri="{FF2B5EF4-FFF2-40B4-BE49-F238E27FC236}">
                <a16:creationId xmlns:a16="http://schemas.microsoft.com/office/drawing/2014/main" id="{3B1245B6-544D-6CBF-3B38-454F449E7CD0}"/>
              </a:ext>
            </a:extLst>
          </p:cNvPr>
          <p:cNvSpPr txBox="1"/>
          <p:nvPr/>
        </p:nvSpPr>
        <p:spPr>
          <a:xfrm>
            <a:off x="8541897" y="2587830"/>
            <a:ext cx="276038" cy="307777"/>
          </a:xfrm>
          <a:prstGeom prst="rect">
            <a:avLst/>
          </a:prstGeom>
          <a:noFill/>
        </p:spPr>
        <p:txBody>
          <a:bodyPr wrap="none" rtlCol="0">
            <a:spAutoFit/>
          </a:bodyPr>
          <a:lstStyle/>
          <a:p>
            <a:r>
              <a:rPr lang="en-US" sz="1400" b="1" dirty="0">
                <a:solidFill>
                  <a:schemeClr val="accent2"/>
                </a:solidFill>
              </a:rPr>
              <a:t>3</a:t>
            </a:r>
          </a:p>
        </p:txBody>
      </p:sp>
      <p:sp>
        <p:nvSpPr>
          <p:cNvPr id="48" name="TextBox 47">
            <a:extLst>
              <a:ext uri="{FF2B5EF4-FFF2-40B4-BE49-F238E27FC236}">
                <a16:creationId xmlns:a16="http://schemas.microsoft.com/office/drawing/2014/main" id="{ED75110A-659E-67E8-7357-2AB85330CA54}"/>
              </a:ext>
            </a:extLst>
          </p:cNvPr>
          <p:cNvSpPr txBox="1"/>
          <p:nvPr/>
        </p:nvSpPr>
        <p:spPr>
          <a:xfrm>
            <a:off x="7157127" y="463999"/>
            <a:ext cx="276038" cy="307777"/>
          </a:xfrm>
          <a:prstGeom prst="rect">
            <a:avLst/>
          </a:prstGeom>
          <a:noFill/>
        </p:spPr>
        <p:txBody>
          <a:bodyPr wrap="none" rtlCol="0">
            <a:spAutoFit/>
          </a:bodyPr>
          <a:lstStyle/>
          <a:p>
            <a:r>
              <a:rPr lang="en-US" sz="1400" b="1" dirty="0">
                <a:solidFill>
                  <a:schemeClr val="accent2"/>
                </a:solidFill>
              </a:rPr>
              <a:t>3</a:t>
            </a:r>
          </a:p>
        </p:txBody>
      </p:sp>
      <p:sp>
        <p:nvSpPr>
          <p:cNvPr id="49" name="TextBox 48">
            <a:extLst>
              <a:ext uri="{FF2B5EF4-FFF2-40B4-BE49-F238E27FC236}">
                <a16:creationId xmlns:a16="http://schemas.microsoft.com/office/drawing/2014/main" id="{2384F327-4C29-403F-9D30-06B0042BD5B6}"/>
              </a:ext>
            </a:extLst>
          </p:cNvPr>
          <p:cNvSpPr txBox="1"/>
          <p:nvPr/>
        </p:nvSpPr>
        <p:spPr>
          <a:xfrm>
            <a:off x="10335416" y="3783302"/>
            <a:ext cx="276038" cy="307777"/>
          </a:xfrm>
          <a:prstGeom prst="rect">
            <a:avLst/>
          </a:prstGeom>
          <a:noFill/>
        </p:spPr>
        <p:txBody>
          <a:bodyPr wrap="none" rtlCol="0">
            <a:spAutoFit/>
          </a:bodyPr>
          <a:lstStyle/>
          <a:p>
            <a:r>
              <a:rPr lang="en-US" sz="1400" b="1" dirty="0">
                <a:solidFill>
                  <a:schemeClr val="accent2"/>
                </a:solidFill>
              </a:rPr>
              <a:t>3</a:t>
            </a:r>
          </a:p>
        </p:txBody>
      </p:sp>
      <p:sp>
        <p:nvSpPr>
          <p:cNvPr id="50" name="TextBox 49">
            <a:extLst>
              <a:ext uri="{FF2B5EF4-FFF2-40B4-BE49-F238E27FC236}">
                <a16:creationId xmlns:a16="http://schemas.microsoft.com/office/drawing/2014/main" id="{87941A77-C424-EB75-DDBE-478DE0AB9BB3}"/>
              </a:ext>
            </a:extLst>
          </p:cNvPr>
          <p:cNvSpPr txBox="1"/>
          <p:nvPr/>
        </p:nvSpPr>
        <p:spPr>
          <a:xfrm>
            <a:off x="10437363" y="3129265"/>
            <a:ext cx="276038" cy="307777"/>
          </a:xfrm>
          <a:prstGeom prst="rect">
            <a:avLst/>
          </a:prstGeom>
          <a:noFill/>
        </p:spPr>
        <p:txBody>
          <a:bodyPr wrap="none" rtlCol="0">
            <a:spAutoFit/>
          </a:bodyPr>
          <a:lstStyle/>
          <a:p>
            <a:r>
              <a:rPr lang="en-US" sz="1400" b="1" dirty="0">
                <a:solidFill>
                  <a:schemeClr val="accent2"/>
                </a:solidFill>
              </a:rPr>
              <a:t>3</a:t>
            </a:r>
          </a:p>
        </p:txBody>
      </p:sp>
      <p:sp>
        <p:nvSpPr>
          <p:cNvPr id="51" name="TextBox 50">
            <a:extLst>
              <a:ext uri="{FF2B5EF4-FFF2-40B4-BE49-F238E27FC236}">
                <a16:creationId xmlns:a16="http://schemas.microsoft.com/office/drawing/2014/main" id="{921B7568-1888-3A23-0377-5DA50C164EA2}"/>
              </a:ext>
            </a:extLst>
          </p:cNvPr>
          <p:cNvSpPr txBox="1"/>
          <p:nvPr/>
        </p:nvSpPr>
        <p:spPr>
          <a:xfrm>
            <a:off x="9928778" y="2569349"/>
            <a:ext cx="276038" cy="307777"/>
          </a:xfrm>
          <a:prstGeom prst="rect">
            <a:avLst/>
          </a:prstGeom>
          <a:noFill/>
        </p:spPr>
        <p:txBody>
          <a:bodyPr wrap="none" rtlCol="0">
            <a:spAutoFit/>
          </a:bodyPr>
          <a:lstStyle/>
          <a:p>
            <a:r>
              <a:rPr lang="en-US" sz="1400" b="1" dirty="0">
                <a:solidFill>
                  <a:schemeClr val="accent2"/>
                </a:solidFill>
              </a:rPr>
              <a:t>3</a:t>
            </a:r>
          </a:p>
        </p:txBody>
      </p:sp>
      <p:sp>
        <p:nvSpPr>
          <p:cNvPr id="52" name="TextBox 51">
            <a:extLst>
              <a:ext uri="{FF2B5EF4-FFF2-40B4-BE49-F238E27FC236}">
                <a16:creationId xmlns:a16="http://schemas.microsoft.com/office/drawing/2014/main" id="{B611FAA9-72DE-E1A1-06C7-9CB421542D24}"/>
              </a:ext>
            </a:extLst>
          </p:cNvPr>
          <p:cNvSpPr txBox="1"/>
          <p:nvPr/>
        </p:nvSpPr>
        <p:spPr>
          <a:xfrm>
            <a:off x="9473028" y="2167451"/>
            <a:ext cx="276038" cy="307777"/>
          </a:xfrm>
          <a:prstGeom prst="rect">
            <a:avLst/>
          </a:prstGeom>
          <a:noFill/>
        </p:spPr>
        <p:txBody>
          <a:bodyPr wrap="none" rtlCol="0">
            <a:spAutoFit/>
          </a:bodyPr>
          <a:lstStyle/>
          <a:p>
            <a:r>
              <a:rPr lang="en-US" sz="1400" b="1" dirty="0">
                <a:solidFill>
                  <a:schemeClr val="accent2"/>
                </a:solidFill>
              </a:rPr>
              <a:t>3</a:t>
            </a:r>
          </a:p>
        </p:txBody>
      </p:sp>
      <p:sp>
        <p:nvSpPr>
          <p:cNvPr id="53" name="TextBox 52">
            <a:extLst>
              <a:ext uri="{FF2B5EF4-FFF2-40B4-BE49-F238E27FC236}">
                <a16:creationId xmlns:a16="http://schemas.microsoft.com/office/drawing/2014/main" id="{25AEAB02-6EE4-DEB6-7241-1727427EEB80}"/>
              </a:ext>
            </a:extLst>
          </p:cNvPr>
          <p:cNvSpPr txBox="1"/>
          <p:nvPr/>
        </p:nvSpPr>
        <p:spPr>
          <a:xfrm>
            <a:off x="6049515" y="2837751"/>
            <a:ext cx="276038" cy="307777"/>
          </a:xfrm>
          <a:prstGeom prst="rect">
            <a:avLst/>
          </a:prstGeom>
          <a:noFill/>
        </p:spPr>
        <p:txBody>
          <a:bodyPr wrap="none" rtlCol="0">
            <a:spAutoFit/>
          </a:bodyPr>
          <a:lstStyle/>
          <a:p>
            <a:r>
              <a:rPr lang="en-US" sz="1400" b="1" dirty="0">
                <a:solidFill>
                  <a:srgbClr val="FF0000"/>
                </a:solidFill>
              </a:rPr>
              <a:t>1</a:t>
            </a:r>
          </a:p>
        </p:txBody>
      </p:sp>
      <p:sp>
        <p:nvSpPr>
          <p:cNvPr id="54" name="TextBox 53">
            <a:extLst>
              <a:ext uri="{FF2B5EF4-FFF2-40B4-BE49-F238E27FC236}">
                <a16:creationId xmlns:a16="http://schemas.microsoft.com/office/drawing/2014/main" id="{F7FD69E9-8FAA-C346-8279-EB6C35244F4A}"/>
              </a:ext>
            </a:extLst>
          </p:cNvPr>
          <p:cNvSpPr txBox="1"/>
          <p:nvPr/>
        </p:nvSpPr>
        <p:spPr>
          <a:xfrm>
            <a:off x="6096000" y="3874104"/>
            <a:ext cx="276038" cy="307777"/>
          </a:xfrm>
          <a:prstGeom prst="rect">
            <a:avLst/>
          </a:prstGeom>
          <a:noFill/>
        </p:spPr>
        <p:txBody>
          <a:bodyPr wrap="none" rtlCol="0">
            <a:spAutoFit/>
          </a:bodyPr>
          <a:lstStyle/>
          <a:p>
            <a:r>
              <a:rPr lang="en-US" sz="1400" b="1" dirty="0">
                <a:solidFill>
                  <a:srgbClr val="FF0000"/>
                </a:solidFill>
              </a:rPr>
              <a:t>1</a:t>
            </a:r>
          </a:p>
        </p:txBody>
      </p:sp>
      <p:sp>
        <p:nvSpPr>
          <p:cNvPr id="55" name="TextBox 54">
            <a:extLst>
              <a:ext uri="{FF2B5EF4-FFF2-40B4-BE49-F238E27FC236}">
                <a16:creationId xmlns:a16="http://schemas.microsoft.com/office/drawing/2014/main" id="{DE297FCE-9E51-14C1-D179-9EA8B6938251}"/>
              </a:ext>
            </a:extLst>
          </p:cNvPr>
          <p:cNvSpPr txBox="1"/>
          <p:nvPr/>
        </p:nvSpPr>
        <p:spPr>
          <a:xfrm>
            <a:off x="5257218" y="1070213"/>
            <a:ext cx="276038" cy="307777"/>
          </a:xfrm>
          <a:prstGeom prst="rect">
            <a:avLst/>
          </a:prstGeom>
          <a:noFill/>
        </p:spPr>
        <p:txBody>
          <a:bodyPr wrap="none" rtlCol="0">
            <a:spAutoFit/>
          </a:bodyPr>
          <a:lstStyle/>
          <a:p>
            <a:r>
              <a:rPr lang="en-US" sz="1400" b="1" dirty="0">
                <a:solidFill>
                  <a:srgbClr val="FF0000"/>
                </a:solidFill>
              </a:rPr>
              <a:t>1</a:t>
            </a:r>
          </a:p>
        </p:txBody>
      </p:sp>
      <p:sp>
        <p:nvSpPr>
          <p:cNvPr id="56" name="TextBox 55">
            <a:extLst>
              <a:ext uri="{FF2B5EF4-FFF2-40B4-BE49-F238E27FC236}">
                <a16:creationId xmlns:a16="http://schemas.microsoft.com/office/drawing/2014/main" id="{51A25F41-F219-9F53-438C-4029D58BAC98}"/>
              </a:ext>
            </a:extLst>
          </p:cNvPr>
          <p:cNvSpPr txBox="1"/>
          <p:nvPr/>
        </p:nvSpPr>
        <p:spPr>
          <a:xfrm>
            <a:off x="5119199" y="2837752"/>
            <a:ext cx="276038" cy="307777"/>
          </a:xfrm>
          <a:prstGeom prst="rect">
            <a:avLst/>
          </a:prstGeom>
          <a:noFill/>
        </p:spPr>
        <p:txBody>
          <a:bodyPr wrap="none" rtlCol="0">
            <a:spAutoFit/>
          </a:bodyPr>
          <a:lstStyle/>
          <a:p>
            <a:r>
              <a:rPr lang="en-US" sz="1400" b="1" dirty="0">
                <a:solidFill>
                  <a:srgbClr val="FF0000"/>
                </a:solidFill>
              </a:rPr>
              <a:t>1</a:t>
            </a:r>
          </a:p>
        </p:txBody>
      </p:sp>
      <p:sp>
        <p:nvSpPr>
          <p:cNvPr id="57" name="TextBox 56">
            <a:extLst>
              <a:ext uri="{FF2B5EF4-FFF2-40B4-BE49-F238E27FC236}">
                <a16:creationId xmlns:a16="http://schemas.microsoft.com/office/drawing/2014/main" id="{9CE84305-22B4-0ED6-006E-DC3163F16AE5}"/>
              </a:ext>
            </a:extLst>
          </p:cNvPr>
          <p:cNvSpPr txBox="1"/>
          <p:nvPr/>
        </p:nvSpPr>
        <p:spPr>
          <a:xfrm>
            <a:off x="4444346" y="3729528"/>
            <a:ext cx="276038" cy="307777"/>
          </a:xfrm>
          <a:prstGeom prst="rect">
            <a:avLst/>
          </a:prstGeom>
          <a:noFill/>
        </p:spPr>
        <p:txBody>
          <a:bodyPr wrap="none" rtlCol="0">
            <a:spAutoFit/>
          </a:bodyPr>
          <a:lstStyle/>
          <a:p>
            <a:r>
              <a:rPr lang="en-US" sz="1400" b="1" dirty="0">
                <a:solidFill>
                  <a:srgbClr val="FF0000"/>
                </a:solidFill>
              </a:rPr>
              <a:t>1</a:t>
            </a:r>
          </a:p>
        </p:txBody>
      </p:sp>
      <p:sp>
        <p:nvSpPr>
          <p:cNvPr id="58" name="TextBox 57">
            <a:extLst>
              <a:ext uri="{FF2B5EF4-FFF2-40B4-BE49-F238E27FC236}">
                <a16:creationId xmlns:a16="http://schemas.microsoft.com/office/drawing/2014/main" id="{EB92B91E-F6B6-FFE0-60EF-E943B081CD8F}"/>
              </a:ext>
            </a:extLst>
          </p:cNvPr>
          <p:cNvSpPr txBox="1"/>
          <p:nvPr/>
        </p:nvSpPr>
        <p:spPr>
          <a:xfrm>
            <a:off x="3654816" y="2465902"/>
            <a:ext cx="276038" cy="307777"/>
          </a:xfrm>
          <a:prstGeom prst="rect">
            <a:avLst/>
          </a:prstGeom>
          <a:noFill/>
        </p:spPr>
        <p:txBody>
          <a:bodyPr wrap="none" rtlCol="0">
            <a:spAutoFit/>
          </a:bodyPr>
          <a:lstStyle/>
          <a:p>
            <a:r>
              <a:rPr lang="en-US" sz="1400" b="1" dirty="0">
                <a:solidFill>
                  <a:srgbClr val="FF0000"/>
                </a:solidFill>
              </a:rPr>
              <a:t>1</a:t>
            </a:r>
          </a:p>
        </p:txBody>
      </p:sp>
      <p:sp>
        <p:nvSpPr>
          <p:cNvPr id="59" name="TextBox 58">
            <a:extLst>
              <a:ext uri="{FF2B5EF4-FFF2-40B4-BE49-F238E27FC236}">
                <a16:creationId xmlns:a16="http://schemas.microsoft.com/office/drawing/2014/main" id="{D38CD0DD-2078-E93D-FECA-ED86EF2DB926}"/>
              </a:ext>
            </a:extLst>
          </p:cNvPr>
          <p:cNvSpPr txBox="1"/>
          <p:nvPr/>
        </p:nvSpPr>
        <p:spPr>
          <a:xfrm>
            <a:off x="4050748" y="1793482"/>
            <a:ext cx="276038" cy="307777"/>
          </a:xfrm>
          <a:prstGeom prst="rect">
            <a:avLst/>
          </a:prstGeom>
          <a:noFill/>
        </p:spPr>
        <p:txBody>
          <a:bodyPr wrap="none" rtlCol="0">
            <a:spAutoFit/>
          </a:bodyPr>
          <a:lstStyle/>
          <a:p>
            <a:r>
              <a:rPr lang="en-US" sz="1400" b="1" dirty="0">
                <a:solidFill>
                  <a:srgbClr val="FF0000"/>
                </a:solidFill>
              </a:rPr>
              <a:t>1</a:t>
            </a:r>
          </a:p>
        </p:txBody>
      </p:sp>
      <p:sp>
        <p:nvSpPr>
          <p:cNvPr id="60" name="TextBox 59">
            <a:extLst>
              <a:ext uri="{FF2B5EF4-FFF2-40B4-BE49-F238E27FC236}">
                <a16:creationId xmlns:a16="http://schemas.microsoft.com/office/drawing/2014/main" id="{7F5F3495-B17F-1F7A-E280-658A82E0F520}"/>
              </a:ext>
            </a:extLst>
          </p:cNvPr>
          <p:cNvSpPr txBox="1"/>
          <p:nvPr/>
        </p:nvSpPr>
        <p:spPr>
          <a:xfrm>
            <a:off x="5451984" y="290048"/>
            <a:ext cx="276038" cy="307777"/>
          </a:xfrm>
          <a:prstGeom prst="rect">
            <a:avLst/>
          </a:prstGeom>
          <a:noFill/>
        </p:spPr>
        <p:txBody>
          <a:bodyPr wrap="none" rtlCol="0">
            <a:spAutoFit/>
          </a:bodyPr>
          <a:lstStyle/>
          <a:p>
            <a:r>
              <a:rPr lang="en-US" sz="1400" b="1" dirty="0">
                <a:solidFill>
                  <a:srgbClr val="FF0000"/>
                </a:solidFill>
              </a:rPr>
              <a:t>1</a:t>
            </a:r>
          </a:p>
        </p:txBody>
      </p:sp>
      <p:sp>
        <p:nvSpPr>
          <p:cNvPr id="61" name="TextBox 60">
            <a:extLst>
              <a:ext uri="{FF2B5EF4-FFF2-40B4-BE49-F238E27FC236}">
                <a16:creationId xmlns:a16="http://schemas.microsoft.com/office/drawing/2014/main" id="{B13C216C-5A3D-7527-743C-580D24C3648D}"/>
              </a:ext>
            </a:extLst>
          </p:cNvPr>
          <p:cNvSpPr txBox="1"/>
          <p:nvPr/>
        </p:nvSpPr>
        <p:spPr>
          <a:xfrm>
            <a:off x="7289286" y="1015448"/>
            <a:ext cx="276038" cy="307777"/>
          </a:xfrm>
          <a:prstGeom prst="rect">
            <a:avLst/>
          </a:prstGeom>
          <a:noFill/>
        </p:spPr>
        <p:txBody>
          <a:bodyPr wrap="none" rtlCol="0">
            <a:spAutoFit/>
          </a:bodyPr>
          <a:lstStyle/>
          <a:p>
            <a:r>
              <a:rPr lang="en-US" sz="1400" b="1" dirty="0">
                <a:solidFill>
                  <a:srgbClr val="FF0000"/>
                </a:solidFill>
              </a:rPr>
              <a:t>1</a:t>
            </a:r>
          </a:p>
        </p:txBody>
      </p:sp>
      <p:sp>
        <p:nvSpPr>
          <p:cNvPr id="62" name="TextBox 61">
            <a:extLst>
              <a:ext uri="{FF2B5EF4-FFF2-40B4-BE49-F238E27FC236}">
                <a16:creationId xmlns:a16="http://schemas.microsoft.com/office/drawing/2014/main" id="{EC9E605E-4DAD-3B0C-1BD3-95C06611EA32}"/>
              </a:ext>
            </a:extLst>
          </p:cNvPr>
          <p:cNvSpPr txBox="1"/>
          <p:nvPr/>
        </p:nvSpPr>
        <p:spPr>
          <a:xfrm>
            <a:off x="7303966" y="1965700"/>
            <a:ext cx="276038" cy="307777"/>
          </a:xfrm>
          <a:prstGeom prst="rect">
            <a:avLst/>
          </a:prstGeom>
          <a:noFill/>
        </p:spPr>
        <p:txBody>
          <a:bodyPr wrap="none" rtlCol="0">
            <a:spAutoFit/>
          </a:bodyPr>
          <a:lstStyle/>
          <a:p>
            <a:r>
              <a:rPr lang="en-US" sz="1400" b="1" dirty="0">
                <a:solidFill>
                  <a:srgbClr val="FF0000"/>
                </a:solidFill>
              </a:rPr>
              <a:t>1</a:t>
            </a:r>
          </a:p>
        </p:txBody>
      </p:sp>
      <p:sp>
        <p:nvSpPr>
          <p:cNvPr id="63" name="TextBox 62">
            <a:extLst>
              <a:ext uri="{FF2B5EF4-FFF2-40B4-BE49-F238E27FC236}">
                <a16:creationId xmlns:a16="http://schemas.microsoft.com/office/drawing/2014/main" id="{D556F202-15DE-55A5-6968-585AE49FF8AF}"/>
              </a:ext>
            </a:extLst>
          </p:cNvPr>
          <p:cNvSpPr txBox="1"/>
          <p:nvPr/>
        </p:nvSpPr>
        <p:spPr>
          <a:xfrm>
            <a:off x="5681943" y="2079804"/>
            <a:ext cx="276038" cy="307777"/>
          </a:xfrm>
          <a:prstGeom prst="rect">
            <a:avLst/>
          </a:prstGeom>
          <a:noFill/>
        </p:spPr>
        <p:txBody>
          <a:bodyPr wrap="none" rtlCol="0">
            <a:spAutoFit/>
          </a:bodyPr>
          <a:lstStyle/>
          <a:p>
            <a:r>
              <a:rPr lang="en-US" sz="1400" b="1" dirty="0">
                <a:solidFill>
                  <a:srgbClr val="FF0000"/>
                </a:solidFill>
              </a:rPr>
              <a:t>1</a:t>
            </a:r>
          </a:p>
        </p:txBody>
      </p:sp>
      <p:sp>
        <p:nvSpPr>
          <p:cNvPr id="64" name="TextBox 63">
            <a:extLst>
              <a:ext uri="{FF2B5EF4-FFF2-40B4-BE49-F238E27FC236}">
                <a16:creationId xmlns:a16="http://schemas.microsoft.com/office/drawing/2014/main" id="{1C15210D-CF6D-E724-E7BE-BF7436D14B6D}"/>
              </a:ext>
            </a:extLst>
          </p:cNvPr>
          <p:cNvSpPr txBox="1"/>
          <p:nvPr/>
        </p:nvSpPr>
        <p:spPr>
          <a:xfrm>
            <a:off x="7333597" y="3776326"/>
            <a:ext cx="276038" cy="307777"/>
          </a:xfrm>
          <a:prstGeom prst="rect">
            <a:avLst/>
          </a:prstGeom>
          <a:noFill/>
        </p:spPr>
        <p:txBody>
          <a:bodyPr wrap="none" rtlCol="0">
            <a:spAutoFit/>
          </a:bodyPr>
          <a:lstStyle/>
          <a:p>
            <a:r>
              <a:rPr lang="en-US" sz="1400" b="1" dirty="0">
                <a:solidFill>
                  <a:srgbClr val="FF0000"/>
                </a:solidFill>
              </a:rPr>
              <a:t>1</a:t>
            </a:r>
          </a:p>
        </p:txBody>
      </p:sp>
      <p:sp>
        <p:nvSpPr>
          <p:cNvPr id="65" name="TextBox 64">
            <a:extLst>
              <a:ext uri="{FF2B5EF4-FFF2-40B4-BE49-F238E27FC236}">
                <a16:creationId xmlns:a16="http://schemas.microsoft.com/office/drawing/2014/main" id="{B6430837-7CD4-D731-69EB-A66EBC0FD8C1}"/>
              </a:ext>
            </a:extLst>
          </p:cNvPr>
          <p:cNvSpPr txBox="1"/>
          <p:nvPr/>
        </p:nvSpPr>
        <p:spPr>
          <a:xfrm>
            <a:off x="6623693" y="2683862"/>
            <a:ext cx="276038" cy="307777"/>
          </a:xfrm>
          <a:prstGeom prst="rect">
            <a:avLst/>
          </a:prstGeom>
          <a:noFill/>
        </p:spPr>
        <p:txBody>
          <a:bodyPr wrap="none" rtlCol="0">
            <a:spAutoFit/>
          </a:bodyPr>
          <a:lstStyle/>
          <a:p>
            <a:r>
              <a:rPr lang="en-US" sz="1400" b="1" dirty="0">
                <a:solidFill>
                  <a:srgbClr val="FF0000"/>
                </a:solidFill>
              </a:rPr>
              <a:t>1</a:t>
            </a:r>
          </a:p>
        </p:txBody>
      </p:sp>
      <p:sp>
        <p:nvSpPr>
          <p:cNvPr id="66" name="TextBox 65">
            <a:extLst>
              <a:ext uri="{FF2B5EF4-FFF2-40B4-BE49-F238E27FC236}">
                <a16:creationId xmlns:a16="http://schemas.microsoft.com/office/drawing/2014/main" id="{8BADFF07-3A37-F7BB-4973-019E7353EA78}"/>
              </a:ext>
            </a:extLst>
          </p:cNvPr>
          <p:cNvSpPr txBox="1"/>
          <p:nvPr/>
        </p:nvSpPr>
        <p:spPr>
          <a:xfrm>
            <a:off x="4008110" y="3193520"/>
            <a:ext cx="276038" cy="307777"/>
          </a:xfrm>
          <a:prstGeom prst="rect">
            <a:avLst/>
          </a:prstGeom>
          <a:noFill/>
        </p:spPr>
        <p:txBody>
          <a:bodyPr wrap="none" rtlCol="0">
            <a:spAutoFit/>
          </a:bodyPr>
          <a:lstStyle/>
          <a:p>
            <a:r>
              <a:rPr lang="en-US" sz="1400" b="1" dirty="0">
                <a:solidFill>
                  <a:srgbClr val="FF0000"/>
                </a:solidFill>
              </a:rPr>
              <a:t>1</a:t>
            </a:r>
          </a:p>
        </p:txBody>
      </p:sp>
      <p:sp>
        <p:nvSpPr>
          <p:cNvPr id="67" name="TextBox 66">
            <a:extLst>
              <a:ext uri="{FF2B5EF4-FFF2-40B4-BE49-F238E27FC236}">
                <a16:creationId xmlns:a16="http://schemas.microsoft.com/office/drawing/2014/main" id="{4F1BCEA4-A62C-E42D-B6F8-A7F991B6111E}"/>
              </a:ext>
            </a:extLst>
          </p:cNvPr>
          <p:cNvSpPr txBox="1"/>
          <p:nvPr/>
        </p:nvSpPr>
        <p:spPr>
          <a:xfrm>
            <a:off x="6393032" y="1161814"/>
            <a:ext cx="276038" cy="307777"/>
          </a:xfrm>
          <a:prstGeom prst="rect">
            <a:avLst/>
          </a:prstGeom>
          <a:noFill/>
        </p:spPr>
        <p:txBody>
          <a:bodyPr wrap="none" rtlCol="0">
            <a:spAutoFit/>
          </a:bodyPr>
          <a:lstStyle/>
          <a:p>
            <a:r>
              <a:rPr lang="en-US" sz="1400" b="1" dirty="0">
                <a:solidFill>
                  <a:srgbClr val="FF0000"/>
                </a:solidFill>
              </a:rPr>
              <a:t>1</a:t>
            </a:r>
          </a:p>
        </p:txBody>
      </p:sp>
      <p:sp>
        <p:nvSpPr>
          <p:cNvPr id="68" name="TextBox 67">
            <a:extLst>
              <a:ext uri="{FF2B5EF4-FFF2-40B4-BE49-F238E27FC236}">
                <a16:creationId xmlns:a16="http://schemas.microsoft.com/office/drawing/2014/main" id="{E9F8485E-2BBB-C6AF-5727-A12C321DE646}"/>
              </a:ext>
            </a:extLst>
          </p:cNvPr>
          <p:cNvSpPr txBox="1"/>
          <p:nvPr/>
        </p:nvSpPr>
        <p:spPr>
          <a:xfrm>
            <a:off x="9524998" y="1431608"/>
            <a:ext cx="276038" cy="307777"/>
          </a:xfrm>
          <a:prstGeom prst="rect">
            <a:avLst/>
          </a:prstGeom>
          <a:noFill/>
        </p:spPr>
        <p:txBody>
          <a:bodyPr wrap="none" rtlCol="0">
            <a:spAutoFit/>
          </a:bodyPr>
          <a:lstStyle/>
          <a:p>
            <a:r>
              <a:rPr lang="en-US" sz="1400" b="1" dirty="0">
                <a:solidFill>
                  <a:srgbClr val="FF0000"/>
                </a:solidFill>
              </a:rPr>
              <a:t>1</a:t>
            </a:r>
          </a:p>
        </p:txBody>
      </p:sp>
      <p:sp>
        <p:nvSpPr>
          <p:cNvPr id="69" name="TextBox 68">
            <a:extLst>
              <a:ext uri="{FF2B5EF4-FFF2-40B4-BE49-F238E27FC236}">
                <a16:creationId xmlns:a16="http://schemas.microsoft.com/office/drawing/2014/main" id="{F5FC4A2B-3140-A774-88FD-92ED267A5395}"/>
              </a:ext>
            </a:extLst>
          </p:cNvPr>
          <p:cNvSpPr txBox="1"/>
          <p:nvPr/>
        </p:nvSpPr>
        <p:spPr>
          <a:xfrm>
            <a:off x="10473435" y="2472473"/>
            <a:ext cx="276038" cy="307777"/>
          </a:xfrm>
          <a:prstGeom prst="rect">
            <a:avLst/>
          </a:prstGeom>
          <a:noFill/>
        </p:spPr>
        <p:txBody>
          <a:bodyPr wrap="none" rtlCol="0">
            <a:spAutoFit/>
          </a:bodyPr>
          <a:lstStyle/>
          <a:p>
            <a:r>
              <a:rPr lang="en-US" sz="1400" b="1" dirty="0">
                <a:solidFill>
                  <a:srgbClr val="FF0000"/>
                </a:solidFill>
              </a:rPr>
              <a:t>1</a:t>
            </a:r>
          </a:p>
        </p:txBody>
      </p:sp>
      <p:sp>
        <p:nvSpPr>
          <p:cNvPr id="70" name="TextBox 69">
            <a:extLst>
              <a:ext uri="{FF2B5EF4-FFF2-40B4-BE49-F238E27FC236}">
                <a16:creationId xmlns:a16="http://schemas.microsoft.com/office/drawing/2014/main" id="{C7307465-D33E-4818-12F5-BACB2BF64E19}"/>
              </a:ext>
            </a:extLst>
          </p:cNvPr>
          <p:cNvSpPr txBox="1"/>
          <p:nvPr/>
        </p:nvSpPr>
        <p:spPr>
          <a:xfrm>
            <a:off x="10805132" y="3517311"/>
            <a:ext cx="276038" cy="307777"/>
          </a:xfrm>
          <a:prstGeom prst="rect">
            <a:avLst/>
          </a:prstGeom>
          <a:noFill/>
        </p:spPr>
        <p:txBody>
          <a:bodyPr wrap="none" rtlCol="0">
            <a:spAutoFit/>
          </a:bodyPr>
          <a:lstStyle/>
          <a:p>
            <a:r>
              <a:rPr lang="en-US" sz="1400" b="1" dirty="0">
                <a:solidFill>
                  <a:srgbClr val="FF0000"/>
                </a:solidFill>
              </a:rPr>
              <a:t>1</a:t>
            </a:r>
          </a:p>
        </p:txBody>
      </p:sp>
      <p:sp>
        <p:nvSpPr>
          <p:cNvPr id="71" name="TextBox 70">
            <a:extLst>
              <a:ext uri="{FF2B5EF4-FFF2-40B4-BE49-F238E27FC236}">
                <a16:creationId xmlns:a16="http://schemas.microsoft.com/office/drawing/2014/main" id="{F1FAA188-F62F-5AE5-879A-63B1F113EF1A}"/>
              </a:ext>
            </a:extLst>
          </p:cNvPr>
          <p:cNvSpPr txBox="1"/>
          <p:nvPr/>
        </p:nvSpPr>
        <p:spPr>
          <a:xfrm>
            <a:off x="9290547" y="2711819"/>
            <a:ext cx="276038" cy="307777"/>
          </a:xfrm>
          <a:prstGeom prst="rect">
            <a:avLst/>
          </a:prstGeom>
          <a:noFill/>
        </p:spPr>
        <p:txBody>
          <a:bodyPr wrap="none" rtlCol="0">
            <a:spAutoFit/>
          </a:bodyPr>
          <a:lstStyle/>
          <a:p>
            <a:r>
              <a:rPr lang="en-US" sz="1400" b="1" dirty="0">
                <a:solidFill>
                  <a:srgbClr val="FF0000"/>
                </a:solidFill>
              </a:rPr>
              <a:t>1</a:t>
            </a:r>
          </a:p>
        </p:txBody>
      </p:sp>
      <p:sp>
        <p:nvSpPr>
          <p:cNvPr id="72" name="TextBox 71">
            <a:extLst>
              <a:ext uri="{FF2B5EF4-FFF2-40B4-BE49-F238E27FC236}">
                <a16:creationId xmlns:a16="http://schemas.microsoft.com/office/drawing/2014/main" id="{C80C93D4-8DC8-E1A3-DC4D-83752AF2B2B8}"/>
              </a:ext>
            </a:extLst>
          </p:cNvPr>
          <p:cNvSpPr txBox="1"/>
          <p:nvPr/>
        </p:nvSpPr>
        <p:spPr>
          <a:xfrm>
            <a:off x="8943233" y="2366077"/>
            <a:ext cx="276038" cy="307777"/>
          </a:xfrm>
          <a:prstGeom prst="rect">
            <a:avLst/>
          </a:prstGeom>
          <a:noFill/>
        </p:spPr>
        <p:txBody>
          <a:bodyPr wrap="none" rtlCol="0">
            <a:spAutoFit/>
          </a:bodyPr>
          <a:lstStyle/>
          <a:p>
            <a:r>
              <a:rPr lang="en-US" sz="1400" b="1" dirty="0">
                <a:solidFill>
                  <a:srgbClr val="FF0000"/>
                </a:solidFill>
              </a:rPr>
              <a:t>1</a:t>
            </a:r>
          </a:p>
        </p:txBody>
      </p:sp>
      <p:sp>
        <p:nvSpPr>
          <p:cNvPr id="73" name="TextBox 72">
            <a:extLst>
              <a:ext uri="{FF2B5EF4-FFF2-40B4-BE49-F238E27FC236}">
                <a16:creationId xmlns:a16="http://schemas.microsoft.com/office/drawing/2014/main" id="{4C23157E-8587-44E0-5711-F27DE3ABC9DC}"/>
              </a:ext>
            </a:extLst>
          </p:cNvPr>
          <p:cNvSpPr txBox="1"/>
          <p:nvPr/>
        </p:nvSpPr>
        <p:spPr>
          <a:xfrm>
            <a:off x="8594794" y="1536203"/>
            <a:ext cx="276038" cy="307777"/>
          </a:xfrm>
          <a:prstGeom prst="rect">
            <a:avLst/>
          </a:prstGeom>
          <a:noFill/>
        </p:spPr>
        <p:txBody>
          <a:bodyPr wrap="none" rtlCol="0">
            <a:spAutoFit/>
          </a:bodyPr>
          <a:lstStyle/>
          <a:p>
            <a:r>
              <a:rPr lang="en-US" sz="1400" b="1" dirty="0">
                <a:solidFill>
                  <a:srgbClr val="FF0000"/>
                </a:solidFill>
              </a:rPr>
              <a:t>1</a:t>
            </a:r>
          </a:p>
        </p:txBody>
      </p:sp>
      <p:sp>
        <p:nvSpPr>
          <p:cNvPr id="74" name="TextBox 73">
            <a:extLst>
              <a:ext uri="{FF2B5EF4-FFF2-40B4-BE49-F238E27FC236}">
                <a16:creationId xmlns:a16="http://schemas.microsoft.com/office/drawing/2014/main" id="{0CEA63A9-6026-7732-083F-00071AF0F8BE}"/>
              </a:ext>
            </a:extLst>
          </p:cNvPr>
          <p:cNvSpPr txBox="1"/>
          <p:nvPr/>
        </p:nvSpPr>
        <p:spPr>
          <a:xfrm>
            <a:off x="11319400" y="4241059"/>
            <a:ext cx="276038" cy="307777"/>
          </a:xfrm>
          <a:prstGeom prst="rect">
            <a:avLst/>
          </a:prstGeom>
          <a:noFill/>
        </p:spPr>
        <p:txBody>
          <a:bodyPr wrap="none" rtlCol="0">
            <a:spAutoFit/>
          </a:bodyPr>
          <a:lstStyle/>
          <a:p>
            <a:r>
              <a:rPr lang="en-US" sz="1400" b="1" dirty="0">
                <a:solidFill>
                  <a:srgbClr val="FF0000"/>
                </a:solidFill>
              </a:rPr>
              <a:t>1</a:t>
            </a:r>
          </a:p>
        </p:txBody>
      </p:sp>
      <p:sp>
        <p:nvSpPr>
          <p:cNvPr id="75" name="TextBox 74">
            <a:extLst>
              <a:ext uri="{FF2B5EF4-FFF2-40B4-BE49-F238E27FC236}">
                <a16:creationId xmlns:a16="http://schemas.microsoft.com/office/drawing/2014/main" id="{4C049983-E95F-4196-A5D5-E6B79BCF36ED}"/>
              </a:ext>
            </a:extLst>
          </p:cNvPr>
          <p:cNvSpPr txBox="1"/>
          <p:nvPr/>
        </p:nvSpPr>
        <p:spPr>
          <a:xfrm>
            <a:off x="7942879" y="4371319"/>
            <a:ext cx="276038" cy="307777"/>
          </a:xfrm>
          <a:prstGeom prst="rect">
            <a:avLst/>
          </a:prstGeom>
          <a:noFill/>
        </p:spPr>
        <p:txBody>
          <a:bodyPr wrap="none" rtlCol="0">
            <a:spAutoFit/>
          </a:bodyPr>
          <a:lstStyle/>
          <a:p>
            <a:r>
              <a:rPr lang="en-US" sz="1400" b="1" dirty="0">
                <a:solidFill>
                  <a:srgbClr val="FF0000"/>
                </a:solidFill>
              </a:rPr>
              <a:t>1</a:t>
            </a:r>
          </a:p>
        </p:txBody>
      </p:sp>
      <p:sp>
        <p:nvSpPr>
          <p:cNvPr id="76" name="TextBox 75">
            <a:extLst>
              <a:ext uri="{FF2B5EF4-FFF2-40B4-BE49-F238E27FC236}">
                <a16:creationId xmlns:a16="http://schemas.microsoft.com/office/drawing/2014/main" id="{51AB8CC3-D3E2-D103-9CEF-E02EB52ABF24}"/>
              </a:ext>
            </a:extLst>
          </p:cNvPr>
          <p:cNvSpPr txBox="1"/>
          <p:nvPr/>
        </p:nvSpPr>
        <p:spPr>
          <a:xfrm>
            <a:off x="8594794" y="407253"/>
            <a:ext cx="276038" cy="307777"/>
          </a:xfrm>
          <a:prstGeom prst="rect">
            <a:avLst/>
          </a:prstGeom>
          <a:noFill/>
        </p:spPr>
        <p:txBody>
          <a:bodyPr wrap="none" rtlCol="0">
            <a:spAutoFit/>
          </a:bodyPr>
          <a:lstStyle/>
          <a:p>
            <a:r>
              <a:rPr lang="en-US" sz="1400" b="1" dirty="0">
                <a:solidFill>
                  <a:srgbClr val="FF0000"/>
                </a:solidFill>
              </a:rPr>
              <a:t>1</a:t>
            </a:r>
          </a:p>
        </p:txBody>
      </p:sp>
      <p:sp>
        <p:nvSpPr>
          <p:cNvPr id="77" name="TextBox 76">
            <a:extLst>
              <a:ext uri="{FF2B5EF4-FFF2-40B4-BE49-F238E27FC236}">
                <a16:creationId xmlns:a16="http://schemas.microsoft.com/office/drawing/2014/main" id="{EB7AED21-E150-90A7-D477-550C9C23A2C9}"/>
              </a:ext>
            </a:extLst>
          </p:cNvPr>
          <p:cNvSpPr txBox="1"/>
          <p:nvPr/>
        </p:nvSpPr>
        <p:spPr>
          <a:xfrm>
            <a:off x="9307245" y="3710497"/>
            <a:ext cx="276038" cy="307777"/>
          </a:xfrm>
          <a:prstGeom prst="rect">
            <a:avLst/>
          </a:prstGeom>
          <a:noFill/>
        </p:spPr>
        <p:txBody>
          <a:bodyPr wrap="none" rtlCol="0">
            <a:spAutoFit/>
          </a:bodyPr>
          <a:lstStyle/>
          <a:p>
            <a:r>
              <a:rPr lang="en-US" sz="1400" b="1" dirty="0">
                <a:solidFill>
                  <a:srgbClr val="FF0000"/>
                </a:solidFill>
              </a:rPr>
              <a:t>1</a:t>
            </a:r>
          </a:p>
        </p:txBody>
      </p:sp>
    </p:spTree>
    <p:extLst>
      <p:ext uri="{BB962C8B-B14F-4D97-AF65-F5344CB8AC3E}">
        <p14:creationId xmlns:p14="http://schemas.microsoft.com/office/powerpoint/2010/main" val="1532641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ED64A8-5AB0-1D3B-F565-3875C1A44A31}"/>
              </a:ext>
            </a:extLst>
          </p:cNvPr>
          <p:cNvPicPr>
            <a:picLocks noChangeAspect="1"/>
          </p:cNvPicPr>
          <p:nvPr/>
        </p:nvPicPr>
        <p:blipFill>
          <a:blip r:embed="rId2"/>
          <a:srcRect t="47924" b="25660"/>
          <a:stretch/>
        </p:blipFill>
        <p:spPr>
          <a:xfrm>
            <a:off x="2695352" y="616789"/>
            <a:ext cx="9406534" cy="2812211"/>
          </a:xfrm>
          <a:prstGeom prst="rect">
            <a:avLst/>
          </a:prstGeom>
        </p:spPr>
      </p:pic>
      <p:pic>
        <p:nvPicPr>
          <p:cNvPr id="3" name="Picture 2">
            <a:extLst>
              <a:ext uri="{FF2B5EF4-FFF2-40B4-BE49-F238E27FC236}">
                <a16:creationId xmlns:a16="http://schemas.microsoft.com/office/drawing/2014/main" id="{CDDB0A60-5195-14A8-CFCF-DA3D32DCE5E1}"/>
              </a:ext>
            </a:extLst>
          </p:cNvPr>
          <p:cNvPicPr>
            <a:picLocks noChangeAspect="1"/>
          </p:cNvPicPr>
          <p:nvPr/>
        </p:nvPicPr>
        <p:blipFill>
          <a:blip r:embed="rId3"/>
          <a:stretch>
            <a:fillRect/>
          </a:stretch>
        </p:blipFill>
        <p:spPr>
          <a:xfrm>
            <a:off x="46779" y="0"/>
            <a:ext cx="2500895" cy="4770408"/>
          </a:xfrm>
          <a:prstGeom prst="rect">
            <a:avLst/>
          </a:prstGeom>
        </p:spPr>
      </p:pic>
      <p:sp>
        <p:nvSpPr>
          <p:cNvPr id="5" name="TextBox 4">
            <a:extLst>
              <a:ext uri="{FF2B5EF4-FFF2-40B4-BE49-F238E27FC236}">
                <a16:creationId xmlns:a16="http://schemas.microsoft.com/office/drawing/2014/main" id="{59C986E0-F9E6-F428-B9DC-DF25D4224C2A}"/>
              </a:ext>
            </a:extLst>
          </p:cNvPr>
          <p:cNvSpPr txBox="1"/>
          <p:nvPr/>
        </p:nvSpPr>
        <p:spPr>
          <a:xfrm>
            <a:off x="3097036" y="3378889"/>
            <a:ext cx="8857172" cy="3139321"/>
          </a:xfrm>
          <a:prstGeom prst="rect">
            <a:avLst/>
          </a:prstGeom>
          <a:noFill/>
        </p:spPr>
        <p:txBody>
          <a:bodyPr wrap="square">
            <a:spAutoFit/>
          </a:bodyPr>
          <a:lstStyle/>
          <a:p>
            <a:r>
              <a:rPr lang="en-US" sz="1800" dirty="0"/>
              <a:t>Grass and land:  In order to define this picture a little better, I use the Ionian Green pencil to carry the horizon line beyond either side of the trees.  Ionian green should also be used in the stitching area around the base of the trees to give a sense of a shadow at the base of each tree. Pour a small bit of the Olive green paint in a palette pot as well as some fabric medium in a separate pot.  Apply the paint along the back horizon line and come down into the trees a bit.  Then apply some fabric medium to the land area about ½ way down the land, then paint over that area with the Olive Green paint. Use Felt Green for the remainder of the grass area. The key is to get a seamless look from dark green to medium green to a light green at the bottom of the block. Leave space around the rocks to apply Baked Earth pencil for dirt. Blend the Baked Earth up to the stitch line of the rocks and slightly into the green area.</a:t>
            </a:r>
          </a:p>
        </p:txBody>
      </p:sp>
      <p:sp>
        <p:nvSpPr>
          <p:cNvPr id="6" name="TextBox 5">
            <a:extLst>
              <a:ext uri="{FF2B5EF4-FFF2-40B4-BE49-F238E27FC236}">
                <a16:creationId xmlns:a16="http://schemas.microsoft.com/office/drawing/2014/main" id="{BA9FD163-631F-F96C-ADE9-0347D70E9855}"/>
              </a:ext>
            </a:extLst>
          </p:cNvPr>
          <p:cNvSpPr txBox="1"/>
          <p:nvPr/>
        </p:nvSpPr>
        <p:spPr>
          <a:xfrm>
            <a:off x="10351698" y="733246"/>
            <a:ext cx="256802" cy="261610"/>
          </a:xfrm>
          <a:prstGeom prst="rect">
            <a:avLst/>
          </a:prstGeom>
          <a:noFill/>
        </p:spPr>
        <p:txBody>
          <a:bodyPr wrap="none" rtlCol="0">
            <a:spAutoFit/>
          </a:bodyPr>
          <a:lstStyle/>
          <a:p>
            <a:r>
              <a:rPr lang="en-US" sz="1100" dirty="0"/>
              <a:t>6</a:t>
            </a:r>
          </a:p>
        </p:txBody>
      </p:sp>
      <p:sp>
        <p:nvSpPr>
          <p:cNvPr id="7" name="TextBox 6">
            <a:extLst>
              <a:ext uri="{FF2B5EF4-FFF2-40B4-BE49-F238E27FC236}">
                <a16:creationId xmlns:a16="http://schemas.microsoft.com/office/drawing/2014/main" id="{4388A0FC-5FFF-FFDF-9AE9-0F7DDDFD7098}"/>
              </a:ext>
            </a:extLst>
          </p:cNvPr>
          <p:cNvSpPr txBox="1"/>
          <p:nvPr/>
        </p:nvSpPr>
        <p:spPr>
          <a:xfrm>
            <a:off x="7038966" y="1028806"/>
            <a:ext cx="256802" cy="261610"/>
          </a:xfrm>
          <a:prstGeom prst="rect">
            <a:avLst/>
          </a:prstGeom>
          <a:noFill/>
        </p:spPr>
        <p:txBody>
          <a:bodyPr wrap="none" rtlCol="0">
            <a:spAutoFit/>
          </a:bodyPr>
          <a:lstStyle/>
          <a:p>
            <a:r>
              <a:rPr lang="en-US" sz="1100" dirty="0"/>
              <a:t>6</a:t>
            </a:r>
          </a:p>
        </p:txBody>
      </p:sp>
      <p:sp>
        <p:nvSpPr>
          <p:cNvPr id="8" name="TextBox 7">
            <a:extLst>
              <a:ext uri="{FF2B5EF4-FFF2-40B4-BE49-F238E27FC236}">
                <a16:creationId xmlns:a16="http://schemas.microsoft.com/office/drawing/2014/main" id="{3E854974-CCF9-86AC-2E3C-933233F1542C}"/>
              </a:ext>
            </a:extLst>
          </p:cNvPr>
          <p:cNvSpPr txBox="1"/>
          <p:nvPr/>
        </p:nvSpPr>
        <p:spPr>
          <a:xfrm>
            <a:off x="7471316" y="1028806"/>
            <a:ext cx="256802" cy="261610"/>
          </a:xfrm>
          <a:prstGeom prst="rect">
            <a:avLst/>
          </a:prstGeom>
          <a:noFill/>
        </p:spPr>
        <p:txBody>
          <a:bodyPr wrap="none" rtlCol="0">
            <a:spAutoFit/>
          </a:bodyPr>
          <a:lstStyle/>
          <a:p>
            <a:r>
              <a:rPr lang="en-US" sz="1100" dirty="0"/>
              <a:t>6</a:t>
            </a:r>
          </a:p>
        </p:txBody>
      </p:sp>
      <p:sp>
        <p:nvSpPr>
          <p:cNvPr id="9" name="TextBox 8">
            <a:extLst>
              <a:ext uri="{FF2B5EF4-FFF2-40B4-BE49-F238E27FC236}">
                <a16:creationId xmlns:a16="http://schemas.microsoft.com/office/drawing/2014/main" id="{6E946061-AAF0-4A99-22B5-38599F6F8E27}"/>
              </a:ext>
            </a:extLst>
          </p:cNvPr>
          <p:cNvSpPr txBox="1"/>
          <p:nvPr/>
        </p:nvSpPr>
        <p:spPr>
          <a:xfrm>
            <a:off x="7932719" y="994856"/>
            <a:ext cx="256802" cy="261610"/>
          </a:xfrm>
          <a:prstGeom prst="rect">
            <a:avLst/>
          </a:prstGeom>
          <a:noFill/>
        </p:spPr>
        <p:txBody>
          <a:bodyPr wrap="none" rtlCol="0">
            <a:spAutoFit/>
          </a:bodyPr>
          <a:lstStyle/>
          <a:p>
            <a:r>
              <a:rPr lang="en-US" sz="1100" dirty="0"/>
              <a:t>6</a:t>
            </a:r>
          </a:p>
        </p:txBody>
      </p:sp>
      <p:sp>
        <p:nvSpPr>
          <p:cNvPr id="10" name="TextBox 9">
            <a:extLst>
              <a:ext uri="{FF2B5EF4-FFF2-40B4-BE49-F238E27FC236}">
                <a16:creationId xmlns:a16="http://schemas.microsoft.com/office/drawing/2014/main" id="{EAE61341-19ED-C9FE-3375-7C56CEFAA19F}"/>
              </a:ext>
            </a:extLst>
          </p:cNvPr>
          <p:cNvSpPr txBox="1"/>
          <p:nvPr/>
        </p:nvSpPr>
        <p:spPr>
          <a:xfrm>
            <a:off x="8436444" y="868499"/>
            <a:ext cx="256802" cy="261610"/>
          </a:xfrm>
          <a:prstGeom prst="rect">
            <a:avLst/>
          </a:prstGeom>
          <a:noFill/>
        </p:spPr>
        <p:txBody>
          <a:bodyPr wrap="none" rtlCol="0">
            <a:spAutoFit/>
          </a:bodyPr>
          <a:lstStyle/>
          <a:p>
            <a:r>
              <a:rPr lang="en-US" sz="1100" dirty="0"/>
              <a:t>6</a:t>
            </a:r>
          </a:p>
        </p:txBody>
      </p:sp>
      <p:sp>
        <p:nvSpPr>
          <p:cNvPr id="11" name="TextBox 10">
            <a:extLst>
              <a:ext uri="{FF2B5EF4-FFF2-40B4-BE49-F238E27FC236}">
                <a16:creationId xmlns:a16="http://schemas.microsoft.com/office/drawing/2014/main" id="{AE0A9CEB-46BC-FB5B-5795-36F1A421E6B2}"/>
              </a:ext>
            </a:extLst>
          </p:cNvPr>
          <p:cNvSpPr txBox="1"/>
          <p:nvPr/>
        </p:nvSpPr>
        <p:spPr>
          <a:xfrm>
            <a:off x="9496648" y="744883"/>
            <a:ext cx="256802" cy="261610"/>
          </a:xfrm>
          <a:prstGeom prst="rect">
            <a:avLst/>
          </a:prstGeom>
          <a:noFill/>
        </p:spPr>
        <p:txBody>
          <a:bodyPr wrap="none" rtlCol="0">
            <a:spAutoFit/>
          </a:bodyPr>
          <a:lstStyle/>
          <a:p>
            <a:r>
              <a:rPr lang="en-US" sz="1100" dirty="0"/>
              <a:t>6</a:t>
            </a:r>
          </a:p>
        </p:txBody>
      </p:sp>
      <p:sp>
        <p:nvSpPr>
          <p:cNvPr id="12" name="TextBox 11">
            <a:extLst>
              <a:ext uri="{FF2B5EF4-FFF2-40B4-BE49-F238E27FC236}">
                <a16:creationId xmlns:a16="http://schemas.microsoft.com/office/drawing/2014/main" id="{66043826-F15A-3A44-CA42-3C7E862BF697}"/>
              </a:ext>
            </a:extLst>
          </p:cNvPr>
          <p:cNvSpPr txBox="1"/>
          <p:nvPr/>
        </p:nvSpPr>
        <p:spPr>
          <a:xfrm>
            <a:off x="4438572" y="754841"/>
            <a:ext cx="256802" cy="261610"/>
          </a:xfrm>
          <a:prstGeom prst="rect">
            <a:avLst/>
          </a:prstGeom>
          <a:noFill/>
        </p:spPr>
        <p:txBody>
          <a:bodyPr wrap="none" rtlCol="0">
            <a:spAutoFit/>
          </a:bodyPr>
          <a:lstStyle/>
          <a:p>
            <a:r>
              <a:rPr lang="en-US" sz="1100" dirty="0"/>
              <a:t>6</a:t>
            </a:r>
          </a:p>
        </p:txBody>
      </p:sp>
      <p:sp>
        <p:nvSpPr>
          <p:cNvPr id="13" name="TextBox 12">
            <a:extLst>
              <a:ext uri="{FF2B5EF4-FFF2-40B4-BE49-F238E27FC236}">
                <a16:creationId xmlns:a16="http://schemas.microsoft.com/office/drawing/2014/main" id="{4BB7CBF4-BB79-EEB9-4239-ABC49F8A3105}"/>
              </a:ext>
            </a:extLst>
          </p:cNvPr>
          <p:cNvSpPr txBox="1"/>
          <p:nvPr/>
        </p:nvSpPr>
        <p:spPr>
          <a:xfrm>
            <a:off x="4680739" y="754841"/>
            <a:ext cx="256802" cy="261610"/>
          </a:xfrm>
          <a:prstGeom prst="rect">
            <a:avLst/>
          </a:prstGeom>
          <a:noFill/>
        </p:spPr>
        <p:txBody>
          <a:bodyPr wrap="none" rtlCol="0">
            <a:spAutoFit/>
          </a:bodyPr>
          <a:lstStyle/>
          <a:p>
            <a:r>
              <a:rPr lang="en-US" sz="1100" dirty="0"/>
              <a:t>6</a:t>
            </a:r>
          </a:p>
        </p:txBody>
      </p:sp>
      <p:sp>
        <p:nvSpPr>
          <p:cNvPr id="14" name="TextBox 13">
            <a:extLst>
              <a:ext uri="{FF2B5EF4-FFF2-40B4-BE49-F238E27FC236}">
                <a16:creationId xmlns:a16="http://schemas.microsoft.com/office/drawing/2014/main" id="{DADB48AD-FDD9-1B03-A393-B8AC35ABF38D}"/>
              </a:ext>
            </a:extLst>
          </p:cNvPr>
          <p:cNvSpPr txBox="1"/>
          <p:nvPr/>
        </p:nvSpPr>
        <p:spPr>
          <a:xfrm>
            <a:off x="5142142" y="845265"/>
            <a:ext cx="256802" cy="261610"/>
          </a:xfrm>
          <a:prstGeom prst="rect">
            <a:avLst/>
          </a:prstGeom>
          <a:noFill/>
        </p:spPr>
        <p:txBody>
          <a:bodyPr wrap="none" rtlCol="0">
            <a:spAutoFit/>
          </a:bodyPr>
          <a:lstStyle/>
          <a:p>
            <a:r>
              <a:rPr lang="en-US" sz="1100" dirty="0"/>
              <a:t>6</a:t>
            </a:r>
          </a:p>
        </p:txBody>
      </p:sp>
      <p:sp>
        <p:nvSpPr>
          <p:cNvPr id="15" name="TextBox 14">
            <a:extLst>
              <a:ext uri="{FF2B5EF4-FFF2-40B4-BE49-F238E27FC236}">
                <a16:creationId xmlns:a16="http://schemas.microsoft.com/office/drawing/2014/main" id="{6FD7181E-291D-3B8E-1838-DC642E80AC03}"/>
              </a:ext>
            </a:extLst>
          </p:cNvPr>
          <p:cNvSpPr txBox="1"/>
          <p:nvPr/>
        </p:nvSpPr>
        <p:spPr>
          <a:xfrm>
            <a:off x="5532063" y="928836"/>
            <a:ext cx="256802" cy="261610"/>
          </a:xfrm>
          <a:prstGeom prst="rect">
            <a:avLst/>
          </a:prstGeom>
          <a:noFill/>
        </p:spPr>
        <p:txBody>
          <a:bodyPr wrap="none" rtlCol="0">
            <a:spAutoFit/>
          </a:bodyPr>
          <a:lstStyle/>
          <a:p>
            <a:r>
              <a:rPr lang="en-US" sz="1100" dirty="0"/>
              <a:t>6</a:t>
            </a:r>
          </a:p>
        </p:txBody>
      </p:sp>
      <p:sp>
        <p:nvSpPr>
          <p:cNvPr id="16" name="TextBox 15">
            <a:extLst>
              <a:ext uri="{FF2B5EF4-FFF2-40B4-BE49-F238E27FC236}">
                <a16:creationId xmlns:a16="http://schemas.microsoft.com/office/drawing/2014/main" id="{1F824FD3-F22C-64D0-3A46-FC37403E5A05}"/>
              </a:ext>
            </a:extLst>
          </p:cNvPr>
          <p:cNvSpPr txBox="1"/>
          <p:nvPr/>
        </p:nvSpPr>
        <p:spPr>
          <a:xfrm>
            <a:off x="6178328" y="964462"/>
            <a:ext cx="256802" cy="261610"/>
          </a:xfrm>
          <a:prstGeom prst="rect">
            <a:avLst/>
          </a:prstGeom>
          <a:noFill/>
        </p:spPr>
        <p:txBody>
          <a:bodyPr wrap="none" rtlCol="0">
            <a:spAutoFit/>
          </a:bodyPr>
          <a:lstStyle/>
          <a:p>
            <a:r>
              <a:rPr lang="en-US" sz="1100" dirty="0"/>
              <a:t>6</a:t>
            </a:r>
          </a:p>
        </p:txBody>
      </p:sp>
      <p:sp>
        <p:nvSpPr>
          <p:cNvPr id="17" name="TextBox 16">
            <a:extLst>
              <a:ext uri="{FF2B5EF4-FFF2-40B4-BE49-F238E27FC236}">
                <a16:creationId xmlns:a16="http://schemas.microsoft.com/office/drawing/2014/main" id="{626397FD-375E-264F-2F1B-BE392BE9A2AC}"/>
              </a:ext>
            </a:extLst>
          </p:cNvPr>
          <p:cNvSpPr txBox="1"/>
          <p:nvPr/>
        </p:nvSpPr>
        <p:spPr>
          <a:xfrm>
            <a:off x="3197671" y="733246"/>
            <a:ext cx="256802" cy="261610"/>
          </a:xfrm>
          <a:prstGeom prst="rect">
            <a:avLst/>
          </a:prstGeom>
          <a:noFill/>
        </p:spPr>
        <p:txBody>
          <a:bodyPr wrap="none" rtlCol="0">
            <a:spAutoFit/>
          </a:bodyPr>
          <a:lstStyle/>
          <a:p>
            <a:r>
              <a:rPr lang="en-US" sz="1100" dirty="0"/>
              <a:t>6</a:t>
            </a:r>
          </a:p>
        </p:txBody>
      </p:sp>
      <p:sp>
        <p:nvSpPr>
          <p:cNvPr id="18" name="TextBox 17">
            <a:extLst>
              <a:ext uri="{FF2B5EF4-FFF2-40B4-BE49-F238E27FC236}">
                <a16:creationId xmlns:a16="http://schemas.microsoft.com/office/drawing/2014/main" id="{C81AD4C7-41BB-C705-BC4B-EF14978C5052}"/>
              </a:ext>
            </a:extLst>
          </p:cNvPr>
          <p:cNvSpPr txBox="1"/>
          <p:nvPr/>
        </p:nvSpPr>
        <p:spPr>
          <a:xfrm>
            <a:off x="3706335" y="714460"/>
            <a:ext cx="256802" cy="261610"/>
          </a:xfrm>
          <a:prstGeom prst="rect">
            <a:avLst/>
          </a:prstGeom>
          <a:noFill/>
        </p:spPr>
        <p:txBody>
          <a:bodyPr wrap="none" rtlCol="0">
            <a:spAutoFit/>
          </a:bodyPr>
          <a:lstStyle/>
          <a:p>
            <a:r>
              <a:rPr lang="en-US" sz="1100" dirty="0"/>
              <a:t>6</a:t>
            </a:r>
          </a:p>
        </p:txBody>
      </p:sp>
      <p:sp>
        <p:nvSpPr>
          <p:cNvPr id="19" name="TextBox 18">
            <a:extLst>
              <a:ext uri="{FF2B5EF4-FFF2-40B4-BE49-F238E27FC236}">
                <a16:creationId xmlns:a16="http://schemas.microsoft.com/office/drawing/2014/main" id="{B1C7A20F-5286-3F4D-74F0-408613DBCFD2}"/>
              </a:ext>
            </a:extLst>
          </p:cNvPr>
          <p:cNvSpPr txBox="1"/>
          <p:nvPr/>
        </p:nvSpPr>
        <p:spPr>
          <a:xfrm>
            <a:off x="4067184" y="714460"/>
            <a:ext cx="256802" cy="261610"/>
          </a:xfrm>
          <a:prstGeom prst="rect">
            <a:avLst/>
          </a:prstGeom>
          <a:noFill/>
        </p:spPr>
        <p:txBody>
          <a:bodyPr wrap="none" rtlCol="0">
            <a:spAutoFit/>
          </a:bodyPr>
          <a:lstStyle/>
          <a:p>
            <a:r>
              <a:rPr lang="en-US" sz="1100" dirty="0"/>
              <a:t>6</a:t>
            </a:r>
          </a:p>
        </p:txBody>
      </p:sp>
      <p:sp>
        <p:nvSpPr>
          <p:cNvPr id="20" name="TextBox 19">
            <a:extLst>
              <a:ext uri="{FF2B5EF4-FFF2-40B4-BE49-F238E27FC236}">
                <a16:creationId xmlns:a16="http://schemas.microsoft.com/office/drawing/2014/main" id="{4F8283EF-6D27-E4F7-9A1D-C516C2CDBA96}"/>
              </a:ext>
            </a:extLst>
          </p:cNvPr>
          <p:cNvSpPr txBox="1"/>
          <p:nvPr/>
        </p:nvSpPr>
        <p:spPr>
          <a:xfrm>
            <a:off x="11226792" y="798031"/>
            <a:ext cx="256802" cy="261610"/>
          </a:xfrm>
          <a:prstGeom prst="rect">
            <a:avLst/>
          </a:prstGeom>
          <a:noFill/>
        </p:spPr>
        <p:txBody>
          <a:bodyPr wrap="none" rtlCol="0">
            <a:spAutoFit/>
          </a:bodyPr>
          <a:lstStyle/>
          <a:p>
            <a:r>
              <a:rPr lang="en-US" sz="1100" dirty="0"/>
              <a:t>6</a:t>
            </a:r>
          </a:p>
        </p:txBody>
      </p:sp>
      <p:sp>
        <p:nvSpPr>
          <p:cNvPr id="21" name="TextBox 20">
            <a:extLst>
              <a:ext uri="{FF2B5EF4-FFF2-40B4-BE49-F238E27FC236}">
                <a16:creationId xmlns:a16="http://schemas.microsoft.com/office/drawing/2014/main" id="{E8EF13A9-B6A0-52FC-AE4F-8572D3D2DC62}"/>
              </a:ext>
            </a:extLst>
          </p:cNvPr>
          <p:cNvSpPr txBox="1"/>
          <p:nvPr/>
        </p:nvSpPr>
        <p:spPr>
          <a:xfrm>
            <a:off x="8677043" y="1176011"/>
            <a:ext cx="556563" cy="261610"/>
          </a:xfrm>
          <a:prstGeom prst="rect">
            <a:avLst/>
          </a:prstGeom>
          <a:noFill/>
        </p:spPr>
        <p:txBody>
          <a:bodyPr wrap="none" rtlCol="0">
            <a:spAutoFit/>
          </a:bodyPr>
          <a:lstStyle/>
          <a:p>
            <a:r>
              <a:rPr lang="en-US" sz="1100" dirty="0"/>
              <a:t>Dark 5</a:t>
            </a:r>
          </a:p>
        </p:txBody>
      </p:sp>
      <p:sp>
        <p:nvSpPr>
          <p:cNvPr id="22" name="TextBox 21">
            <a:extLst>
              <a:ext uri="{FF2B5EF4-FFF2-40B4-BE49-F238E27FC236}">
                <a16:creationId xmlns:a16="http://schemas.microsoft.com/office/drawing/2014/main" id="{445E96EF-1376-A9A9-8281-BB994957E2D3}"/>
              </a:ext>
            </a:extLst>
          </p:cNvPr>
          <p:cNvSpPr txBox="1"/>
          <p:nvPr/>
        </p:nvSpPr>
        <p:spPr>
          <a:xfrm>
            <a:off x="7237045" y="1290416"/>
            <a:ext cx="556563" cy="261610"/>
          </a:xfrm>
          <a:prstGeom prst="rect">
            <a:avLst/>
          </a:prstGeom>
          <a:noFill/>
        </p:spPr>
        <p:txBody>
          <a:bodyPr wrap="none" rtlCol="0">
            <a:spAutoFit/>
          </a:bodyPr>
          <a:lstStyle/>
          <a:p>
            <a:r>
              <a:rPr lang="en-US" sz="1100" dirty="0"/>
              <a:t>Dark 5</a:t>
            </a:r>
          </a:p>
        </p:txBody>
      </p:sp>
      <p:sp>
        <p:nvSpPr>
          <p:cNvPr id="23" name="TextBox 22">
            <a:extLst>
              <a:ext uri="{FF2B5EF4-FFF2-40B4-BE49-F238E27FC236}">
                <a16:creationId xmlns:a16="http://schemas.microsoft.com/office/drawing/2014/main" id="{F25075CE-82C6-B219-2C7D-154F6063FED6}"/>
              </a:ext>
            </a:extLst>
          </p:cNvPr>
          <p:cNvSpPr txBox="1"/>
          <p:nvPr/>
        </p:nvSpPr>
        <p:spPr>
          <a:xfrm rot="4134579">
            <a:off x="4616937" y="1006493"/>
            <a:ext cx="556563" cy="261610"/>
          </a:xfrm>
          <a:prstGeom prst="rect">
            <a:avLst/>
          </a:prstGeom>
          <a:noFill/>
        </p:spPr>
        <p:txBody>
          <a:bodyPr wrap="none" rtlCol="0">
            <a:spAutoFit/>
          </a:bodyPr>
          <a:lstStyle/>
          <a:p>
            <a:r>
              <a:rPr lang="en-US" sz="1100" dirty="0"/>
              <a:t>Dark 5</a:t>
            </a:r>
          </a:p>
        </p:txBody>
      </p:sp>
      <p:sp>
        <p:nvSpPr>
          <p:cNvPr id="24" name="TextBox 23">
            <a:extLst>
              <a:ext uri="{FF2B5EF4-FFF2-40B4-BE49-F238E27FC236}">
                <a16:creationId xmlns:a16="http://schemas.microsoft.com/office/drawing/2014/main" id="{7D53C1C5-008D-4D36-12DF-4BE4364BE0A0}"/>
              </a:ext>
            </a:extLst>
          </p:cNvPr>
          <p:cNvSpPr txBox="1"/>
          <p:nvPr/>
        </p:nvSpPr>
        <p:spPr>
          <a:xfrm>
            <a:off x="3914930" y="914401"/>
            <a:ext cx="556563" cy="261610"/>
          </a:xfrm>
          <a:prstGeom prst="rect">
            <a:avLst/>
          </a:prstGeom>
          <a:noFill/>
        </p:spPr>
        <p:txBody>
          <a:bodyPr wrap="none" rtlCol="0">
            <a:spAutoFit/>
          </a:bodyPr>
          <a:lstStyle/>
          <a:p>
            <a:r>
              <a:rPr lang="en-US" sz="1100" dirty="0"/>
              <a:t>Dark 5</a:t>
            </a:r>
          </a:p>
        </p:txBody>
      </p:sp>
      <p:sp>
        <p:nvSpPr>
          <p:cNvPr id="25" name="TextBox 24">
            <a:extLst>
              <a:ext uri="{FF2B5EF4-FFF2-40B4-BE49-F238E27FC236}">
                <a16:creationId xmlns:a16="http://schemas.microsoft.com/office/drawing/2014/main" id="{FFF5C2B5-C501-E7AE-A1E2-0D5881805C22}"/>
              </a:ext>
            </a:extLst>
          </p:cNvPr>
          <p:cNvSpPr txBox="1"/>
          <p:nvPr/>
        </p:nvSpPr>
        <p:spPr>
          <a:xfrm rot="3952410">
            <a:off x="4965685" y="1092440"/>
            <a:ext cx="556563" cy="261610"/>
          </a:xfrm>
          <a:prstGeom prst="rect">
            <a:avLst/>
          </a:prstGeom>
          <a:noFill/>
        </p:spPr>
        <p:txBody>
          <a:bodyPr wrap="none" rtlCol="0">
            <a:spAutoFit/>
          </a:bodyPr>
          <a:lstStyle/>
          <a:p>
            <a:r>
              <a:rPr lang="en-US" sz="1100" dirty="0"/>
              <a:t>Dark 5</a:t>
            </a:r>
          </a:p>
        </p:txBody>
      </p:sp>
      <p:sp>
        <p:nvSpPr>
          <p:cNvPr id="26" name="TextBox 25">
            <a:extLst>
              <a:ext uri="{FF2B5EF4-FFF2-40B4-BE49-F238E27FC236}">
                <a16:creationId xmlns:a16="http://schemas.microsoft.com/office/drawing/2014/main" id="{70C62CB0-2EEB-50F5-E5AC-5E10E9933C50}"/>
              </a:ext>
            </a:extLst>
          </p:cNvPr>
          <p:cNvSpPr txBox="1"/>
          <p:nvPr/>
        </p:nvSpPr>
        <p:spPr>
          <a:xfrm>
            <a:off x="5457110" y="1176011"/>
            <a:ext cx="556563" cy="261610"/>
          </a:xfrm>
          <a:prstGeom prst="rect">
            <a:avLst/>
          </a:prstGeom>
          <a:noFill/>
        </p:spPr>
        <p:txBody>
          <a:bodyPr wrap="none" rtlCol="0">
            <a:spAutoFit/>
          </a:bodyPr>
          <a:lstStyle/>
          <a:p>
            <a:r>
              <a:rPr lang="en-US" sz="1100" dirty="0"/>
              <a:t>Dark 5</a:t>
            </a:r>
          </a:p>
        </p:txBody>
      </p:sp>
      <p:sp>
        <p:nvSpPr>
          <p:cNvPr id="27" name="TextBox 26">
            <a:extLst>
              <a:ext uri="{FF2B5EF4-FFF2-40B4-BE49-F238E27FC236}">
                <a16:creationId xmlns:a16="http://schemas.microsoft.com/office/drawing/2014/main" id="{AF305499-6C2E-BE0E-1FD2-1BE118BFD201}"/>
              </a:ext>
            </a:extLst>
          </p:cNvPr>
          <p:cNvSpPr txBox="1"/>
          <p:nvPr/>
        </p:nvSpPr>
        <p:spPr>
          <a:xfrm>
            <a:off x="6244623" y="1226072"/>
            <a:ext cx="556563" cy="261610"/>
          </a:xfrm>
          <a:prstGeom prst="rect">
            <a:avLst/>
          </a:prstGeom>
          <a:noFill/>
        </p:spPr>
        <p:txBody>
          <a:bodyPr wrap="none" rtlCol="0">
            <a:spAutoFit/>
          </a:bodyPr>
          <a:lstStyle/>
          <a:p>
            <a:r>
              <a:rPr lang="en-US" sz="1100" dirty="0"/>
              <a:t>Dark 5</a:t>
            </a:r>
          </a:p>
        </p:txBody>
      </p:sp>
      <p:sp>
        <p:nvSpPr>
          <p:cNvPr id="28" name="TextBox 27">
            <a:extLst>
              <a:ext uri="{FF2B5EF4-FFF2-40B4-BE49-F238E27FC236}">
                <a16:creationId xmlns:a16="http://schemas.microsoft.com/office/drawing/2014/main" id="{2DE60458-4A87-03F1-F9D7-7F0F68FF0D69}"/>
              </a:ext>
            </a:extLst>
          </p:cNvPr>
          <p:cNvSpPr txBox="1"/>
          <p:nvPr/>
        </p:nvSpPr>
        <p:spPr>
          <a:xfrm rot="3952410">
            <a:off x="4367273" y="1021898"/>
            <a:ext cx="556563" cy="261610"/>
          </a:xfrm>
          <a:prstGeom prst="rect">
            <a:avLst/>
          </a:prstGeom>
          <a:noFill/>
        </p:spPr>
        <p:txBody>
          <a:bodyPr wrap="none" rtlCol="0">
            <a:spAutoFit/>
          </a:bodyPr>
          <a:lstStyle/>
          <a:p>
            <a:r>
              <a:rPr lang="en-US" sz="1100" dirty="0"/>
              <a:t>Dark 5</a:t>
            </a:r>
          </a:p>
        </p:txBody>
      </p:sp>
      <p:sp>
        <p:nvSpPr>
          <p:cNvPr id="29" name="TextBox 28">
            <a:extLst>
              <a:ext uri="{FF2B5EF4-FFF2-40B4-BE49-F238E27FC236}">
                <a16:creationId xmlns:a16="http://schemas.microsoft.com/office/drawing/2014/main" id="{6C3AF57E-14FC-A86F-038F-EE1AFE52E151}"/>
              </a:ext>
            </a:extLst>
          </p:cNvPr>
          <p:cNvSpPr txBox="1"/>
          <p:nvPr/>
        </p:nvSpPr>
        <p:spPr>
          <a:xfrm>
            <a:off x="10198970" y="975288"/>
            <a:ext cx="556563" cy="261610"/>
          </a:xfrm>
          <a:prstGeom prst="rect">
            <a:avLst/>
          </a:prstGeom>
          <a:noFill/>
        </p:spPr>
        <p:txBody>
          <a:bodyPr wrap="none" rtlCol="0">
            <a:spAutoFit/>
          </a:bodyPr>
          <a:lstStyle/>
          <a:p>
            <a:r>
              <a:rPr lang="en-US" sz="1100" dirty="0"/>
              <a:t>Dark 5</a:t>
            </a:r>
          </a:p>
        </p:txBody>
      </p:sp>
      <p:sp>
        <p:nvSpPr>
          <p:cNvPr id="30" name="TextBox 29">
            <a:extLst>
              <a:ext uri="{FF2B5EF4-FFF2-40B4-BE49-F238E27FC236}">
                <a16:creationId xmlns:a16="http://schemas.microsoft.com/office/drawing/2014/main" id="{715509C1-E7F8-2ADD-95FB-A29823A447B6}"/>
              </a:ext>
            </a:extLst>
          </p:cNvPr>
          <p:cNvSpPr txBox="1"/>
          <p:nvPr/>
        </p:nvSpPr>
        <p:spPr>
          <a:xfrm>
            <a:off x="10898890" y="1045206"/>
            <a:ext cx="556563" cy="261610"/>
          </a:xfrm>
          <a:prstGeom prst="rect">
            <a:avLst/>
          </a:prstGeom>
          <a:noFill/>
        </p:spPr>
        <p:txBody>
          <a:bodyPr wrap="none" rtlCol="0">
            <a:spAutoFit/>
          </a:bodyPr>
          <a:lstStyle/>
          <a:p>
            <a:r>
              <a:rPr lang="en-US" sz="1100" dirty="0"/>
              <a:t>Dark 5</a:t>
            </a:r>
          </a:p>
        </p:txBody>
      </p:sp>
      <p:sp>
        <p:nvSpPr>
          <p:cNvPr id="31" name="TextBox 30">
            <a:extLst>
              <a:ext uri="{FF2B5EF4-FFF2-40B4-BE49-F238E27FC236}">
                <a16:creationId xmlns:a16="http://schemas.microsoft.com/office/drawing/2014/main" id="{DA025E39-2600-420F-9B69-34921D0CC329}"/>
              </a:ext>
            </a:extLst>
          </p:cNvPr>
          <p:cNvSpPr txBox="1"/>
          <p:nvPr/>
        </p:nvSpPr>
        <p:spPr>
          <a:xfrm>
            <a:off x="9616913" y="964462"/>
            <a:ext cx="556563" cy="261610"/>
          </a:xfrm>
          <a:prstGeom prst="rect">
            <a:avLst/>
          </a:prstGeom>
          <a:noFill/>
        </p:spPr>
        <p:txBody>
          <a:bodyPr wrap="none" rtlCol="0">
            <a:spAutoFit/>
          </a:bodyPr>
          <a:lstStyle/>
          <a:p>
            <a:r>
              <a:rPr lang="en-US" sz="1100" dirty="0"/>
              <a:t>Dark 5</a:t>
            </a:r>
          </a:p>
        </p:txBody>
      </p:sp>
      <p:sp>
        <p:nvSpPr>
          <p:cNvPr id="32" name="TextBox 31">
            <a:extLst>
              <a:ext uri="{FF2B5EF4-FFF2-40B4-BE49-F238E27FC236}">
                <a16:creationId xmlns:a16="http://schemas.microsoft.com/office/drawing/2014/main" id="{6D20C801-8658-C701-E0F9-0D608AE23A94}"/>
              </a:ext>
            </a:extLst>
          </p:cNvPr>
          <p:cNvSpPr txBox="1"/>
          <p:nvPr/>
        </p:nvSpPr>
        <p:spPr>
          <a:xfrm>
            <a:off x="10608499" y="2371174"/>
            <a:ext cx="256802" cy="261610"/>
          </a:xfrm>
          <a:prstGeom prst="rect">
            <a:avLst/>
          </a:prstGeom>
          <a:noFill/>
        </p:spPr>
        <p:txBody>
          <a:bodyPr wrap="none" rtlCol="0">
            <a:spAutoFit/>
          </a:bodyPr>
          <a:lstStyle/>
          <a:p>
            <a:r>
              <a:rPr lang="en-US" sz="1100" dirty="0"/>
              <a:t>7</a:t>
            </a:r>
          </a:p>
        </p:txBody>
      </p:sp>
      <p:sp>
        <p:nvSpPr>
          <p:cNvPr id="33" name="TextBox 32">
            <a:extLst>
              <a:ext uri="{FF2B5EF4-FFF2-40B4-BE49-F238E27FC236}">
                <a16:creationId xmlns:a16="http://schemas.microsoft.com/office/drawing/2014/main" id="{164B8573-CD70-B4B2-F62B-E863D8C2C256}"/>
              </a:ext>
            </a:extLst>
          </p:cNvPr>
          <p:cNvSpPr txBox="1"/>
          <p:nvPr/>
        </p:nvSpPr>
        <p:spPr>
          <a:xfrm>
            <a:off x="2871512" y="1972643"/>
            <a:ext cx="553357" cy="261610"/>
          </a:xfrm>
          <a:prstGeom prst="rect">
            <a:avLst/>
          </a:prstGeom>
          <a:noFill/>
        </p:spPr>
        <p:txBody>
          <a:bodyPr wrap="none" rtlCol="0">
            <a:spAutoFit/>
          </a:bodyPr>
          <a:lstStyle/>
          <a:p>
            <a:r>
              <a:rPr lang="en-US" sz="1100" dirty="0"/>
              <a:t>Med 5</a:t>
            </a:r>
          </a:p>
        </p:txBody>
      </p:sp>
      <p:sp>
        <p:nvSpPr>
          <p:cNvPr id="34" name="TextBox 33">
            <a:extLst>
              <a:ext uri="{FF2B5EF4-FFF2-40B4-BE49-F238E27FC236}">
                <a16:creationId xmlns:a16="http://schemas.microsoft.com/office/drawing/2014/main" id="{868712E1-B673-F3B2-7FF4-ECC327B43A7B}"/>
              </a:ext>
            </a:extLst>
          </p:cNvPr>
          <p:cNvSpPr txBox="1"/>
          <p:nvPr/>
        </p:nvSpPr>
        <p:spPr>
          <a:xfrm>
            <a:off x="11078514" y="2171676"/>
            <a:ext cx="553357" cy="261610"/>
          </a:xfrm>
          <a:prstGeom prst="rect">
            <a:avLst/>
          </a:prstGeom>
          <a:noFill/>
        </p:spPr>
        <p:txBody>
          <a:bodyPr wrap="none" rtlCol="0">
            <a:spAutoFit/>
          </a:bodyPr>
          <a:lstStyle/>
          <a:p>
            <a:r>
              <a:rPr lang="en-US" sz="1100" dirty="0"/>
              <a:t>Med 5</a:t>
            </a:r>
          </a:p>
        </p:txBody>
      </p:sp>
      <p:sp>
        <p:nvSpPr>
          <p:cNvPr id="35" name="TextBox 34">
            <a:extLst>
              <a:ext uri="{FF2B5EF4-FFF2-40B4-BE49-F238E27FC236}">
                <a16:creationId xmlns:a16="http://schemas.microsoft.com/office/drawing/2014/main" id="{2CD861A9-4DCE-3B8B-4382-1EBC7031A15F}"/>
              </a:ext>
            </a:extLst>
          </p:cNvPr>
          <p:cNvSpPr txBox="1"/>
          <p:nvPr/>
        </p:nvSpPr>
        <p:spPr>
          <a:xfrm>
            <a:off x="10673435" y="1826850"/>
            <a:ext cx="553357" cy="261610"/>
          </a:xfrm>
          <a:prstGeom prst="rect">
            <a:avLst/>
          </a:prstGeom>
          <a:noFill/>
        </p:spPr>
        <p:txBody>
          <a:bodyPr wrap="none" rtlCol="0">
            <a:spAutoFit/>
          </a:bodyPr>
          <a:lstStyle/>
          <a:p>
            <a:r>
              <a:rPr lang="en-US" sz="1100" dirty="0"/>
              <a:t>Med 5</a:t>
            </a:r>
          </a:p>
        </p:txBody>
      </p:sp>
      <p:sp>
        <p:nvSpPr>
          <p:cNvPr id="36" name="TextBox 35">
            <a:extLst>
              <a:ext uri="{FF2B5EF4-FFF2-40B4-BE49-F238E27FC236}">
                <a16:creationId xmlns:a16="http://schemas.microsoft.com/office/drawing/2014/main" id="{B30CF025-401F-39A0-A455-71676BB81F72}"/>
              </a:ext>
            </a:extLst>
          </p:cNvPr>
          <p:cNvSpPr txBox="1"/>
          <p:nvPr/>
        </p:nvSpPr>
        <p:spPr>
          <a:xfrm>
            <a:off x="4358442" y="1513146"/>
            <a:ext cx="553357" cy="261610"/>
          </a:xfrm>
          <a:prstGeom prst="rect">
            <a:avLst/>
          </a:prstGeom>
          <a:noFill/>
        </p:spPr>
        <p:txBody>
          <a:bodyPr wrap="none" rtlCol="0">
            <a:spAutoFit/>
          </a:bodyPr>
          <a:lstStyle/>
          <a:p>
            <a:r>
              <a:rPr lang="en-US" sz="1100" dirty="0"/>
              <a:t>Med 5</a:t>
            </a:r>
          </a:p>
        </p:txBody>
      </p:sp>
      <p:sp>
        <p:nvSpPr>
          <p:cNvPr id="37" name="TextBox 36">
            <a:extLst>
              <a:ext uri="{FF2B5EF4-FFF2-40B4-BE49-F238E27FC236}">
                <a16:creationId xmlns:a16="http://schemas.microsoft.com/office/drawing/2014/main" id="{BE4EACF0-4692-BD57-6067-7F509B239293}"/>
              </a:ext>
            </a:extLst>
          </p:cNvPr>
          <p:cNvSpPr txBox="1"/>
          <p:nvPr/>
        </p:nvSpPr>
        <p:spPr>
          <a:xfrm>
            <a:off x="2952427" y="1313224"/>
            <a:ext cx="553357" cy="261610"/>
          </a:xfrm>
          <a:prstGeom prst="rect">
            <a:avLst/>
          </a:prstGeom>
          <a:noFill/>
        </p:spPr>
        <p:txBody>
          <a:bodyPr wrap="none" rtlCol="0">
            <a:spAutoFit/>
          </a:bodyPr>
          <a:lstStyle/>
          <a:p>
            <a:r>
              <a:rPr lang="en-US" sz="1100" dirty="0"/>
              <a:t>Med 5</a:t>
            </a:r>
          </a:p>
        </p:txBody>
      </p:sp>
      <p:sp>
        <p:nvSpPr>
          <p:cNvPr id="38" name="TextBox 37">
            <a:extLst>
              <a:ext uri="{FF2B5EF4-FFF2-40B4-BE49-F238E27FC236}">
                <a16:creationId xmlns:a16="http://schemas.microsoft.com/office/drawing/2014/main" id="{91ABD4AE-B666-2ADB-F927-B2BB69CEC964}"/>
              </a:ext>
            </a:extLst>
          </p:cNvPr>
          <p:cNvSpPr txBox="1"/>
          <p:nvPr/>
        </p:nvSpPr>
        <p:spPr>
          <a:xfrm>
            <a:off x="9942168" y="2544961"/>
            <a:ext cx="256802" cy="261610"/>
          </a:xfrm>
          <a:prstGeom prst="rect">
            <a:avLst/>
          </a:prstGeom>
          <a:noFill/>
        </p:spPr>
        <p:txBody>
          <a:bodyPr wrap="none" rtlCol="0">
            <a:spAutoFit/>
          </a:bodyPr>
          <a:lstStyle/>
          <a:p>
            <a:r>
              <a:rPr lang="en-US" sz="1100" dirty="0"/>
              <a:t>7</a:t>
            </a:r>
          </a:p>
        </p:txBody>
      </p:sp>
      <p:sp>
        <p:nvSpPr>
          <p:cNvPr id="39" name="TextBox 38">
            <a:extLst>
              <a:ext uri="{FF2B5EF4-FFF2-40B4-BE49-F238E27FC236}">
                <a16:creationId xmlns:a16="http://schemas.microsoft.com/office/drawing/2014/main" id="{E38280CD-8083-D896-90D0-D35F081CE386}"/>
              </a:ext>
            </a:extLst>
          </p:cNvPr>
          <p:cNvSpPr txBox="1"/>
          <p:nvPr/>
        </p:nvSpPr>
        <p:spPr>
          <a:xfrm>
            <a:off x="6288879" y="2109098"/>
            <a:ext cx="256802" cy="261610"/>
          </a:xfrm>
          <a:prstGeom prst="rect">
            <a:avLst/>
          </a:prstGeom>
          <a:noFill/>
        </p:spPr>
        <p:txBody>
          <a:bodyPr wrap="none" rtlCol="0">
            <a:spAutoFit/>
          </a:bodyPr>
          <a:lstStyle/>
          <a:p>
            <a:r>
              <a:rPr lang="en-US" sz="1100" dirty="0"/>
              <a:t>7</a:t>
            </a:r>
          </a:p>
        </p:txBody>
      </p:sp>
      <p:sp>
        <p:nvSpPr>
          <p:cNvPr id="40" name="TextBox 39">
            <a:extLst>
              <a:ext uri="{FF2B5EF4-FFF2-40B4-BE49-F238E27FC236}">
                <a16:creationId xmlns:a16="http://schemas.microsoft.com/office/drawing/2014/main" id="{C6A1C0AF-713F-1C93-9853-A43E3CCD70A4}"/>
              </a:ext>
            </a:extLst>
          </p:cNvPr>
          <p:cNvSpPr txBox="1"/>
          <p:nvPr/>
        </p:nvSpPr>
        <p:spPr>
          <a:xfrm>
            <a:off x="2879579" y="2588665"/>
            <a:ext cx="256802" cy="261610"/>
          </a:xfrm>
          <a:prstGeom prst="rect">
            <a:avLst/>
          </a:prstGeom>
          <a:noFill/>
        </p:spPr>
        <p:txBody>
          <a:bodyPr wrap="none" rtlCol="0">
            <a:spAutoFit/>
          </a:bodyPr>
          <a:lstStyle/>
          <a:p>
            <a:r>
              <a:rPr lang="en-US" sz="1100" dirty="0"/>
              <a:t>7</a:t>
            </a:r>
          </a:p>
        </p:txBody>
      </p:sp>
      <p:sp>
        <p:nvSpPr>
          <p:cNvPr id="41" name="TextBox 40">
            <a:extLst>
              <a:ext uri="{FF2B5EF4-FFF2-40B4-BE49-F238E27FC236}">
                <a16:creationId xmlns:a16="http://schemas.microsoft.com/office/drawing/2014/main" id="{3C24E478-517F-FD20-8046-44A6C38DF351}"/>
              </a:ext>
            </a:extLst>
          </p:cNvPr>
          <p:cNvSpPr txBox="1"/>
          <p:nvPr/>
        </p:nvSpPr>
        <p:spPr>
          <a:xfrm>
            <a:off x="3577409" y="2377149"/>
            <a:ext cx="256802" cy="261610"/>
          </a:xfrm>
          <a:prstGeom prst="rect">
            <a:avLst/>
          </a:prstGeom>
          <a:noFill/>
        </p:spPr>
        <p:txBody>
          <a:bodyPr wrap="none" rtlCol="0">
            <a:spAutoFit/>
          </a:bodyPr>
          <a:lstStyle/>
          <a:p>
            <a:r>
              <a:rPr lang="en-US" sz="1100" dirty="0"/>
              <a:t>7</a:t>
            </a:r>
          </a:p>
        </p:txBody>
      </p:sp>
      <p:sp>
        <p:nvSpPr>
          <p:cNvPr id="44" name="TextBox 43">
            <a:extLst>
              <a:ext uri="{FF2B5EF4-FFF2-40B4-BE49-F238E27FC236}">
                <a16:creationId xmlns:a16="http://schemas.microsoft.com/office/drawing/2014/main" id="{884609FF-FC46-3B25-1DC7-2562C2D7E036}"/>
              </a:ext>
            </a:extLst>
          </p:cNvPr>
          <p:cNvSpPr txBox="1"/>
          <p:nvPr/>
        </p:nvSpPr>
        <p:spPr>
          <a:xfrm>
            <a:off x="11172175" y="2850275"/>
            <a:ext cx="256802" cy="261610"/>
          </a:xfrm>
          <a:prstGeom prst="rect">
            <a:avLst/>
          </a:prstGeom>
          <a:noFill/>
        </p:spPr>
        <p:txBody>
          <a:bodyPr wrap="none" rtlCol="0">
            <a:spAutoFit/>
          </a:bodyPr>
          <a:lstStyle/>
          <a:p>
            <a:r>
              <a:rPr lang="en-US" sz="1100" dirty="0"/>
              <a:t>7</a:t>
            </a:r>
          </a:p>
        </p:txBody>
      </p:sp>
      <p:sp>
        <p:nvSpPr>
          <p:cNvPr id="45" name="TextBox 44">
            <a:extLst>
              <a:ext uri="{FF2B5EF4-FFF2-40B4-BE49-F238E27FC236}">
                <a16:creationId xmlns:a16="http://schemas.microsoft.com/office/drawing/2014/main" id="{C0225BFA-5961-4BF1-3C77-C6DB21858B99}"/>
              </a:ext>
            </a:extLst>
          </p:cNvPr>
          <p:cNvSpPr txBox="1"/>
          <p:nvPr/>
        </p:nvSpPr>
        <p:spPr>
          <a:xfrm>
            <a:off x="8790856" y="2675766"/>
            <a:ext cx="328936" cy="261610"/>
          </a:xfrm>
          <a:prstGeom prst="rect">
            <a:avLst/>
          </a:prstGeom>
          <a:noFill/>
        </p:spPr>
        <p:txBody>
          <a:bodyPr wrap="none" rtlCol="0">
            <a:spAutoFit/>
          </a:bodyPr>
          <a:lstStyle/>
          <a:p>
            <a:r>
              <a:rPr lang="en-US" sz="1100" dirty="0"/>
              <a:t>12</a:t>
            </a:r>
          </a:p>
        </p:txBody>
      </p:sp>
      <p:sp>
        <p:nvSpPr>
          <p:cNvPr id="46" name="TextBox 45">
            <a:extLst>
              <a:ext uri="{FF2B5EF4-FFF2-40B4-BE49-F238E27FC236}">
                <a16:creationId xmlns:a16="http://schemas.microsoft.com/office/drawing/2014/main" id="{3195EB07-A6E2-C7AD-5A1E-70F9DCF0E5B9}"/>
              </a:ext>
            </a:extLst>
          </p:cNvPr>
          <p:cNvSpPr txBox="1"/>
          <p:nvPr/>
        </p:nvSpPr>
        <p:spPr>
          <a:xfrm>
            <a:off x="9888958" y="2775283"/>
            <a:ext cx="328936" cy="261610"/>
          </a:xfrm>
          <a:prstGeom prst="rect">
            <a:avLst/>
          </a:prstGeom>
          <a:noFill/>
        </p:spPr>
        <p:txBody>
          <a:bodyPr wrap="none" rtlCol="0">
            <a:spAutoFit/>
          </a:bodyPr>
          <a:lstStyle/>
          <a:p>
            <a:r>
              <a:rPr lang="en-US" sz="1100" dirty="0"/>
              <a:t>12</a:t>
            </a:r>
          </a:p>
        </p:txBody>
      </p:sp>
    </p:spTree>
    <p:extLst>
      <p:ext uri="{BB962C8B-B14F-4D97-AF65-F5344CB8AC3E}">
        <p14:creationId xmlns:p14="http://schemas.microsoft.com/office/powerpoint/2010/main" val="2701383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9A2534-B461-1FE0-1E19-7537B44E4FCE}"/>
              </a:ext>
            </a:extLst>
          </p:cNvPr>
          <p:cNvPicPr>
            <a:picLocks noChangeAspect="1"/>
          </p:cNvPicPr>
          <p:nvPr/>
        </p:nvPicPr>
        <p:blipFill rotWithShape="1">
          <a:blip r:embed="rId2"/>
          <a:srcRect t="48794"/>
          <a:stretch/>
        </p:blipFill>
        <p:spPr>
          <a:xfrm>
            <a:off x="2132432" y="632296"/>
            <a:ext cx="9399662" cy="5447490"/>
          </a:xfrm>
          <a:prstGeom prst="rect">
            <a:avLst/>
          </a:prstGeom>
        </p:spPr>
      </p:pic>
      <p:sp>
        <p:nvSpPr>
          <p:cNvPr id="43" name="TextBox 42">
            <a:extLst>
              <a:ext uri="{FF2B5EF4-FFF2-40B4-BE49-F238E27FC236}">
                <a16:creationId xmlns:a16="http://schemas.microsoft.com/office/drawing/2014/main" id="{CBE54DD0-A00E-D448-BDD3-B1C8D2FB6DAF}"/>
              </a:ext>
            </a:extLst>
          </p:cNvPr>
          <p:cNvSpPr txBox="1"/>
          <p:nvPr/>
        </p:nvSpPr>
        <p:spPr>
          <a:xfrm>
            <a:off x="2373657" y="3931485"/>
            <a:ext cx="256802" cy="261610"/>
          </a:xfrm>
          <a:prstGeom prst="rect">
            <a:avLst/>
          </a:prstGeom>
          <a:noFill/>
        </p:spPr>
        <p:txBody>
          <a:bodyPr wrap="none" rtlCol="0">
            <a:spAutoFit/>
          </a:bodyPr>
          <a:lstStyle/>
          <a:p>
            <a:r>
              <a:rPr lang="en-US" sz="1100" dirty="0"/>
              <a:t>7</a:t>
            </a:r>
          </a:p>
        </p:txBody>
      </p:sp>
      <p:sp>
        <p:nvSpPr>
          <p:cNvPr id="3" name="TextBox 2">
            <a:extLst>
              <a:ext uri="{FF2B5EF4-FFF2-40B4-BE49-F238E27FC236}">
                <a16:creationId xmlns:a16="http://schemas.microsoft.com/office/drawing/2014/main" id="{6431C138-0F66-C423-2E58-C171D6E1773E}"/>
              </a:ext>
            </a:extLst>
          </p:cNvPr>
          <p:cNvSpPr txBox="1"/>
          <p:nvPr/>
        </p:nvSpPr>
        <p:spPr>
          <a:xfrm>
            <a:off x="2502058" y="4647478"/>
            <a:ext cx="256802" cy="261610"/>
          </a:xfrm>
          <a:prstGeom prst="rect">
            <a:avLst/>
          </a:prstGeom>
          <a:noFill/>
        </p:spPr>
        <p:txBody>
          <a:bodyPr wrap="none" rtlCol="0">
            <a:spAutoFit/>
          </a:bodyPr>
          <a:lstStyle/>
          <a:p>
            <a:r>
              <a:rPr lang="en-US" sz="1100" dirty="0"/>
              <a:t>7</a:t>
            </a:r>
          </a:p>
        </p:txBody>
      </p:sp>
      <p:sp>
        <p:nvSpPr>
          <p:cNvPr id="4" name="TextBox 3">
            <a:extLst>
              <a:ext uri="{FF2B5EF4-FFF2-40B4-BE49-F238E27FC236}">
                <a16:creationId xmlns:a16="http://schemas.microsoft.com/office/drawing/2014/main" id="{7DB901DC-5D8D-8F1A-D67E-6074F11FB965}"/>
              </a:ext>
            </a:extLst>
          </p:cNvPr>
          <p:cNvSpPr txBox="1"/>
          <p:nvPr/>
        </p:nvSpPr>
        <p:spPr>
          <a:xfrm>
            <a:off x="2758860" y="5101861"/>
            <a:ext cx="256802" cy="261610"/>
          </a:xfrm>
          <a:prstGeom prst="rect">
            <a:avLst/>
          </a:prstGeom>
          <a:noFill/>
        </p:spPr>
        <p:txBody>
          <a:bodyPr wrap="none" rtlCol="0">
            <a:spAutoFit/>
          </a:bodyPr>
          <a:lstStyle/>
          <a:p>
            <a:r>
              <a:rPr lang="en-US" sz="1100" dirty="0"/>
              <a:t>7</a:t>
            </a:r>
          </a:p>
        </p:txBody>
      </p:sp>
      <p:pic>
        <p:nvPicPr>
          <p:cNvPr id="5" name="Picture 4">
            <a:extLst>
              <a:ext uri="{FF2B5EF4-FFF2-40B4-BE49-F238E27FC236}">
                <a16:creationId xmlns:a16="http://schemas.microsoft.com/office/drawing/2014/main" id="{1BA8BD7C-00C2-2A92-B84F-A7E8F1211C72}"/>
              </a:ext>
            </a:extLst>
          </p:cNvPr>
          <p:cNvPicPr>
            <a:picLocks noChangeAspect="1"/>
          </p:cNvPicPr>
          <p:nvPr/>
        </p:nvPicPr>
        <p:blipFill>
          <a:blip r:embed="rId3"/>
          <a:stretch>
            <a:fillRect/>
          </a:stretch>
        </p:blipFill>
        <p:spPr>
          <a:xfrm>
            <a:off x="46780" y="0"/>
            <a:ext cx="2198238" cy="4193095"/>
          </a:xfrm>
          <a:prstGeom prst="rect">
            <a:avLst/>
          </a:prstGeom>
        </p:spPr>
      </p:pic>
      <p:sp>
        <p:nvSpPr>
          <p:cNvPr id="6" name="TextBox 5">
            <a:extLst>
              <a:ext uri="{FF2B5EF4-FFF2-40B4-BE49-F238E27FC236}">
                <a16:creationId xmlns:a16="http://schemas.microsoft.com/office/drawing/2014/main" id="{30A5BAF3-A781-3913-4D66-E4A76FAB836D}"/>
              </a:ext>
            </a:extLst>
          </p:cNvPr>
          <p:cNvSpPr txBox="1"/>
          <p:nvPr/>
        </p:nvSpPr>
        <p:spPr>
          <a:xfrm>
            <a:off x="3911924" y="5607944"/>
            <a:ext cx="256802" cy="261610"/>
          </a:xfrm>
          <a:prstGeom prst="rect">
            <a:avLst/>
          </a:prstGeom>
          <a:noFill/>
        </p:spPr>
        <p:txBody>
          <a:bodyPr wrap="none" rtlCol="0">
            <a:spAutoFit/>
          </a:bodyPr>
          <a:lstStyle/>
          <a:p>
            <a:r>
              <a:rPr lang="en-US" sz="1100" dirty="0"/>
              <a:t>7</a:t>
            </a:r>
          </a:p>
        </p:txBody>
      </p:sp>
      <p:sp>
        <p:nvSpPr>
          <p:cNvPr id="7" name="TextBox 6">
            <a:extLst>
              <a:ext uri="{FF2B5EF4-FFF2-40B4-BE49-F238E27FC236}">
                <a16:creationId xmlns:a16="http://schemas.microsoft.com/office/drawing/2014/main" id="{4E4519E0-9514-482A-0453-38C29CE7A1B1}"/>
              </a:ext>
            </a:extLst>
          </p:cNvPr>
          <p:cNvSpPr txBox="1"/>
          <p:nvPr/>
        </p:nvSpPr>
        <p:spPr>
          <a:xfrm>
            <a:off x="6703862" y="5818176"/>
            <a:ext cx="256802" cy="261610"/>
          </a:xfrm>
          <a:prstGeom prst="rect">
            <a:avLst/>
          </a:prstGeom>
          <a:noFill/>
        </p:spPr>
        <p:txBody>
          <a:bodyPr wrap="none" rtlCol="0">
            <a:spAutoFit/>
          </a:bodyPr>
          <a:lstStyle/>
          <a:p>
            <a:r>
              <a:rPr lang="en-US" sz="1100" dirty="0"/>
              <a:t>7</a:t>
            </a:r>
          </a:p>
        </p:txBody>
      </p:sp>
      <p:sp>
        <p:nvSpPr>
          <p:cNvPr id="8" name="TextBox 7">
            <a:extLst>
              <a:ext uri="{FF2B5EF4-FFF2-40B4-BE49-F238E27FC236}">
                <a16:creationId xmlns:a16="http://schemas.microsoft.com/office/drawing/2014/main" id="{BB88BB31-253B-5C04-D80D-9E53FB2A17AD}"/>
              </a:ext>
            </a:extLst>
          </p:cNvPr>
          <p:cNvSpPr txBox="1"/>
          <p:nvPr/>
        </p:nvSpPr>
        <p:spPr>
          <a:xfrm>
            <a:off x="7087581" y="5687371"/>
            <a:ext cx="328936" cy="261610"/>
          </a:xfrm>
          <a:prstGeom prst="rect">
            <a:avLst/>
          </a:prstGeom>
          <a:noFill/>
        </p:spPr>
        <p:txBody>
          <a:bodyPr wrap="none" rtlCol="0">
            <a:spAutoFit/>
          </a:bodyPr>
          <a:lstStyle/>
          <a:p>
            <a:r>
              <a:rPr lang="en-US" sz="1100" dirty="0"/>
              <a:t>12</a:t>
            </a:r>
          </a:p>
        </p:txBody>
      </p:sp>
      <p:sp>
        <p:nvSpPr>
          <p:cNvPr id="9" name="TextBox 8">
            <a:extLst>
              <a:ext uri="{FF2B5EF4-FFF2-40B4-BE49-F238E27FC236}">
                <a16:creationId xmlns:a16="http://schemas.microsoft.com/office/drawing/2014/main" id="{3D8A8437-0156-E01D-7069-BC798E147403}"/>
              </a:ext>
            </a:extLst>
          </p:cNvPr>
          <p:cNvSpPr txBox="1"/>
          <p:nvPr/>
        </p:nvSpPr>
        <p:spPr>
          <a:xfrm>
            <a:off x="6254378" y="5346334"/>
            <a:ext cx="328936" cy="261610"/>
          </a:xfrm>
          <a:prstGeom prst="rect">
            <a:avLst/>
          </a:prstGeom>
          <a:noFill/>
        </p:spPr>
        <p:txBody>
          <a:bodyPr wrap="none" rtlCol="0">
            <a:spAutoFit/>
          </a:bodyPr>
          <a:lstStyle/>
          <a:p>
            <a:r>
              <a:rPr lang="en-US" sz="1100" dirty="0"/>
              <a:t>12</a:t>
            </a:r>
          </a:p>
        </p:txBody>
      </p:sp>
      <p:sp>
        <p:nvSpPr>
          <p:cNvPr id="10" name="TextBox 9">
            <a:extLst>
              <a:ext uri="{FF2B5EF4-FFF2-40B4-BE49-F238E27FC236}">
                <a16:creationId xmlns:a16="http://schemas.microsoft.com/office/drawing/2014/main" id="{B09249CF-C861-854D-DC35-61C2089E2FD5}"/>
              </a:ext>
            </a:extLst>
          </p:cNvPr>
          <p:cNvSpPr txBox="1"/>
          <p:nvPr/>
        </p:nvSpPr>
        <p:spPr>
          <a:xfrm>
            <a:off x="3549515" y="4669073"/>
            <a:ext cx="328936" cy="261610"/>
          </a:xfrm>
          <a:prstGeom prst="rect">
            <a:avLst/>
          </a:prstGeom>
          <a:noFill/>
        </p:spPr>
        <p:txBody>
          <a:bodyPr wrap="none" rtlCol="0">
            <a:spAutoFit/>
          </a:bodyPr>
          <a:lstStyle/>
          <a:p>
            <a:r>
              <a:rPr lang="en-US" sz="1100" dirty="0"/>
              <a:t>12</a:t>
            </a:r>
          </a:p>
        </p:txBody>
      </p:sp>
      <p:sp>
        <p:nvSpPr>
          <p:cNvPr id="11" name="TextBox 10">
            <a:extLst>
              <a:ext uri="{FF2B5EF4-FFF2-40B4-BE49-F238E27FC236}">
                <a16:creationId xmlns:a16="http://schemas.microsoft.com/office/drawing/2014/main" id="{D2AB4DCF-B3A6-5A8A-245F-2C1545610470}"/>
              </a:ext>
            </a:extLst>
          </p:cNvPr>
          <p:cNvSpPr txBox="1"/>
          <p:nvPr/>
        </p:nvSpPr>
        <p:spPr>
          <a:xfrm>
            <a:off x="2783325" y="3931163"/>
            <a:ext cx="328936" cy="261610"/>
          </a:xfrm>
          <a:prstGeom prst="rect">
            <a:avLst/>
          </a:prstGeom>
          <a:noFill/>
        </p:spPr>
        <p:txBody>
          <a:bodyPr wrap="none" rtlCol="0">
            <a:spAutoFit/>
          </a:bodyPr>
          <a:lstStyle/>
          <a:p>
            <a:r>
              <a:rPr lang="en-US" sz="1100" dirty="0"/>
              <a:t>12</a:t>
            </a:r>
          </a:p>
        </p:txBody>
      </p:sp>
      <p:sp>
        <p:nvSpPr>
          <p:cNvPr id="12" name="TextBox 11">
            <a:extLst>
              <a:ext uri="{FF2B5EF4-FFF2-40B4-BE49-F238E27FC236}">
                <a16:creationId xmlns:a16="http://schemas.microsoft.com/office/drawing/2014/main" id="{3911F9E3-CF6F-FFD4-0553-D9ED7B08BAEE}"/>
              </a:ext>
            </a:extLst>
          </p:cNvPr>
          <p:cNvSpPr txBox="1"/>
          <p:nvPr/>
        </p:nvSpPr>
        <p:spPr>
          <a:xfrm>
            <a:off x="7197801" y="1501883"/>
            <a:ext cx="328936" cy="261610"/>
          </a:xfrm>
          <a:prstGeom prst="rect">
            <a:avLst/>
          </a:prstGeom>
          <a:noFill/>
        </p:spPr>
        <p:txBody>
          <a:bodyPr wrap="none" rtlCol="0">
            <a:spAutoFit/>
          </a:bodyPr>
          <a:lstStyle/>
          <a:p>
            <a:r>
              <a:rPr lang="en-US" sz="1100" dirty="0"/>
              <a:t>11</a:t>
            </a:r>
          </a:p>
        </p:txBody>
      </p:sp>
      <p:sp>
        <p:nvSpPr>
          <p:cNvPr id="14" name="TextBox 13">
            <a:extLst>
              <a:ext uri="{FF2B5EF4-FFF2-40B4-BE49-F238E27FC236}">
                <a16:creationId xmlns:a16="http://schemas.microsoft.com/office/drawing/2014/main" id="{45F080EC-587B-4B2E-CC59-9450135E17F4}"/>
              </a:ext>
            </a:extLst>
          </p:cNvPr>
          <p:cNvSpPr txBox="1"/>
          <p:nvPr/>
        </p:nvSpPr>
        <p:spPr>
          <a:xfrm>
            <a:off x="9324698" y="2638990"/>
            <a:ext cx="328936" cy="261610"/>
          </a:xfrm>
          <a:prstGeom prst="rect">
            <a:avLst/>
          </a:prstGeom>
          <a:noFill/>
        </p:spPr>
        <p:txBody>
          <a:bodyPr wrap="none" rtlCol="0">
            <a:spAutoFit/>
          </a:bodyPr>
          <a:lstStyle/>
          <a:p>
            <a:r>
              <a:rPr lang="en-US" sz="1100" dirty="0"/>
              <a:t>12</a:t>
            </a:r>
          </a:p>
        </p:txBody>
      </p:sp>
      <p:sp>
        <p:nvSpPr>
          <p:cNvPr id="15" name="TextBox 14">
            <a:extLst>
              <a:ext uri="{FF2B5EF4-FFF2-40B4-BE49-F238E27FC236}">
                <a16:creationId xmlns:a16="http://schemas.microsoft.com/office/drawing/2014/main" id="{2785863F-34C9-FB40-EBE8-82B68D7A7F61}"/>
              </a:ext>
            </a:extLst>
          </p:cNvPr>
          <p:cNvSpPr txBox="1"/>
          <p:nvPr/>
        </p:nvSpPr>
        <p:spPr>
          <a:xfrm>
            <a:off x="10279354" y="3225236"/>
            <a:ext cx="328936" cy="261610"/>
          </a:xfrm>
          <a:prstGeom prst="rect">
            <a:avLst/>
          </a:prstGeom>
          <a:noFill/>
        </p:spPr>
        <p:txBody>
          <a:bodyPr wrap="none" rtlCol="0">
            <a:spAutoFit/>
          </a:bodyPr>
          <a:lstStyle/>
          <a:p>
            <a:r>
              <a:rPr lang="en-US" sz="1100" dirty="0"/>
              <a:t>12</a:t>
            </a:r>
          </a:p>
        </p:txBody>
      </p:sp>
      <p:sp>
        <p:nvSpPr>
          <p:cNvPr id="42" name="TextBox 41">
            <a:extLst>
              <a:ext uri="{FF2B5EF4-FFF2-40B4-BE49-F238E27FC236}">
                <a16:creationId xmlns:a16="http://schemas.microsoft.com/office/drawing/2014/main" id="{10E2B6F3-F54C-B1AC-8960-8179E538AD78}"/>
              </a:ext>
            </a:extLst>
          </p:cNvPr>
          <p:cNvSpPr txBox="1"/>
          <p:nvPr/>
        </p:nvSpPr>
        <p:spPr>
          <a:xfrm>
            <a:off x="6339534" y="2452099"/>
            <a:ext cx="256802" cy="261610"/>
          </a:xfrm>
          <a:prstGeom prst="rect">
            <a:avLst/>
          </a:prstGeom>
          <a:noFill/>
        </p:spPr>
        <p:txBody>
          <a:bodyPr wrap="none" rtlCol="0">
            <a:spAutoFit/>
          </a:bodyPr>
          <a:lstStyle/>
          <a:p>
            <a:r>
              <a:rPr lang="en-US" sz="1100" b="1" dirty="0">
                <a:solidFill>
                  <a:srgbClr val="FF0000"/>
                </a:solidFill>
              </a:rPr>
              <a:t>9</a:t>
            </a:r>
          </a:p>
        </p:txBody>
      </p:sp>
      <p:sp>
        <p:nvSpPr>
          <p:cNvPr id="16" name="TextBox 15">
            <a:extLst>
              <a:ext uri="{FF2B5EF4-FFF2-40B4-BE49-F238E27FC236}">
                <a16:creationId xmlns:a16="http://schemas.microsoft.com/office/drawing/2014/main" id="{92E9D97B-CA9E-2AEA-6C83-FD4650EA6D48}"/>
              </a:ext>
            </a:extLst>
          </p:cNvPr>
          <p:cNvSpPr txBox="1"/>
          <p:nvPr/>
        </p:nvSpPr>
        <p:spPr>
          <a:xfrm>
            <a:off x="10351488" y="4540856"/>
            <a:ext cx="256802" cy="261610"/>
          </a:xfrm>
          <a:prstGeom prst="rect">
            <a:avLst/>
          </a:prstGeom>
          <a:noFill/>
        </p:spPr>
        <p:txBody>
          <a:bodyPr wrap="none" rtlCol="0">
            <a:spAutoFit/>
          </a:bodyPr>
          <a:lstStyle/>
          <a:p>
            <a:r>
              <a:rPr lang="en-US" sz="1100" dirty="0"/>
              <a:t>8</a:t>
            </a:r>
          </a:p>
        </p:txBody>
      </p:sp>
      <p:sp>
        <p:nvSpPr>
          <p:cNvPr id="17" name="TextBox 16">
            <a:extLst>
              <a:ext uri="{FF2B5EF4-FFF2-40B4-BE49-F238E27FC236}">
                <a16:creationId xmlns:a16="http://schemas.microsoft.com/office/drawing/2014/main" id="{541B9435-5198-0AAE-1D72-F4D3117EE775}"/>
              </a:ext>
            </a:extLst>
          </p:cNvPr>
          <p:cNvSpPr txBox="1"/>
          <p:nvPr/>
        </p:nvSpPr>
        <p:spPr>
          <a:xfrm>
            <a:off x="5069512" y="3669553"/>
            <a:ext cx="256802" cy="261610"/>
          </a:xfrm>
          <a:prstGeom prst="rect">
            <a:avLst/>
          </a:prstGeom>
          <a:noFill/>
        </p:spPr>
        <p:txBody>
          <a:bodyPr wrap="none" rtlCol="0">
            <a:spAutoFit/>
          </a:bodyPr>
          <a:lstStyle/>
          <a:p>
            <a:r>
              <a:rPr lang="en-US" sz="1100" dirty="0"/>
              <a:t>8</a:t>
            </a:r>
          </a:p>
        </p:txBody>
      </p:sp>
      <p:sp>
        <p:nvSpPr>
          <p:cNvPr id="18" name="TextBox 17">
            <a:extLst>
              <a:ext uri="{FF2B5EF4-FFF2-40B4-BE49-F238E27FC236}">
                <a16:creationId xmlns:a16="http://schemas.microsoft.com/office/drawing/2014/main" id="{05435A82-895D-8796-87B7-71C73BA24977}"/>
              </a:ext>
            </a:extLst>
          </p:cNvPr>
          <p:cNvSpPr txBox="1"/>
          <p:nvPr/>
        </p:nvSpPr>
        <p:spPr>
          <a:xfrm>
            <a:off x="5656457" y="2878693"/>
            <a:ext cx="256802" cy="261610"/>
          </a:xfrm>
          <a:prstGeom prst="rect">
            <a:avLst/>
          </a:prstGeom>
          <a:noFill/>
        </p:spPr>
        <p:txBody>
          <a:bodyPr wrap="none" rtlCol="0">
            <a:spAutoFit/>
          </a:bodyPr>
          <a:lstStyle/>
          <a:p>
            <a:r>
              <a:rPr lang="en-US" sz="1100" dirty="0"/>
              <a:t>8</a:t>
            </a:r>
          </a:p>
        </p:txBody>
      </p:sp>
      <p:sp>
        <p:nvSpPr>
          <p:cNvPr id="19" name="TextBox 18">
            <a:extLst>
              <a:ext uri="{FF2B5EF4-FFF2-40B4-BE49-F238E27FC236}">
                <a16:creationId xmlns:a16="http://schemas.microsoft.com/office/drawing/2014/main" id="{39C2D485-6733-DD7F-A997-CB845E54EBC2}"/>
              </a:ext>
            </a:extLst>
          </p:cNvPr>
          <p:cNvSpPr txBox="1"/>
          <p:nvPr/>
        </p:nvSpPr>
        <p:spPr>
          <a:xfrm>
            <a:off x="6694076" y="2490504"/>
            <a:ext cx="256802" cy="261610"/>
          </a:xfrm>
          <a:prstGeom prst="rect">
            <a:avLst/>
          </a:prstGeom>
          <a:noFill/>
        </p:spPr>
        <p:txBody>
          <a:bodyPr wrap="none" rtlCol="0">
            <a:spAutoFit/>
          </a:bodyPr>
          <a:lstStyle/>
          <a:p>
            <a:r>
              <a:rPr lang="en-US" sz="1100" dirty="0"/>
              <a:t>8</a:t>
            </a:r>
          </a:p>
        </p:txBody>
      </p:sp>
      <p:sp>
        <p:nvSpPr>
          <p:cNvPr id="20" name="TextBox 19">
            <a:extLst>
              <a:ext uri="{FF2B5EF4-FFF2-40B4-BE49-F238E27FC236}">
                <a16:creationId xmlns:a16="http://schemas.microsoft.com/office/drawing/2014/main" id="{D67D05CB-D14B-F62E-2525-52DF1FA53AC7}"/>
              </a:ext>
            </a:extLst>
          </p:cNvPr>
          <p:cNvSpPr txBox="1"/>
          <p:nvPr/>
        </p:nvSpPr>
        <p:spPr>
          <a:xfrm>
            <a:off x="7416517" y="2228894"/>
            <a:ext cx="256802" cy="261610"/>
          </a:xfrm>
          <a:prstGeom prst="rect">
            <a:avLst/>
          </a:prstGeom>
          <a:noFill/>
        </p:spPr>
        <p:txBody>
          <a:bodyPr wrap="none" rtlCol="0">
            <a:spAutoFit/>
          </a:bodyPr>
          <a:lstStyle/>
          <a:p>
            <a:r>
              <a:rPr lang="en-US" sz="1100" dirty="0"/>
              <a:t>8</a:t>
            </a:r>
          </a:p>
        </p:txBody>
      </p:sp>
      <p:sp>
        <p:nvSpPr>
          <p:cNvPr id="21" name="TextBox 20">
            <a:extLst>
              <a:ext uri="{FF2B5EF4-FFF2-40B4-BE49-F238E27FC236}">
                <a16:creationId xmlns:a16="http://schemas.microsoft.com/office/drawing/2014/main" id="{BB84E3E3-8CE7-8FE1-0F52-F959790927A3}"/>
              </a:ext>
            </a:extLst>
          </p:cNvPr>
          <p:cNvSpPr txBox="1"/>
          <p:nvPr/>
        </p:nvSpPr>
        <p:spPr>
          <a:xfrm>
            <a:off x="6995247" y="1834937"/>
            <a:ext cx="256802" cy="261610"/>
          </a:xfrm>
          <a:prstGeom prst="rect">
            <a:avLst/>
          </a:prstGeom>
          <a:noFill/>
        </p:spPr>
        <p:txBody>
          <a:bodyPr wrap="none" rtlCol="0">
            <a:spAutoFit/>
          </a:bodyPr>
          <a:lstStyle/>
          <a:p>
            <a:r>
              <a:rPr lang="en-US" sz="1100" dirty="0"/>
              <a:t>8</a:t>
            </a:r>
          </a:p>
        </p:txBody>
      </p:sp>
      <p:sp>
        <p:nvSpPr>
          <p:cNvPr id="22" name="TextBox 21">
            <a:extLst>
              <a:ext uri="{FF2B5EF4-FFF2-40B4-BE49-F238E27FC236}">
                <a16:creationId xmlns:a16="http://schemas.microsoft.com/office/drawing/2014/main" id="{9CEB7748-0502-4C90-7A79-4DDA8DC259E6}"/>
              </a:ext>
            </a:extLst>
          </p:cNvPr>
          <p:cNvSpPr txBox="1"/>
          <p:nvPr/>
        </p:nvSpPr>
        <p:spPr>
          <a:xfrm>
            <a:off x="6572023" y="1653800"/>
            <a:ext cx="256802" cy="261610"/>
          </a:xfrm>
          <a:prstGeom prst="rect">
            <a:avLst/>
          </a:prstGeom>
          <a:noFill/>
        </p:spPr>
        <p:txBody>
          <a:bodyPr wrap="none" rtlCol="0">
            <a:spAutoFit/>
          </a:bodyPr>
          <a:lstStyle/>
          <a:p>
            <a:r>
              <a:rPr lang="en-US" sz="1100" dirty="0"/>
              <a:t>8</a:t>
            </a:r>
          </a:p>
        </p:txBody>
      </p:sp>
      <p:sp>
        <p:nvSpPr>
          <p:cNvPr id="23" name="TextBox 22">
            <a:extLst>
              <a:ext uri="{FF2B5EF4-FFF2-40B4-BE49-F238E27FC236}">
                <a16:creationId xmlns:a16="http://schemas.microsoft.com/office/drawing/2014/main" id="{2D6382DC-4C16-C12D-B0F2-B09C7F254DF5}"/>
              </a:ext>
            </a:extLst>
          </p:cNvPr>
          <p:cNvSpPr txBox="1"/>
          <p:nvPr/>
        </p:nvSpPr>
        <p:spPr>
          <a:xfrm>
            <a:off x="9802363" y="4937325"/>
            <a:ext cx="256802" cy="261610"/>
          </a:xfrm>
          <a:prstGeom prst="rect">
            <a:avLst/>
          </a:prstGeom>
          <a:noFill/>
        </p:spPr>
        <p:txBody>
          <a:bodyPr wrap="none" rtlCol="0">
            <a:spAutoFit/>
          </a:bodyPr>
          <a:lstStyle/>
          <a:p>
            <a:r>
              <a:rPr lang="en-US" sz="1100" dirty="0"/>
              <a:t>8</a:t>
            </a:r>
          </a:p>
        </p:txBody>
      </p:sp>
      <p:sp>
        <p:nvSpPr>
          <p:cNvPr id="24" name="TextBox 23">
            <a:extLst>
              <a:ext uri="{FF2B5EF4-FFF2-40B4-BE49-F238E27FC236}">
                <a16:creationId xmlns:a16="http://schemas.microsoft.com/office/drawing/2014/main" id="{15DA4CF0-FA0C-3CBE-ED8A-0EA0A5662D3E}"/>
              </a:ext>
            </a:extLst>
          </p:cNvPr>
          <p:cNvSpPr txBox="1"/>
          <p:nvPr/>
        </p:nvSpPr>
        <p:spPr>
          <a:xfrm>
            <a:off x="8527168" y="4593249"/>
            <a:ext cx="256802" cy="261610"/>
          </a:xfrm>
          <a:prstGeom prst="rect">
            <a:avLst/>
          </a:prstGeom>
          <a:noFill/>
        </p:spPr>
        <p:txBody>
          <a:bodyPr wrap="none" rtlCol="0">
            <a:spAutoFit/>
          </a:bodyPr>
          <a:lstStyle/>
          <a:p>
            <a:r>
              <a:rPr lang="en-US" sz="1100" dirty="0"/>
              <a:t>8</a:t>
            </a:r>
          </a:p>
        </p:txBody>
      </p:sp>
      <p:sp>
        <p:nvSpPr>
          <p:cNvPr id="25" name="TextBox 24">
            <a:extLst>
              <a:ext uri="{FF2B5EF4-FFF2-40B4-BE49-F238E27FC236}">
                <a16:creationId xmlns:a16="http://schemas.microsoft.com/office/drawing/2014/main" id="{0EB4B65C-BA37-0A2D-F13E-2D6FB29D519D}"/>
              </a:ext>
            </a:extLst>
          </p:cNvPr>
          <p:cNvSpPr txBox="1"/>
          <p:nvPr/>
        </p:nvSpPr>
        <p:spPr>
          <a:xfrm>
            <a:off x="7544918" y="4236692"/>
            <a:ext cx="256802" cy="261610"/>
          </a:xfrm>
          <a:prstGeom prst="rect">
            <a:avLst/>
          </a:prstGeom>
          <a:noFill/>
        </p:spPr>
        <p:txBody>
          <a:bodyPr wrap="none" rtlCol="0">
            <a:spAutoFit/>
          </a:bodyPr>
          <a:lstStyle/>
          <a:p>
            <a:r>
              <a:rPr lang="en-US" sz="1100" dirty="0"/>
              <a:t>8</a:t>
            </a:r>
          </a:p>
        </p:txBody>
      </p:sp>
      <p:sp>
        <p:nvSpPr>
          <p:cNvPr id="26" name="TextBox 25">
            <a:extLst>
              <a:ext uri="{FF2B5EF4-FFF2-40B4-BE49-F238E27FC236}">
                <a16:creationId xmlns:a16="http://schemas.microsoft.com/office/drawing/2014/main" id="{2D366F23-71FD-D2F1-90B5-D6F292DB7F27}"/>
              </a:ext>
            </a:extLst>
          </p:cNvPr>
          <p:cNvSpPr txBox="1"/>
          <p:nvPr/>
        </p:nvSpPr>
        <p:spPr>
          <a:xfrm>
            <a:off x="6557611" y="4023535"/>
            <a:ext cx="256802" cy="261610"/>
          </a:xfrm>
          <a:prstGeom prst="rect">
            <a:avLst/>
          </a:prstGeom>
          <a:noFill/>
        </p:spPr>
        <p:txBody>
          <a:bodyPr wrap="none" rtlCol="0">
            <a:spAutoFit/>
          </a:bodyPr>
          <a:lstStyle/>
          <a:p>
            <a:r>
              <a:rPr lang="en-US" sz="1100" dirty="0"/>
              <a:t>8</a:t>
            </a:r>
          </a:p>
        </p:txBody>
      </p:sp>
      <p:sp>
        <p:nvSpPr>
          <p:cNvPr id="27" name="TextBox 26">
            <a:extLst>
              <a:ext uri="{FF2B5EF4-FFF2-40B4-BE49-F238E27FC236}">
                <a16:creationId xmlns:a16="http://schemas.microsoft.com/office/drawing/2014/main" id="{711E4B2A-1817-C948-8C44-0549333A9CCF}"/>
              </a:ext>
            </a:extLst>
          </p:cNvPr>
          <p:cNvSpPr txBox="1"/>
          <p:nvPr/>
        </p:nvSpPr>
        <p:spPr>
          <a:xfrm>
            <a:off x="6005384" y="3429000"/>
            <a:ext cx="256802" cy="261610"/>
          </a:xfrm>
          <a:prstGeom prst="rect">
            <a:avLst/>
          </a:prstGeom>
          <a:noFill/>
        </p:spPr>
        <p:txBody>
          <a:bodyPr wrap="none" rtlCol="0">
            <a:spAutoFit/>
          </a:bodyPr>
          <a:lstStyle/>
          <a:p>
            <a:r>
              <a:rPr lang="en-US" sz="1100" dirty="0"/>
              <a:t>8</a:t>
            </a:r>
          </a:p>
        </p:txBody>
      </p:sp>
      <p:sp>
        <p:nvSpPr>
          <p:cNvPr id="37" name="TextBox 36">
            <a:extLst>
              <a:ext uri="{FF2B5EF4-FFF2-40B4-BE49-F238E27FC236}">
                <a16:creationId xmlns:a16="http://schemas.microsoft.com/office/drawing/2014/main" id="{DEA33371-337B-B18D-F19D-848AE11F9CBD}"/>
              </a:ext>
            </a:extLst>
          </p:cNvPr>
          <p:cNvSpPr txBox="1"/>
          <p:nvPr/>
        </p:nvSpPr>
        <p:spPr>
          <a:xfrm>
            <a:off x="6096000" y="3007532"/>
            <a:ext cx="256802" cy="261610"/>
          </a:xfrm>
          <a:prstGeom prst="rect">
            <a:avLst/>
          </a:prstGeom>
          <a:noFill/>
        </p:spPr>
        <p:txBody>
          <a:bodyPr wrap="none" rtlCol="0">
            <a:spAutoFit/>
          </a:bodyPr>
          <a:lstStyle/>
          <a:p>
            <a:r>
              <a:rPr lang="en-US" sz="1100" b="1" dirty="0">
                <a:solidFill>
                  <a:srgbClr val="FF0000"/>
                </a:solidFill>
              </a:rPr>
              <a:t>9</a:t>
            </a:r>
          </a:p>
        </p:txBody>
      </p:sp>
      <p:sp>
        <p:nvSpPr>
          <p:cNvPr id="38" name="TextBox 37">
            <a:extLst>
              <a:ext uri="{FF2B5EF4-FFF2-40B4-BE49-F238E27FC236}">
                <a16:creationId xmlns:a16="http://schemas.microsoft.com/office/drawing/2014/main" id="{39C5CC70-8098-760A-FB60-F968EF1AC7FD}"/>
              </a:ext>
            </a:extLst>
          </p:cNvPr>
          <p:cNvSpPr txBox="1"/>
          <p:nvPr/>
        </p:nvSpPr>
        <p:spPr>
          <a:xfrm>
            <a:off x="7868799" y="2172884"/>
            <a:ext cx="256802" cy="261610"/>
          </a:xfrm>
          <a:prstGeom prst="rect">
            <a:avLst/>
          </a:prstGeom>
          <a:noFill/>
        </p:spPr>
        <p:txBody>
          <a:bodyPr wrap="none" rtlCol="0">
            <a:spAutoFit/>
          </a:bodyPr>
          <a:lstStyle/>
          <a:p>
            <a:r>
              <a:rPr lang="en-US" sz="1100" b="1" dirty="0">
                <a:solidFill>
                  <a:srgbClr val="FF0000"/>
                </a:solidFill>
              </a:rPr>
              <a:t>9</a:t>
            </a:r>
          </a:p>
        </p:txBody>
      </p:sp>
      <p:sp>
        <p:nvSpPr>
          <p:cNvPr id="39" name="TextBox 38">
            <a:extLst>
              <a:ext uri="{FF2B5EF4-FFF2-40B4-BE49-F238E27FC236}">
                <a16:creationId xmlns:a16="http://schemas.microsoft.com/office/drawing/2014/main" id="{05087285-1156-0F47-85A1-DA0D3AFF4006}"/>
              </a:ext>
            </a:extLst>
          </p:cNvPr>
          <p:cNvSpPr txBox="1"/>
          <p:nvPr/>
        </p:nvSpPr>
        <p:spPr>
          <a:xfrm>
            <a:off x="7997200" y="1902775"/>
            <a:ext cx="256802" cy="261610"/>
          </a:xfrm>
          <a:prstGeom prst="rect">
            <a:avLst/>
          </a:prstGeom>
          <a:noFill/>
        </p:spPr>
        <p:txBody>
          <a:bodyPr wrap="none" rtlCol="0">
            <a:spAutoFit/>
          </a:bodyPr>
          <a:lstStyle/>
          <a:p>
            <a:r>
              <a:rPr lang="en-US" sz="1100" b="1" dirty="0">
                <a:solidFill>
                  <a:srgbClr val="FF0000"/>
                </a:solidFill>
              </a:rPr>
              <a:t>9</a:t>
            </a:r>
          </a:p>
        </p:txBody>
      </p:sp>
      <p:sp>
        <p:nvSpPr>
          <p:cNvPr id="40" name="TextBox 39">
            <a:extLst>
              <a:ext uri="{FF2B5EF4-FFF2-40B4-BE49-F238E27FC236}">
                <a16:creationId xmlns:a16="http://schemas.microsoft.com/office/drawing/2014/main" id="{1C4A01D0-53C0-E1AB-508A-EDFDC27CD58E}"/>
              </a:ext>
            </a:extLst>
          </p:cNvPr>
          <p:cNvSpPr txBox="1"/>
          <p:nvPr/>
        </p:nvSpPr>
        <p:spPr>
          <a:xfrm>
            <a:off x="7756944" y="1723989"/>
            <a:ext cx="256802" cy="261610"/>
          </a:xfrm>
          <a:prstGeom prst="rect">
            <a:avLst/>
          </a:prstGeom>
          <a:noFill/>
        </p:spPr>
        <p:txBody>
          <a:bodyPr wrap="none" rtlCol="0">
            <a:spAutoFit/>
          </a:bodyPr>
          <a:lstStyle/>
          <a:p>
            <a:r>
              <a:rPr lang="en-US" sz="1100" b="1" dirty="0">
                <a:solidFill>
                  <a:srgbClr val="FF0000"/>
                </a:solidFill>
              </a:rPr>
              <a:t>9</a:t>
            </a:r>
          </a:p>
        </p:txBody>
      </p:sp>
      <p:sp>
        <p:nvSpPr>
          <p:cNvPr id="41" name="TextBox 40">
            <a:extLst>
              <a:ext uri="{FF2B5EF4-FFF2-40B4-BE49-F238E27FC236}">
                <a16:creationId xmlns:a16="http://schemas.microsoft.com/office/drawing/2014/main" id="{61FA701A-B6DB-1BF3-69C6-B36753F556BD}"/>
              </a:ext>
            </a:extLst>
          </p:cNvPr>
          <p:cNvSpPr txBox="1"/>
          <p:nvPr/>
        </p:nvSpPr>
        <p:spPr>
          <a:xfrm>
            <a:off x="7380450" y="1651136"/>
            <a:ext cx="256802" cy="261610"/>
          </a:xfrm>
          <a:prstGeom prst="rect">
            <a:avLst/>
          </a:prstGeom>
          <a:noFill/>
        </p:spPr>
        <p:txBody>
          <a:bodyPr wrap="none" rtlCol="0">
            <a:spAutoFit/>
          </a:bodyPr>
          <a:lstStyle/>
          <a:p>
            <a:r>
              <a:rPr lang="en-US" sz="1100" b="1" dirty="0">
                <a:solidFill>
                  <a:srgbClr val="FF0000"/>
                </a:solidFill>
              </a:rPr>
              <a:t>9</a:t>
            </a:r>
          </a:p>
        </p:txBody>
      </p:sp>
      <p:sp>
        <p:nvSpPr>
          <p:cNvPr id="44" name="TextBox 43">
            <a:extLst>
              <a:ext uri="{FF2B5EF4-FFF2-40B4-BE49-F238E27FC236}">
                <a16:creationId xmlns:a16="http://schemas.microsoft.com/office/drawing/2014/main" id="{BDAA488A-48E1-F555-1CFF-1574F2CA9AB7}"/>
              </a:ext>
            </a:extLst>
          </p:cNvPr>
          <p:cNvSpPr txBox="1"/>
          <p:nvPr/>
        </p:nvSpPr>
        <p:spPr>
          <a:xfrm>
            <a:off x="6866846" y="1593184"/>
            <a:ext cx="256802" cy="261610"/>
          </a:xfrm>
          <a:prstGeom prst="rect">
            <a:avLst/>
          </a:prstGeom>
          <a:noFill/>
        </p:spPr>
        <p:txBody>
          <a:bodyPr wrap="none" rtlCol="0">
            <a:spAutoFit/>
          </a:bodyPr>
          <a:lstStyle/>
          <a:p>
            <a:r>
              <a:rPr lang="en-US" sz="1100" b="1" dirty="0">
                <a:solidFill>
                  <a:srgbClr val="FF0000"/>
                </a:solidFill>
              </a:rPr>
              <a:t>9</a:t>
            </a:r>
          </a:p>
        </p:txBody>
      </p:sp>
      <p:sp>
        <p:nvSpPr>
          <p:cNvPr id="45" name="TextBox 44">
            <a:extLst>
              <a:ext uri="{FF2B5EF4-FFF2-40B4-BE49-F238E27FC236}">
                <a16:creationId xmlns:a16="http://schemas.microsoft.com/office/drawing/2014/main" id="{7CE0E184-A494-07EF-16ED-FE12FBD698F6}"/>
              </a:ext>
            </a:extLst>
          </p:cNvPr>
          <p:cNvSpPr txBox="1"/>
          <p:nvPr/>
        </p:nvSpPr>
        <p:spPr>
          <a:xfrm>
            <a:off x="5814846" y="1493885"/>
            <a:ext cx="256802" cy="261610"/>
          </a:xfrm>
          <a:prstGeom prst="rect">
            <a:avLst/>
          </a:prstGeom>
          <a:noFill/>
        </p:spPr>
        <p:txBody>
          <a:bodyPr wrap="none" rtlCol="0">
            <a:spAutoFit/>
          </a:bodyPr>
          <a:lstStyle/>
          <a:p>
            <a:r>
              <a:rPr lang="en-US" sz="1100" b="1" dirty="0">
                <a:solidFill>
                  <a:srgbClr val="FF0000"/>
                </a:solidFill>
              </a:rPr>
              <a:t>9</a:t>
            </a:r>
          </a:p>
        </p:txBody>
      </p:sp>
      <p:sp>
        <p:nvSpPr>
          <p:cNvPr id="46" name="TextBox 45">
            <a:extLst>
              <a:ext uri="{FF2B5EF4-FFF2-40B4-BE49-F238E27FC236}">
                <a16:creationId xmlns:a16="http://schemas.microsoft.com/office/drawing/2014/main" id="{49B8D4ED-D92A-E336-B8AE-9DA1588103DB}"/>
              </a:ext>
            </a:extLst>
          </p:cNvPr>
          <p:cNvSpPr txBox="1"/>
          <p:nvPr/>
        </p:nvSpPr>
        <p:spPr>
          <a:xfrm>
            <a:off x="6889556" y="2285907"/>
            <a:ext cx="256802" cy="261610"/>
          </a:xfrm>
          <a:prstGeom prst="rect">
            <a:avLst/>
          </a:prstGeom>
          <a:noFill/>
        </p:spPr>
        <p:txBody>
          <a:bodyPr wrap="none" rtlCol="0">
            <a:spAutoFit/>
          </a:bodyPr>
          <a:lstStyle/>
          <a:p>
            <a:r>
              <a:rPr lang="en-US" sz="1100" b="1" dirty="0">
                <a:solidFill>
                  <a:srgbClr val="FF0000"/>
                </a:solidFill>
              </a:rPr>
              <a:t>9</a:t>
            </a:r>
          </a:p>
        </p:txBody>
      </p:sp>
      <p:sp>
        <p:nvSpPr>
          <p:cNvPr id="47" name="TextBox 46">
            <a:extLst>
              <a:ext uri="{FF2B5EF4-FFF2-40B4-BE49-F238E27FC236}">
                <a16:creationId xmlns:a16="http://schemas.microsoft.com/office/drawing/2014/main" id="{C9219638-BCB3-6A9C-F9A3-C472660C4570}"/>
              </a:ext>
            </a:extLst>
          </p:cNvPr>
          <p:cNvSpPr txBox="1"/>
          <p:nvPr/>
        </p:nvSpPr>
        <p:spPr>
          <a:xfrm>
            <a:off x="9810586" y="4239952"/>
            <a:ext cx="256802" cy="261610"/>
          </a:xfrm>
          <a:prstGeom prst="rect">
            <a:avLst/>
          </a:prstGeom>
          <a:noFill/>
        </p:spPr>
        <p:txBody>
          <a:bodyPr wrap="none" rtlCol="0">
            <a:spAutoFit/>
          </a:bodyPr>
          <a:lstStyle/>
          <a:p>
            <a:r>
              <a:rPr lang="en-US" sz="1100" b="1" dirty="0">
                <a:solidFill>
                  <a:srgbClr val="FF0000"/>
                </a:solidFill>
              </a:rPr>
              <a:t>9</a:t>
            </a:r>
          </a:p>
        </p:txBody>
      </p:sp>
      <p:sp>
        <p:nvSpPr>
          <p:cNvPr id="48" name="TextBox 47">
            <a:extLst>
              <a:ext uri="{FF2B5EF4-FFF2-40B4-BE49-F238E27FC236}">
                <a16:creationId xmlns:a16="http://schemas.microsoft.com/office/drawing/2014/main" id="{AC031731-7A9E-7CB2-D784-27036A6003B4}"/>
              </a:ext>
            </a:extLst>
          </p:cNvPr>
          <p:cNvSpPr txBox="1"/>
          <p:nvPr/>
        </p:nvSpPr>
        <p:spPr>
          <a:xfrm>
            <a:off x="9032846" y="4154340"/>
            <a:ext cx="256802" cy="261610"/>
          </a:xfrm>
          <a:prstGeom prst="rect">
            <a:avLst/>
          </a:prstGeom>
          <a:noFill/>
        </p:spPr>
        <p:txBody>
          <a:bodyPr wrap="none" rtlCol="0">
            <a:spAutoFit/>
          </a:bodyPr>
          <a:lstStyle/>
          <a:p>
            <a:r>
              <a:rPr lang="en-US" sz="1100" b="1" dirty="0">
                <a:solidFill>
                  <a:srgbClr val="FF0000"/>
                </a:solidFill>
              </a:rPr>
              <a:t>9</a:t>
            </a:r>
          </a:p>
        </p:txBody>
      </p:sp>
      <p:sp>
        <p:nvSpPr>
          <p:cNvPr id="49" name="TextBox 48">
            <a:extLst>
              <a:ext uri="{FF2B5EF4-FFF2-40B4-BE49-F238E27FC236}">
                <a16:creationId xmlns:a16="http://schemas.microsoft.com/office/drawing/2014/main" id="{CC37B901-8EA1-FE03-0D10-04D6C583BDE0}"/>
              </a:ext>
            </a:extLst>
          </p:cNvPr>
          <p:cNvSpPr txBox="1"/>
          <p:nvPr/>
        </p:nvSpPr>
        <p:spPr>
          <a:xfrm>
            <a:off x="8298524" y="3931163"/>
            <a:ext cx="256802" cy="261610"/>
          </a:xfrm>
          <a:prstGeom prst="rect">
            <a:avLst/>
          </a:prstGeom>
          <a:noFill/>
        </p:spPr>
        <p:txBody>
          <a:bodyPr wrap="none" rtlCol="0">
            <a:spAutoFit/>
          </a:bodyPr>
          <a:lstStyle/>
          <a:p>
            <a:r>
              <a:rPr lang="en-US" sz="1100" b="1" dirty="0">
                <a:solidFill>
                  <a:srgbClr val="FF0000"/>
                </a:solidFill>
              </a:rPr>
              <a:t>9</a:t>
            </a:r>
          </a:p>
        </p:txBody>
      </p:sp>
      <p:sp>
        <p:nvSpPr>
          <p:cNvPr id="50" name="TextBox 49">
            <a:extLst>
              <a:ext uri="{FF2B5EF4-FFF2-40B4-BE49-F238E27FC236}">
                <a16:creationId xmlns:a16="http://schemas.microsoft.com/office/drawing/2014/main" id="{DD003EA3-B9D9-D137-9D40-7CFEDAB22623}"/>
              </a:ext>
            </a:extLst>
          </p:cNvPr>
          <p:cNvSpPr txBox="1"/>
          <p:nvPr/>
        </p:nvSpPr>
        <p:spPr>
          <a:xfrm>
            <a:off x="7645282" y="3761925"/>
            <a:ext cx="256802" cy="261610"/>
          </a:xfrm>
          <a:prstGeom prst="rect">
            <a:avLst/>
          </a:prstGeom>
          <a:noFill/>
        </p:spPr>
        <p:txBody>
          <a:bodyPr wrap="none" rtlCol="0">
            <a:spAutoFit/>
          </a:bodyPr>
          <a:lstStyle/>
          <a:p>
            <a:r>
              <a:rPr lang="en-US" sz="1100" b="1" dirty="0">
                <a:solidFill>
                  <a:srgbClr val="FF0000"/>
                </a:solidFill>
              </a:rPr>
              <a:t>9</a:t>
            </a:r>
          </a:p>
        </p:txBody>
      </p:sp>
      <p:sp>
        <p:nvSpPr>
          <p:cNvPr id="51" name="TextBox 50">
            <a:extLst>
              <a:ext uri="{FF2B5EF4-FFF2-40B4-BE49-F238E27FC236}">
                <a16:creationId xmlns:a16="http://schemas.microsoft.com/office/drawing/2014/main" id="{F0FA647E-000A-A867-ED7B-EB3FD9484732}"/>
              </a:ext>
            </a:extLst>
          </p:cNvPr>
          <p:cNvSpPr txBox="1"/>
          <p:nvPr/>
        </p:nvSpPr>
        <p:spPr>
          <a:xfrm>
            <a:off x="7164513" y="3576582"/>
            <a:ext cx="256802" cy="261610"/>
          </a:xfrm>
          <a:prstGeom prst="rect">
            <a:avLst/>
          </a:prstGeom>
          <a:noFill/>
        </p:spPr>
        <p:txBody>
          <a:bodyPr wrap="none" rtlCol="0">
            <a:spAutoFit/>
          </a:bodyPr>
          <a:lstStyle/>
          <a:p>
            <a:r>
              <a:rPr lang="en-US" sz="1100" b="1" dirty="0">
                <a:solidFill>
                  <a:srgbClr val="FF0000"/>
                </a:solidFill>
              </a:rPr>
              <a:t>9</a:t>
            </a:r>
          </a:p>
        </p:txBody>
      </p:sp>
      <p:sp>
        <p:nvSpPr>
          <p:cNvPr id="52" name="TextBox 51">
            <a:extLst>
              <a:ext uri="{FF2B5EF4-FFF2-40B4-BE49-F238E27FC236}">
                <a16:creationId xmlns:a16="http://schemas.microsoft.com/office/drawing/2014/main" id="{85660F56-C816-5D39-AA30-AFE4674F7461}"/>
              </a:ext>
            </a:extLst>
          </p:cNvPr>
          <p:cNvSpPr txBox="1"/>
          <p:nvPr/>
        </p:nvSpPr>
        <p:spPr>
          <a:xfrm>
            <a:off x="6684454" y="3225236"/>
            <a:ext cx="256802" cy="261610"/>
          </a:xfrm>
          <a:prstGeom prst="rect">
            <a:avLst/>
          </a:prstGeom>
          <a:noFill/>
        </p:spPr>
        <p:txBody>
          <a:bodyPr wrap="none" rtlCol="0">
            <a:spAutoFit/>
          </a:bodyPr>
          <a:lstStyle/>
          <a:p>
            <a:r>
              <a:rPr lang="en-US" sz="1100" b="1" dirty="0">
                <a:solidFill>
                  <a:srgbClr val="FF0000"/>
                </a:solidFill>
              </a:rPr>
              <a:t>9</a:t>
            </a:r>
          </a:p>
        </p:txBody>
      </p:sp>
      <p:sp>
        <p:nvSpPr>
          <p:cNvPr id="53" name="TextBox 52">
            <a:extLst>
              <a:ext uri="{FF2B5EF4-FFF2-40B4-BE49-F238E27FC236}">
                <a16:creationId xmlns:a16="http://schemas.microsoft.com/office/drawing/2014/main" id="{93D8C209-81DF-A0CA-EF45-4DD5F3CC078E}"/>
              </a:ext>
            </a:extLst>
          </p:cNvPr>
          <p:cNvSpPr txBox="1"/>
          <p:nvPr/>
        </p:nvSpPr>
        <p:spPr>
          <a:xfrm>
            <a:off x="8398767" y="4909088"/>
            <a:ext cx="256802" cy="261610"/>
          </a:xfrm>
          <a:prstGeom prst="rect">
            <a:avLst/>
          </a:prstGeom>
          <a:noFill/>
        </p:spPr>
        <p:txBody>
          <a:bodyPr wrap="none" rtlCol="0">
            <a:spAutoFit/>
          </a:bodyPr>
          <a:lstStyle/>
          <a:p>
            <a:r>
              <a:rPr lang="en-US" sz="1100" b="1" dirty="0">
                <a:solidFill>
                  <a:srgbClr val="FF0000"/>
                </a:solidFill>
              </a:rPr>
              <a:t>9</a:t>
            </a:r>
          </a:p>
        </p:txBody>
      </p:sp>
      <p:sp>
        <p:nvSpPr>
          <p:cNvPr id="54" name="TextBox 53">
            <a:extLst>
              <a:ext uri="{FF2B5EF4-FFF2-40B4-BE49-F238E27FC236}">
                <a16:creationId xmlns:a16="http://schemas.microsoft.com/office/drawing/2014/main" id="{07BF9BA5-7858-5C4B-1E4A-09A26EADE7B8}"/>
              </a:ext>
            </a:extLst>
          </p:cNvPr>
          <p:cNvSpPr txBox="1"/>
          <p:nvPr/>
        </p:nvSpPr>
        <p:spPr>
          <a:xfrm>
            <a:off x="5650109" y="1389526"/>
            <a:ext cx="256802" cy="261610"/>
          </a:xfrm>
          <a:prstGeom prst="rect">
            <a:avLst/>
          </a:prstGeom>
          <a:noFill/>
        </p:spPr>
        <p:txBody>
          <a:bodyPr wrap="none" rtlCol="0">
            <a:spAutoFit/>
          </a:bodyPr>
          <a:lstStyle/>
          <a:p>
            <a:r>
              <a:rPr lang="en-US" sz="1100" b="1" dirty="0">
                <a:solidFill>
                  <a:srgbClr val="FF0000"/>
                </a:solidFill>
              </a:rPr>
              <a:t>9</a:t>
            </a:r>
          </a:p>
        </p:txBody>
      </p:sp>
      <p:sp>
        <p:nvSpPr>
          <p:cNvPr id="55" name="TextBox 54">
            <a:extLst>
              <a:ext uri="{FF2B5EF4-FFF2-40B4-BE49-F238E27FC236}">
                <a16:creationId xmlns:a16="http://schemas.microsoft.com/office/drawing/2014/main" id="{C0903AA0-1C5B-E076-35F9-DBF3E29F8B27}"/>
              </a:ext>
            </a:extLst>
          </p:cNvPr>
          <p:cNvSpPr txBox="1"/>
          <p:nvPr/>
        </p:nvSpPr>
        <p:spPr>
          <a:xfrm>
            <a:off x="6244336" y="1490822"/>
            <a:ext cx="256802" cy="261610"/>
          </a:xfrm>
          <a:prstGeom prst="rect">
            <a:avLst/>
          </a:prstGeom>
          <a:noFill/>
        </p:spPr>
        <p:txBody>
          <a:bodyPr wrap="none" rtlCol="0">
            <a:spAutoFit/>
          </a:bodyPr>
          <a:lstStyle/>
          <a:p>
            <a:r>
              <a:rPr lang="en-US" sz="1100" b="1" dirty="0">
                <a:solidFill>
                  <a:srgbClr val="FF0000"/>
                </a:solidFill>
              </a:rPr>
              <a:t>9</a:t>
            </a:r>
          </a:p>
        </p:txBody>
      </p:sp>
      <p:sp>
        <p:nvSpPr>
          <p:cNvPr id="56" name="TextBox 55">
            <a:extLst>
              <a:ext uri="{FF2B5EF4-FFF2-40B4-BE49-F238E27FC236}">
                <a16:creationId xmlns:a16="http://schemas.microsoft.com/office/drawing/2014/main" id="{3878AB2D-6D13-3DCD-09C9-2F07541D6AC8}"/>
              </a:ext>
            </a:extLst>
          </p:cNvPr>
          <p:cNvSpPr txBox="1"/>
          <p:nvPr/>
        </p:nvSpPr>
        <p:spPr>
          <a:xfrm>
            <a:off x="4056747" y="3500315"/>
            <a:ext cx="256802" cy="261610"/>
          </a:xfrm>
          <a:prstGeom prst="rect">
            <a:avLst/>
          </a:prstGeom>
          <a:noFill/>
        </p:spPr>
        <p:txBody>
          <a:bodyPr wrap="none" rtlCol="0">
            <a:spAutoFit/>
          </a:bodyPr>
          <a:lstStyle/>
          <a:p>
            <a:r>
              <a:rPr lang="en-US" sz="1100" b="1" dirty="0">
                <a:solidFill>
                  <a:srgbClr val="FF0000"/>
                </a:solidFill>
              </a:rPr>
              <a:t>9</a:t>
            </a:r>
          </a:p>
        </p:txBody>
      </p:sp>
      <p:sp>
        <p:nvSpPr>
          <p:cNvPr id="57" name="TextBox 56">
            <a:extLst>
              <a:ext uri="{FF2B5EF4-FFF2-40B4-BE49-F238E27FC236}">
                <a16:creationId xmlns:a16="http://schemas.microsoft.com/office/drawing/2014/main" id="{4B158DBD-442F-B417-BF11-0D797B69E186}"/>
              </a:ext>
            </a:extLst>
          </p:cNvPr>
          <p:cNvSpPr txBox="1"/>
          <p:nvPr/>
        </p:nvSpPr>
        <p:spPr>
          <a:xfrm>
            <a:off x="4573965" y="3030166"/>
            <a:ext cx="256802" cy="261610"/>
          </a:xfrm>
          <a:prstGeom prst="rect">
            <a:avLst/>
          </a:prstGeom>
          <a:noFill/>
        </p:spPr>
        <p:txBody>
          <a:bodyPr wrap="none" rtlCol="0">
            <a:spAutoFit/>
          </a:bodyPr>
          <a:lstStyle/>
          <a:p>
            <a:r>
              <a:rPr lang="en-US" sz="1100" b="1" dirty="0">
                <a:solidFill>
                  <a:srgbClr val="FF0000"/>
                </a:solidFill>
              </a:rPr>
              <a:t>9</a:t>
            </a:r>
          </a:p>
        </p:txBody>
      </p:sp>
      <p:sp>
        <p:nvSpPr>
          <p:cNvPr id="58" name="TextBox 57">
            <a:extLst>
              <a:ext uri="{FF2B5EF4-FFF2-40B4-BE49-F238E27FC236}">
                <a16:creationId xmlns:a16="http://schemas.microsoft.com/office/drawing/2014/main" id="{8EBFFA0F-F8B9-47ED-FF75-A85B1C7DEE7F}"/>
              </a:ext>
            </a:extLst>
          </p:cNvPr>
          <p:cNvSpPr txBox="1"/>
          <p:nvPr/>
        </p:nvSpPr>
        <p:spPr>
          <a:xfrm>
            <a:off x="5444716" y="2752114"/>
            <a:ext cx="256802" cy="261610"/>
          </a:xfrm>
          <a:prstGeom prst="rect">
            <a:avLst/>
          </a:prstGeom>
          <a:noFill/>
        </p:spPr>
        <p:txBody>
          <a:bodyPr wrap="none" rtlCol="0">
            <a:spAutoFit/>
          </a:bodyPr>
          <a:lstStyle/>
          <a:p>
            <a:r>
              <a:rPr lang="en-US" sz="1100" b="1" dirty="0">
                <a:solidFill>
                  <a:srgbClr val="FF0000"/>
                </a:solidFill>
              </a:rPr>
              <a:t>9</a:t>
            </a:r>
          </a:p>
        </p:txBody>
      </p:sp>
      <p:sp>
        <p:nvSpPr>
          <p:cNvPr id="59" name="TextBox 58">
            <a:extLst>
              <a:ext uri="{FF2B5EF4-FFF2-40B4-BE49-F238E27FC236}">
                <a16:creationId xmlns:a16="http://schemas.microsoft.com/office/drawing/2014/main" id="{9616B7ED-AB6A-BBA6-DD44-7965DC52D3FF}"/>
              </a:ext>
            </a:extLst>
          </p:cNvPr>
          <p:cNvSpPr txBox="1"/>
          <p:nvPr/>
        </p:nvSpPr>
        <p:spPr>
          <a:xfrm>
            <a:off x="4303627" y="2929260"/>
            <a:ext cx="328936" cy="261610"/>
          </a:xfrm>
          <a:prstGeom prst="rect">
            <a:avLst/>
          </a:prstGeom>
          <a:noFill/>
        </p:spPr>
        <p:txBody>
          <a:bodyPr wrap="none" rtlCol="0">
            <a:spAutoFit/>
          </a:bodyPr>
          <a:lstStyle/>
          <a:p>
            <a:r>
              <a:rPr lang="en-US" sz="1100" b="1" dirty="0">
                <a:solidFill>
                  <a:srgbClr val="00B0F0"/>
                </a:solidFill>
              </a:rPr>
              <a:t>10</a:t>
            </a:r>
          </a:p>
        </p:txBody>
      </p:sp>
      <p:sp>
        <p:nvSpPr>
          <p:cNvPr id="60" name="TextBox 59">
            <a:extLst>
              <a:ext uri="{FF2B5EF4-FFF2-40B4-BE49-F238E27FC236}">
                <a16:creationId xmlns:a16="http://schemas.microsoft.com/office/drawing/2014/main" id="{184D8661-9C30-7271-01AF-B21AA4EE9A35}"/>
              </a:ext>
            </a:extLst>
          </p:cNvPr>
          <p:cNvSpPr txBox="1"/>
          <p:nvPr/>
        </p:nvSpPr>
        <p:spPr>
          <a:xfrm>
            <a:off x="5650378" y="2650180"/>
            <a:ext cx="328936" cy="261610"/>
          </a:xfrm>
          <a:prstGeom prst="rect">
            <a:avLst/>
          </a:prstGeom>
          <a:noFill/>
        </p:spPr>
        <p:txBody>
          <a:bodyPr wrap="none" rtlCol="0">
            <a:spAutoFit/>
          </a:bodyPr>
          <a:lstStyle/>
          <a:p>
            <a:r>
              <a:rPr lang="en-US" sz="1100" b="1" dirty="0">
                <a:solidFill>
                  <a:srgbClr val="00B0F0"/>
                </a:solidFill>
              </a:rPr>
              <a:t>10</a:t>
            </a:r>
          </a:p>
        </p:txBody>
      </p:sp>
      <p:sp>
        <p:nvSpPr>
          <p:cNvPr id="61" name="TextBox 60">
            <a:extLst>
              <a:ext uri="{FF2B5EF4-FFF2-40B4-BE49-F238E27FC236}">
                <a16:creationId xmlns:a16="http://schemas.microsoft.com/office/drawing/2014/main" id="{201A991C-3E62-25F7-3717-A6202C1E5049}"/>
              </a:ext>
            </a:extLst>
          </p:cNvPr>
          <p:cNvSpPr txBox="1"/>
          <p:nvPr/>
        </p:nvSpPr>
        <p:spPr>
          <a:xfrm>
            <a:off x="6441643" y="2353320"/>
            <a:ext cx="328936" cy="261610"/>
          </a:xfrm>
          <a:prstGeom prst="rect">
            <a:avLst/>
          </a:prstGeom>
          <a:noFill/>
        </p:spPr>
        <p:txBody>
          <a:bodyPr wrap="none" rtlCol="0">
            <a:spAutoFit/>
          </a:bodyPr>
          <a:lstStyle/>
          <a:p>
            <a:r>
              <a:rPr lang="en-US" sz="1100" b="1" dirty="0">
                <a:solidFill>
                  <a:srgbClr val="00B0F0"/>
                </a:solidFill>
              </a:rPr>
              <a:t>10</a:t>
            </a:r>
          </a:p>
        </p:txBody>
      </p:sp>
      <p:sp>
        <p:nvSpPr>
          <p:cNvPr id="62" name="TextBox 61">
            <a:extLst>
              <a:ext uri="{FF2B5EF4-FFF2-40B4-BE49-F238E27FC236}">
                <a16:creationId xmlns:a16="http://schemas.microsoft.com/office/drawing/2014/main" id="{EB6928CB-39A5-8FE5-C02E-6B40F6B89692}"/>
              </a:ext>
            </a:extLst>
          </p:cNvPr>
          <p:cNvSpPr txBox="1"/>
          <p:nvPr/>
        </p:nvSpPr>
        <p:spPr>
          <a:xfrm>
            <a:off x="6758894" y="2108135"/>
            <a:ext cx="328936" cy="261610"/>
          </a:xfrm>
          <a:prstGeom prst="rect">
            <a:avLst/>
          </a:prstGeom>
          <a:noFill/>
        </p:spPr>
        <p:txBody>
          <a:bodyPr wrap="none" rtlCol="0">
            <a:spAutoFit/>
          </a:bodyPr>
          <a:lstStyle/>
          <a:p>
            <a:r>
              <a:rPr lang="en-US" sz="1100" b="1" dirty="0">
                <a:solidFill>
                  <a:srgbClr val="00B0F0"/>
                </a:solidFill>
              </a:rPr>
              <a:t>10</a:t>
            </a:r>
          </a:p>
        </p:txBody>
      </p:sp>
      <p:sp>
        <p:nvSpPr>
          <p:cNvPr id="63" name="TextBox 62">
            <a:extLst>
              <a:ext uri="{FF2B5EF4-FFF2-40B4-BE49-F238E27FC236}">
                <a16:creationId xmlns:a16="http://schemas.microsoft.com/office/drawing/2014/main" id="{D782972A-5BA5-3475-9C55-0F37F7246F49}"/>
              </a:ext>
            </a:extLst>
          </p:cNvPr>
          <p:cNvSpPr txBox="1"/>
          <p:nvPr/>
        </p:nvSpPr>
        <p:spPr>
          <a:xfrm>
            <a:off x="8124187" y="2191310"/>
            <a:ext cx="328936" cy="261610"/>
          </a:xfrm>
          <a:prstGeom prst="rect">
            <a:avLst/>
          </a:prstGeom>
          <a:noFill/>
        </p:spPr>
        <p:txBody>
          <a:bodyPr wrap="none" rtlCol="0">
            <a:spAutoFit/>
          </a:bodyPr>
          <a:lstStyle/>
          <a:p>
            <a:r>
              <a:rPr lang="en-US" sz="1100" b="1" dirty="0">
                <a:solidFill>
                  <a:srgbClr val="00B0F0"/>
                </a:solidFill>
              </a:rPr>
              <a:t>10</a:t>
            </a:r>
          </a:p>
        </p:txBody>
      </p:sp>
      <p:sp>
        <p:nvSpPr>
          <p:cNvPr id="64" name="TextBox 63">
            <a:extLst>
              <a:ext uri="{FF2B5EF4-FFF2-40B4-BE49-F238E27FC236}">
                <a16:creationId xmlns:a16="http://schemas.microsoft.com/office/drawing/2014/main" id="{E9288642-F8CD-9516-2656-2C4922F7B2B7}"/>
              </a:ext>
            </a:extLst>
          </p:cNvPr>
          <p:cNvSpPr txBox="1"/>
          <p:nvPr/>
        </p:nvSpPr>
        <p:spPr>
          <a:xfrm>
            <a:off x="8313636" y="1814478"/>
            <a:ext cx="328936" cy="261610"/>
          </a:xfrm>
          <a:prstGeom prst="rect">
            <a:avLst/>
          </a:prstGeom>
          <a:noFill/>
        </p:spPr>
        <p:txBody>
          <a:bodyPr wrap="none" rtlCol="0">
            <a:spAutoFit/>
          </a:bodyPr>
          <a:lstStyle/>
          <a:p>
            <a:r>
              <a:rPr lang="en-US" sz="1100" b="1" dirty="0">
                <a:solidFill>
                  <a:srgbClr val="00B0F0"/>
                </a:solidFill>
              </a:rPr>
              <a:t>10</a:t>
            </a:r>
          </a:p>
        </p:txBody>
      </p:sp>
      <p:sp>
        <p:nvSpPr>
          <p:cNvPr id="65" name="TextBox 64">
            <a:extLst>
              <a:ext uri="{FF2B5EF4-FFF2-40B4-BE49-F238E27FC236}">
                <a16:creationId xmlns:a16="http://schemas.microsoft.com/office/drawing/2014/main" id="{19165419-F664-8872-FE60-03A50A90A943}"/>
              </a:ext>
            </a:extLst>
          </p:cNvPr>
          <p:cNvSpPr txBox="1"/>
          <p:nvPr/>
        </p:nvSpPr>
        <p:spPr>
          <a:xfrm>
            <a:off x="7985549" y="1745045"/>
            <a:ext cx="328936" cy="261610"/>
          </a:xfrm>
          <a:prstGeom prst="rect">
            <a:avLst/>
          </a:prstGeom>
          <a:noFill/>
        </p:spPr>
        <p:txBody>
          <a:bodyPr wrap="none" rtlCol="0">
            <a:spAutoFit/>
          </a:bodyPr>
          <a:lstStyle/>
          <a:p>
            <a:r>
              <a:rPr lang="en-US" sz="1100" b="1" dirty="0">
                <a:solidFill>
                  <a:srgbClr val="00B0F0"/>
                </a:solidFill>
              </a:rPr>
              <a:t>10</a:t>
            </a:r>
          </a:p>
        </p:txBody>
      </p:sp>
      <p:sp>
        <p:nvSpPr>
          <p:cNvPr id="66" name="TextBox 65">
            <a:extLst>
              <a:ext uri="{FF2B5EF4-FFF2-40B4-BE49-F238E27FC236}">
                <a16:creationId xmlns:a16="http://schemas.microsoft.com/office/drawing/2014/main" id="{C1C3BDAE-AD11-91BC-D3A8-EA0187280A22}"/>
              </a:ext>
            </a:extLst>
          </p:cNvPr>
          <p:cNvSpPr txBox="1"/>
          <p:nvPr/>
        </p:nvSpPr>
        <p:spPr>
          <a:xfrm>
            <a:off x="7144487" y="1614240"/>
            <a:ext cx="328936" cy="261610"/>
          </a:xfrm>
          <a:prstGeom prst="rect">
            <a:avLst/>
          </a:prstGeom>
          <a:noFill/>
        </p:spPr>
        <p:txBody>
          <a:bodyPr wrap="none" rtlCol="0">
            <a:spAutoFit/>
          </a:bodyPr>
          <a:lstStyle/>
          <a:p>
            <a:r>
              <a:rPr lang="en-US" sz="1100" b="1" dirty="0">
                <a:solidFill>
                  <a:srgbClr val="00B0F0"/>
                </a:solidFill>
              </a:rPr>
              <a:t>10</a:t>
            </a:r>
          </a:p>
        </p:txBody>
      </p:sp>
      <p:sp>
        <p:nvSpPr>
          <p:cNvPr id="67" name="TextBox 66">
            <a:extLst>
              <a:ext uri="{FF2B5EF4-FFF2-40B4-BE49-F238E27FC236}">
                <a16:creationId xmlns:a16="http://schemas.microsoft.com/office/drawing/2014/main" id="{75F3F99B-DA27-2B52-50F4-77A94D7785CF}"/>
              </a:ext>
            </a:extLst>
          </p:cNvPr>
          <p:cNvSpPr txBox="1"/>
          <p:nvPr/>
        </p:nvSpPr>
        <p:spPr>
          <a:xfrm>
            <a:off x="6004080" y="1462379"/>
            <a:ext cx="328936" cy="261610"/>
          </a:xfrm>
          <a:prstGeom prst="rect">
            <a:avLst/>
          </a:prstGeom>
          <a:noFill/>
        </p:spPr>
        <p:txBody>
          <a:bodyPr wrap="none" rtlCol="0">
            <a:spAutoFit/>
          </a:bodyPr>
          <a:lstStyle/>
          <a:p>
            <a:r>
              <a:rPr lang="en-US" sz="1100" b="1" dirty="0">
                <a:solidFill>
                  <a:srgbClr val="00B0F0"/>
                </a:solidFill>
              </a:rPr>
              <a:t>10</a:t>
            </a:r>
          </a:p>
        </p:txBody>
      </p:sp>
      <p:sp>
        <p:nvSpPr>
          <p:cNvPr id="68" name="TextBox 67">
            <a:extLst>
              <a:ext uri="{FF2B5EF4-FFF2-40B4-BE49-F238E27FC236}">
                <a16:creationId xmlns:a16="http://schemas.microsoft.com/office/drawing/2014/main" id="{693CFBED-81D9-460E-1C94-A46D2FAAD348}"/>
              </a:ext>
            </a:extLst>
          </p:cNvPr>
          <p:cNvSpPr txBox="1"/>
          <p:nvPr/>
        </p:nvSpPr>
        <p:spPr>
          <a:xfrm>
            <a:off x="7573148" y="3418087"/>
            <a:ext cx="328936" cy="261610"/>
          </a:xfrm>
          <a:prstGeom prst="rect">
            <a:avLst/>
          </a:prstGeom>
          <a:noFill/>
        </p:spPr>
        <p:txBody>
          <a:bodyPr wrap="none" rtlCol="0">
            <a:spAutoFit/>
          </a:bodyPr>
          <a:lstStyle/>
          <a:p>
            <a:r>
              <a:rPr lang="en-US" sz="1100" b="1" dirty="0">
                <a:solidFill>
                  <a:srgbClr val="00B0F0"/>
                </a:solidFill>
              </a:rPr>
              <a:t>10</a:t>
            </a:r>
          </a:p>
        </p:txBody>
      </p:sp>
      <p:sp>
        <p:nvSpPr>
          <p:cNvPr id="69" name="TextBox 68">
            <a:extLst>
              <a:ext uri="{FF2B5EF4-FFF2-40B4-BE49-F238E27FC236}">
                <a16:creationId xmlns:a16="http://schemas.microsoft.com/office/drawing/2014/main" id="{65C48DA9-69BE-B8A9-7838-67AB34D54069}"/>
              </a:ext>
            </a:extLst>
          </p:cNvPr>
          <p:cNvSpPr txBox="1"/>
          <p:nvPr/>
        </p:nvSpPr>
        <p:spPr>
          <a:xfrm>
            <a:off x="6756098" y="3126214"/>
            <a:ext cx="328936" cy="261610"/>
          </a:xfrm>
          <a:prstGeom prst="rect">
            <a:avLst/>
          </a:prstGeom>
          <a:noFill/>
        </p:spPr>
        <p:txBody>
          <a:bodyPr wrap="none" rtlCol="0">
            <a:spAutoFit/>
          </a:bodyPr>
          <a:lstStyle/>
          <a:p>
            <a:r>
              <a:rPr lang="en-US" sz="1100" b="1" dirty="0">
                <a:solidFill>
                  <a:srgbClr val="00B0F0"/>
                </a:solidFill>
              </a:rPr>
              <a:t>10</a:t>
            </a:r>
          </a:p>
        </p:txBody>
      </p:sp>
      <p:sp>
        <p:nvSpPr>
          <p:cNvPr id="70" name="TextBox 69">
            <a:extLst>
              <a:ext uri="{FF2B5EF4-FFF2-40B4-BE49-F238E27FC236}">
                <a16:creationId xmlns:a16="http://schemas.microsoft.com/office/drawing/2014/main" id="{03710923-63D4-70E7-5ABD-FCAAD86546C6}"/>
              </a:ext>
            </a:extLst>
          </p:cNvPr>
          <p:cNvSpPr txBox="1"/>
          <p:nvPr/>
        </p:nvSpPr>
        <p:spPr>
          <a:xfrm>
            <a:off x="8595069" y="5054849"/>
            <a:ext cx="328936" cy="261610"/>
          </a:xfrm>
          <a:prstGeom prst="rect">
            <a:avLst/>
          </a:prstGeom>
          <a:noFill/>
        </p:spPr>
        <p:txBody>
          <a:bodyPr wrap="none" rtlCol="0">
            <a:spAutoFit/>
          </a:bodyPr>
          <a:lstStyle/>
          <a:p>
            <a:r>
              <a:rPr lang="en-US" sz="1100" b="1" dirty="0">
                <a:solidFill>
                  <a:srgbClr val="00B0F0"/>
                </a:solidFill>
              </a:rPr>
              <a:t>10</a:t>
            </a:r>
          </a:p>
        </p:txBody>
      </p:sp>
      <p:sp>
        <p:nvSpPr>
          <p:cNvPr id="71" name="TextBox 70">
            <a:extLst>
              <a:ext uri="{FF2B5EF4-FFF2-40B4-BE49-F238E27FC236}">
                <a16:creationId xmlns:a16="http://schemas.microsoft.com/office/drawing/2014/main" id="{698BE769-D6E5-9127-1B5B-7654194674E4}"/>
              </a:ext>
            </a:extLst>
          </p:cNvPr>
          <p:cNvSpPr txBox="1"/>
          <p:nvPr/>
        </p:nvSpPr>
        <p:spPr>
          <a:xfrm>
            <a:off x="7813029" y="4754335"/>
            <a:ext cx="328936" cy="261610"/>
          </a:xfrm>
          <a:prstGeom prst="rect">
            <a:avLst/>
          </a:prstGeom>
          <a:noFill/>
        </p:spPr>
        <p:txBody>
          <a:bodyPr wrap="none" rtlCol="0">
            <a:spAutoFit/>
          </a:bodyPr>
          <a:lstStyle/>
          <a:p>
            <a:r>
              <a:rPr lang="en-US" sz="1100" b="1" dirty="0">
                <a:solidFill>
                  <a:srgbClr val="00B0F0"/>
                </a:solidFill>
              </a:rPr>
              <a:t>10</a:t>
            </a:r>
          </a:p>
        </p:txBody>
      </p:sp>
      <p:sp>
        <p:nvSpPr>
          <p:cNvPr id="72" name="TextBox 71">
            <a:extLst>
              <a:ext uri="{FF2B5EF4-FFF2-40B4-BE49-F238E27FC236}">
                <a16:creationId xmlns:a16="http://schemas.microsoft.com/office/drawing/2014/main" id="{79F6BA13-B10B-426B-88C5-4E41467377D6}"/>
              </a:ext>
            </a:extLst>
          </p:cNvPr>
          <p:cNvSpPr txBox="1"/>
          <p:nvPr/>
        </p:nvSpPr>
        <p:spPr>
          <a:xfrm>
            <a:off x="3615828" y="3522963"/>
            <a:ext cx="328936" cy="261610"/>
          </a:xfrm>
          <a:prstGeom prst="rect">
            <a:avLst/>
          </a:prstGeom>
          <a:noFill/>
        </p:spPr>
        <p:txBody>
          <a:bodyPr wrap="none" rtlCol="0">
            <a:spAutoFit/>
          </a:bodyPr>
          <a:lstStyle/>
          <a:p>
            <a:r>
              <a:rPr lang="en-US" sz="1100" b="1" dirty="0">
                <a:solidFill>
                  <a:srgbClr val="00B0F0"/>
                </a:solidFill>
              </a:rPr>
              <a:t>10</a:t>
            </a:r>
          </a:p>
        </p:txBody>
      </p:sp>
      <p:sp>
        <p:nvSpPr>
          <p:cNvPr id="73" name="TextBox 72">
            <a:extLst>
              <a:ext uri="{FF2B5EF4-FFF2-40B4-BE49-F238E27FC236}">
                <a16:creationId xmlns:a16="http://schemas.microsoft.com/office/drawing/2014/main" id="{BAB51AC6-D69E-D03F-D8D5-486305D402BD}"/>
              </a:ext>
            </a:extLst>
          </p:cNvPr>
          <p:cNvSpPr txBox="1"/>
          <p:nvPr/>
        </p:nvSpPr>
        <p:spPr>
          <a:xfrm>
            <a:off x="3740216" y="3138337"/>
            <a:ext cx="328936" cy="261610"/>
          </a:xfrm>
          <a:prstGeom prst="rect">
            <a:avLst/>
          </a:prstGeom>
          <a:noFill/>
        </p:spPr>
        <p:txBody>
          <a:bodyPr wrap="none" rtlCol="0">
            <a:spAutoFit/>
          </a:bodyPr>
          <a:lstStyle/>
          <a:p>
            <a:r>
              <a:rPr lang="en-US" sz="1100" b="1" dirty="0">
                <a:solidFill>
                  <a:srgbClr val="00B0F0"/>
                </a:solidFill>
              </a:rPr>
              <a:t>10</a:t>
            </a:r>
          </a:p>
        </p:txBody>
      </p:sp>
      <p:sp>
        <p:nvSpPr>
          <p:cNvPr id="74" name="TextBox 73">
            <a:extLst>
              <a:ext uri="{FF2B5EF4-FFF2-40B4-BE49-F238E27FC236}">
                <a16:creationId xmlns:a16="http://schemas.microsoft.com/office/drawing/2014/main" id="{699FEC3D-210A-5787-B9E2-3380858A2802}"/>
              </a:ext>
            </a:extLst>
          </p:cNvPr>
          <p:cNvSpPr txBox="1"/>
          <p:nvPr/>
        </p:nvSpPr>
        <p:spPr>
          <a:xfrm>
            <a:off x="10443822" y="3925669"/>
            <a:ext cx="328936" cy="261610"/>
          </a:xfrm>
          <a:prstGeom prst="rect">
            <a:avLst/>
          </a:prstGeom>
          <a:noFill/>
        </p:spPr>
        <p:txBody>
          <a:bodyPr wrap="none" rtlCol="0">
            <a:spAutoFit/>
          </a:bodyPr>
          <a:lstStyle/>
          <a:p>
            <a:r>
              <a:rPr lang="en-US" sz="1100" b="1" dirty="0">
                <a:solidFill>
                  <a:srgbClr val="00B0F0"/>
                </a:solidFill>
              </a:rPr>
              <a:t>10</a:t>
            </a:r>
          </a:p>
        </p:txBody>
      </p:sp>
      <p:sp>
        <p:nvSpPr>
          <p:cNvPr id="75" name="TextBox 74">
            <a:extLst>
              <a:ext uri="{FF2B5EF4-FFF2-40B4-BE49-F238E27FC236}">
                <a16:creationId xmlns:a16="http://schemas.microsoft.com/office/drawing/2014/main" id="{347795C2-15CA-F7BB-B4B8-FF7806E04733}"/>
              </a:ext>
            </a:extLst>
          </p:cNvPr>
          <p:cNvSpPr txBox="1"/>
          <p:nvPr/>
        </p:nvSpPr>
        <p:spPr>
          <a:xfrm>
            <a:off x="9714774" y="3925669"/>
            <a:ext cx="328936" cy="261610"/>
          </a:xfrm>
          <a:prstGeom prst="rect">
            <a:avLst/>
          </a:prstGeom>
          <a:noFill/>
        </p:spPr>
        <p:txBody>
          <a:bodyPr wrap="none" rtlCol="0">
            <a:spAutoFit/>
          </a:bodyPr>
          <a:lstStyle/>
          <a:p>
            <a:r>
              <a:rPr lang="en-US" sz="1100" b="1" dirty="0">
                <a:solidFill>
                  <a:srgbClr val="00B0F0"/>
                </a:solidFill>
              </a:rPr>
              <a:t>10</a:t>
            </a:r>
          </a:p>
        </p:txBody>
      </p:sp>
      <p:sp>
        <p:nvSpPr>
          <p:cNvPr id="76" name="TextBox 75">
            <a:extLst>
              <a:ext uri="{FF2B5EF4-FFF2-40B4-BE49-F238E27FC236}">
                <a16:creationId xmlns:a16="http://schemas.microsoft.com/office/drawing/2014/main" id="{2C12FFC0-02E0-0758-2885-A83232080D22}"/>
              </a:ext>
            </a:extLst>
          </p:cNvPr>
          <p:cNvSpPr txBox="1"/>
          <p:nvPr/>
        </p:nvSpPr>
        <p:spPr>
          <a:xfrm>
            <a:off x="8924005" y="3757271"/>
            <a:ext cx="328936" cy="261610"/>
          </a:xfrm>
          <a:prstGeom prst="rect">
            <a:avLst/>
          </a:prstGeom>
          <a:noFill/>
        </p:spPr>
        <p:txBody>
          <a:bodyPr wrap="none" rtlCol="0">
            <a:spAutoFit/>
          </a:bodyPr>
          <a:lstStyle/>
          <a:p>
            <a:r>
              <a:rPr lang="en-US" sz="1100" b="1" dirty="0">
                <a:solidFill>
                  <a:srgbClr val="00B0F0"/>
                </a:solidFill>
              </a:rPr>
              <a:t>10</a:t>
            </a:r>
          </a:p>
        </p:txBody>
      </p:sp>
      <p:sp>
        <p:nvSpPr>
          <p:cNvPr id="77" name="TextBox 76">
            <a:extLst>
              <a:ext uri="{FF2B5EF4-FFF2-40B4-BE49-F238E27FC236}">
                <a16:creationId xmlns:a16="http://schemas.microsoft.com/office/drawing/2014/main" id="{1252607B-1F5F-CC48-0130-F278E596F8AA}"/>
              </a:ext>
            </a:extLst>
          </p:cNvPr>
          <p:cNvSpPr txBox="1"/>
          <p:nvPr/>
        </p:nvSpPr>
        <p:spPr>
          <a:xfrm>
            <a:off x="8252184" y="3568312"/>
            <a:ext cx="328936" cy="261610"/>
          </a:xfrm>
          <a:prstGeom prst="rect">
            <a:avLst/>
          </a:prstGeom>
          <a:noFill/>
        </p:spPr>
        <p:txBody>
          <a:bodyPr wrap="none" rtlCol="0">
            <a:spAutoFit/>
          </a:bodyPr>
          <a:lstStyle/>
          <a:p>
            <a:r>
              <a:rPr lang="en-US" sz="1100" b="1" dirty="0">
                <a:solidFill>
                  <a:srgbClr val="00B0F0"/>
                </a:solidFill>
              </a:rPr>
              <a:t>10</a:t>
            </a:r>
          </a:p>
        </p:txBody>
      </p:sp>
      <p:sp>
        <p:nvSpPr>
          <p:cNvPr id="78" name="TextBox 77">
            <a:extLst>
              <a:ext uri="{FF2B5EF4-FFF2-40B4-BE49-F238E27FC236}">
                <a16:creationId xmlns:a16="http://schemas.microsoft.com/office/drawing/2014/main" id="{AD33081A-5BE0-A85E-E3B2-8685D09DEABB}"/>
              </a:ext>
            </a:extLst>
          </p:cNvPr>
          <p:cNvSpPr txBox="1"/>
          <p:nvPr/>
        </p:nvSpPr>
        <p:spPr>
          <a:xfrm>
            <a:off x="3286892" y="3784573"/>
            <a:ext cx="328936" cy="261610"/>
          </a:xfrm>
          <a:prstGeom prst="rect">
            <a:avLst/>
          </a:prstGeom>
          <a:noFill/>
        </p:spPr>
        <p:txBody>
          <a:bodyPr wrap="none" rtlCol="0">
            <a:spAutoFit/>
          </a:bodyPr>
          <a:lstStyle/>
          <a:p>
            <a:r>
              <a:rPr lang="en-US" sz="1100" dirty="0"/>
              <a:t>11</a:t>
            </a:r>
          </a:p>
        </p:txBody>
      </p:sp>
      <p:sp>
        <p:nvSpPr>
          <p:cNvPr id="79" name="TextBox 78">
            <a:extLst>
              <a:ext uri="{FF2B5EF4-FFF2-40B4-BE49-F238E27FC236}">
                <a16:creationId xmlns:a16="http://schemas.microsoft.com/office/drawing/2014/main" id="{907C477D-3CCE-CB4B-B3C6-4A86E2113B1D}"/>
              </a:ext>
            </a:extLst>
          </p:cNvPr>
          <p:cNvSpPr txBox="1"/>
          <p:nvPr/>
        </p:nvSpPr>
        <p:spPr>
          <a:xfrm>
            <a:off x="4095190" y="4162236"/>
            <a:ext cx="328936" cy="261610"/>
          </a:xfrm>
          <a:prstGeom prst="rect">
            <a:avLst/>
          </a:prstGeom>
          <a:noFill/>
        </p:spPr>
        <p:txBody>
          <a:bodyPr wrap="none" rtlCol="0">
            <a:spAutoFit/>
          </a:bodyPr>
          <a:lstStyle/>
          <a:p>
            <a:r>
              <a:rPr lang="en-US" sz="1100" dirty="0"/>
              <a:t>11</a:t>
            </a:r>
          </a:p>
        </p:txBody>
      </p:sp>
      <p:sp>
        <p:nvSpPr>
          <p:cNvPr id="80" name="TextBox 79">
            <a:extLst>
              <a:ext uri="{FF2B5EF4-FFF2-40B4-BE49-F238E27FC236}">
                <a16:creationId xmlns:a16="http://schemas.microsoft.com/office/drawing/2014/main" id="{A15E05C5-2D02-C7D7-E702-080A3F5FAB7D}"/>
              </a:ext>
            </a:extLst>
          </p:cNvPr>
          <p:cNvSpPr txBox="1"/>
          <p:nvPr/>
        </p:nvSpPr>
        <p:spPr>
          <a:xfrm>
            <a:off x="4443684" y="4367497"/>
            <a:ext cx="328936" cy="261610"/>
          </a:xfrm>
          <a:prstGeom prst="rect">
            <a:avLst/>
          </a:prstGeom>
          <a:noFill/>
        </p:spPr>
        <p:txBody>
          <a:bodyPr wrap="none" rtlCol="0">
            <a:spAutoFit/>
          </a:bodyPr>
          <a:lstStyle/>
          <a:p>
            <a:r>
              <a:rPr lang="en-US" sz="1100" dirty="0"/>
              <a:t>11</a:t>
            </a:r>
          </a:p>
        </p:txBody>
      </p:sp>
      <p:sp>
        <p:nvSpPr>
          <p:cNvPr id="81" name="TextBox 80">
            <a:extLst>
              <a:ext uri="{FF2B5EF4-FFF2-40B4-BE49-F238E27FC236}">
                <a16:creationId xmlns:a16="http://schemas.microsoft.com/office/drawing/2014/main" id="{4658BE25-C1B8-919F-A929-03A72E4EA7C7}"/>
              </a:ext>
            </a:extLst>
          </p:cNvPr>
          <p:cNvSpPr txBox="1"/>
          <p:nvPr/>
        </p:nvSpPr>
        <p:spPr>
          <a:xfrm>
            <a:off x="5524824" y="4374829"/>
            <a:ext cx="328936" cy="261610"/>
          </a:xfrm>
          <a:prstGeom prst="rect">
            <a:avLst/>
          </a:prstGeom>
          <a:noFill/>
        </p:spPr>
        <p:txBody>
          <a:bodyPr wrap="none" rtlCol="0">
            <a:spAutoFit/>
          </a:bodyPr>
          <a:lstStyle/>
          <a:p>
            <a:r>
              <a:rPr lang="en-US" sz="1100" dirty="0"/>
              <a:t>11</a:t>
            </a:r>
          </a:p>
        </p:txBody>
      </p:sp>
      <p:sp>
        <p:nvSpPr>
          <p:cNvPr id="82" name="TextBox 81">
            <a:extLst>
              <a:ext uri="{FF2B5EF4-FFF2-40B4-BE49-F238E27FC236}">
                <a16:creationId xmlns:a16="http://schemas.microsoft.com/office/drawing/2014/main" id="{F1B1566D-CF74-942E-94EF-419C7ADCB92B}"/>
              </a:ext>
            </a:extLst>
          </p:cNvPr>
          <p:cNvSpPr txBox="1"/>
          <p:nvPr/>
        </p:nvSpPr>
        <p:spPr>
          <a:xfrm>
            <a:off x="5120141" y="4498302"/>
            <a:ext cx="328936" cy="261610"/>
          </a:xfrm>
          <a:prstGeom prst="rect">
            <a:avLst/>
          </a:prstGeom>
          <a:noFill/>
        </p:spPr>
        <p:txBody>
          <a:bodyPr wrap="none" rtlCol="0">
            <a:spAutoFit/>
          </a:bodyPr>
          <a:lstStyle/>
          <a:p>
            <a:r>
              <a:rPr lang="en-US" sz="1100" dirty="0"/>
              <a:t>11</a:t>
            </a:r>
          </a:p>
        </p:txBody>
      </p:sp>
      <p:sp>
        <p:nvSpPr>
          <p:cNvPr id="83" name="TextBox 82">
            <a:extLst>
              <a:ext uri="{FF2B5EF4-FFF2-40B4-BE49-F238E27FC236}">
                <a16:creationId xmlns:a16="http://schemas.microsoft.com/office/drawing/2014/main" id="{51D824C1-7B64-7ED5-C781-B588CAE43299}"/>
              </a:ext>
            </a:extLst>
          </p:cNvPr>
          <p:cNvSpPr txBox="1"/>
          <p:nvPr/>
        </p:nvSpPr>
        <p:spPr>
          <a:xfrm>
            <a:off x="5331677" y="5029604"/>
            <a:ext cx="328936" cy="261610"/>
          </a:xfrm>
          <a:prstGeom prst="rect">
            <a:avLst/>
          </a:prstGeom>
          <a:noFill/>
        </p:spPr>
        <p:txBody>
          <a:bodyPr wrap="none" rtlCol="0">
            <a:spAutoFit/>
          </a:bodyPr>
          <a:lstStyle/>
          <a:p>
            <a:r>
              <a:rPr lang="en-US" sz="1100" dirty="0"/>
              <a:t>11</a:t>
            </a:r>
          </a:p>
        </p:txBody>
      </p:sp>
      <p:sp>
        <p:nvSpPr>
          <p:cNvPr id="84" name="TextBox 83">
            <a:extLst>
              <a:ext uri="{FF2B5EF4-FFF2-40B4-BE49-F238E27FC236}">
                <a16:creationId xmlns:a16="http://schemas.microsoft.com/office/drawing/2014/main" id="{9B1B52CA-E663-6A98-E417-6864FED2CEE6}"/>
              </a:ext>
            </a:extLst>
          </p:cNvPr>
          <p:cNvSpPr txBox="1"/>
          <p:nvPr/>
        </p:nvSpPr>
        <p:spPr>
          <a:xfrm>
            <a:off x="5814846" y="4423846"/>
            <a:ext cx="328936" cy="261610"/>
          </a:xfrm>
          <a:prstGeom prst="rect">
            <a:avLst/>
          </a:prstGeom>
          <a:noFill/>
        </p:spPr>
        <p:txBody>
          <a:bodyPr wrap="none" rtlCol="0">
            <a:spAutoFit/>
          </a:bodyPr>
          <a:lstStyle/>
          <a:p>
            <a:r>
              <a:rPr lang="en-US" sz="1100" dirty="0"/>
              <a:t>11</a:t>
            </a:r>
          </a:p>
        </p:txBody>
      </p:sp>
      <p:sp>
        <p:nvSpPr>
          <p:cNvPr id="85" name="TextBox 84">
            <a:extLst>
              <a:ext uri="{FF2B5EF4-FFF2-40B4-BE49-F238E27FC236}">
                <a16:creationId xmlns:a16="http://schemas.microsoft.com/office/drawing/2014/main" id="{A52F7ED9-1536-0C7D-DC46-84AFB76F24B8}"/>
              </a:ext>
            </a:extLst>
          </p:cNvPr>
          <p:cNvSpPr txBox="1"/>
          <p:nvPr/>
        </p:nvSpPr>
        <p:spPr>
          <a:xfrm>
            <a:off x="6418846" y="4623530"/>
            <a:ext cx="328936" cy="261610"/>
          </a:xfrm>
          <a:prstGeom prst="rect">
            <a:avLst/>
          </a:prstGeom>
          <a:noFill/>
        </p:spPr>
        <p:txBody>
          <a:bodyPr wrap="none" rtlCol="0">
            <a:spAutoFit/>
          </a:bodyPr>
          <a:lstStyle/>
          <a:p>
            <a:r>
              <a:rPr lang="en-US" sz="1100" dirty="0"/>
              <a:t>11</a:t>
            </a:r>
          </a:p>
        </p:txBody>
      </p:sp>
      <p:sp>
        <p:nvSpPr>
          <p:cNvPr id="86" name="TextBox 85">
            <a:extLst>
              <a:ext uri="{FF2B5EF4-FFF2-40B4-BE49-F238E27FC236}">
                <a16:creationId xmlns:a16="http://schemas.microsoft.com/office/drawing/2014/main" id="{1E6C296B-3921-64A3-126F-2221B7D9219F}"/>
              </a:ext>
            </a:extLst>
          </p:cNvPr>
          <p:cNvSpPr txBox="1"/>
          <p:nvPr/>
        </p:nvSpPr>
        <p:spPr>
          <a:xfrm>
            <a:off x="7026583" y="5134011"/>
            <a:ext cx="328936" cy="261610"/>
          </a:xfrm>
          <a:prstGeom prst="rect">
            <a:avLst/>
          </a:prstGeom>
          <a:noFill/>
        </p:spPr>
        <p:txBody>
          <a:bodyPr wrap="none" rtlCol="0">
            <a:spAutoFit/>
          </a:bodyPr>
          <a:lstStyle/>
          <a:p>
            <a:r>
              <a:rPr lang="en-US" sz="1100" dirty="0"/>
              <a:t>11</a:t>
            </a:r>
          </a:p>
        </p:txBody>
      </p:sp>
      <p:sp>
        <p:nvSpPr>
          <p:cNvPr id="87" name="TextBox 86">
            <a:extLst>
              <a:ext uri="{FF2B5EF4-FFF2-40B4-BE49-F238E27FC236}">
                <a16:creationId xmlns:a16="http://schemas.microsoft.com/office/drawing/2014/main" id="{AA73615A-4828-A1BD-8CC3-5DECCBEC2C5C}"/>
              </a:ext>
            </a:extLst>
          </p:cNvPr>
          <p:cNvSpPr txBox="1"/>
          <p:nvPr/>
        </p:nvSpPr>
        <p:spPr>
          <a:xfrm>
            <a:off x="8167982" y="5246039"/>
            <a:ext cx="328936" cy="261610"/>
          </a:xfrm>
          <a:prstGeom prst="rect">
            <a:avLst/>
          </a:prstGeom>
          <a:noFill/>
        </p:spPr>
        <p:txBody>
          <a:bodyPr wrap="none" rtlCol="0">
            <a:spAutoFit/>
          </a:bodyPr>
          <a:lstStyle/>
          <a:p>
            <a:r>
              <a:rPr lang="en-US" sz="1100" dirty="0"/>
              <a:t>11</a:t>
            </a:r>
          </a:p>
        </p:txBody>
      </p:sp>
      <p:sp>
        <p:nvSpPr>
          <p:cNvPr id="88" name="TextBox 87">
            <a:extLst>
              <a:ext uri="{FF2B5EF4-FFF2-40B4-BE49-F238E27FC236}">
                <a16:creationId xmlns:a16="http://schemas.microsoft.com/office/drawing/2014/main" id="{8616B2BF-251F-0256-641A-84CF43A44F25}"/>
              </a:ext>
            </a:extLst>
          </p:cNvPr>
          <p:cNvSpPr txBox="1"/>
          <p:nvPr/>
        </p:nvSpPr>
        <p:spPr>
          <a:xfrm>
            <a:off x="6776788" y="1456000"/>
            <a:ext cx="328936" cy="261610"/>
          </a:xfrm>
          <a:prstGeom prst="rect">
            <a:avLst/>
          </a:prstGeom>
          <a:noFill/>
        </p:spPr>
        <p:txBody>
          <a:bodyPr wrap="none" rtlCol="0">
            <a:spAutoFit/>
          </a:bodyPr>
          <a:lstStyle/>
          <a:p>
            <a:r>
              <a:rPr lang="en-US" sz="1100" dirty="0"/>
              <a:t>11</a:t>
            </a:r>
          </a:p>
        </p:txBody>
      </p:sp>
      <p:sp>
        <p:nvSpPr>
          <p:cNvPr id="89" name="TextBox 88">
            <a:extLst>
              <a:ext uri="{FF2B5EF4-FFF2-40B4-BE49-F238E27FC236}">
                <a16:creationId xmlns:a16="http://schemas.microsoft.com/office/drawing/2014/main" id="{D9CEACFE-8CCC-317F-2054-82B9FE60040E}"/>
              </a:ext>
            </a:extLst>
          </p:cNvPr>
          <p:cNvSpPr txBox="1"/>
          <p:nvPr/>
        </p:nvSpPr>
        <p:spPr>
          <a:xfrm>
            <a:off x="6208546" y="2228894"/>
            <a:ext cx="328936" cy="261610"/>
          </a:xfrm>
          <a:prstGeom prst="rect">
            <a:avLst/>
          </a:prstGeom>
          <a:noFill/>
        </p:spPr>
        <p:txBody>
          <a:bodyPr wrap="none" rtlCol="0">
            <a:spAutoFit/>
          </a:bodyPr>
          <a:lstStyle/>
          <a:p>
            <a:r>
              <a:rPr lang="en-US" sz="1100" dirty="0"/>
              <a:t>11</a:t>
            </a:r>
          </a:p>
        </p:txBody>
      </p:sp>
      <p:sp>
        <p:nvSpPr>
          <p:cNvPr id="90" name="TextBox 89">
            <a:extLst>
              <a:ext uri="{FF2B5EF4-FFF2-40B4-BE49-F238E27FC236}">
                <a16:creationId xmlns:a16="http://schemas.microsoft.com/office/drawing/2014/main" id="{951CD949-C930-F919-4621-60A8E7658A02}"/>
              </a:ext>
            </a:extLst>
          </p:cNvPr>
          <p:cNvSpPr txBox="1"/>
          <p:nvPr/>
        </p:nvSpPr>
        <p:spPr>
          <a:xfrm>
            <a:off x="5700871" y="2371347"/>
            <a:ext cx="328936" cy="261610"/>
          </a:xfrm>
          <a:prstGeom prst="rect">
            <a:avLst/>
          </a:prstGeom>
          <a:noFill/>
        </p:spPr>
        <p:txBody>
          <a:bodyPr wrap="none" rtlCol="0">
            <a:spAutoFit/>
          </a:bodyPr>
          <a:lstStyle/>
          <a:p>
            <a:r>
              <a:rPr lang="en-US" sz="1100" dirty="0"/>
              <a:t>11</a:t>
            </a:r>
          </a:p>
        </p:txBody>
      </p:sp>
      <p:sp>
        <p:nvSpPr>
          <p:cNvPr id="91" name="TextBox 90">
            <a:extLst>
              <a:ext uri="{FF2B5EF4-FFF2-40B4-BE49-F238E27FC236}">
                <a16:creationId xmlns:a16="http://schemas.microsoft.com/office/drawing/2014/main" id="{8DEF38CB-95D6-022B-DBAB-99368A334CF5}"/>
              </a:ext>
            </a:extLst>
          </p:cNvPr>
          <p:cNvSpPr txBox="1"/>
          <p:nvPr/>
        </p:nvSpPr>
        <p:spPr>
          <a:xfrm>
            <a:off x="5134026" y="2501313"/>
            <a:ext cx="328936" cy="261610"/>
          </a:xfrm>
          <a:prstGeom prst="rect">
            <a:avLst/>
          </a:prstGeom>
          <a:noFill/>
        </p:spPr>
        <p:txBody>
          <a:bodyPr wrap="none" rtlCol="0">
            <a:spAutoFit/>
          </a:bodyPr>
          <a:lstStyle/>
          <a:p>
            <a:r>
              <a:rPr lang="en-US" sz="1100" dirty="0"/>
              <a:t>11</a:t>
            </a:r>
          </a:p>
        </p:txBody>
      </p:sp>
      <p:sp>
        <p:nvSpPr>
          <p:cNvPr id="92" name="TextBox 91">
            <a:extLst>
              <a:ext uri="{FF2B5EF4-FFF2-40B4-BE49-F238E27FC236}">
                <a16:creationId xmlns:a16="http://schemas.microsoft.com/office/drawing/2014/main" id="{B5CB52FF-C70C-31A7-CFF2-B64709806060}"/>
              </a:ext>
            </a:extLst>
          </p:cNvPr>
          <p:cNvSpPr txBox="1"/>
          <p:nvPr/>
        </p:nvSpPr>
        <p:spPr>
          <a:xfrm>
            <a:off x="4439365" y="2653772"/>
            <a:ext cx="328936" cy="261610"/>
          </a:xfrm>
          <a:prstGeom prst="rect">
            <a:avLst/>
          </a:prstGeom>
          <a:noFill/>
        </p:spPr>
        <p:txBody>
          <a:bodyPr wrap="none" rtlCol="0">
            <a:spAutoFit/>
          </a:bodyPr>
          <a:lstStyle/>
          <a:p>
            <a:r>
              <a:rPr lang="en-US" sz="1100" dirty="0"/>
              <a:t>11</a:t>
            </a:r>
          </a:p>
        </p:txBody>
      </p:sp>
      <p:sp>
        <p:nvSpPr>
          <p:cNvPr id="93" name="TextBox 92">
            <a:extLst>
              <a:ext uri="{FF2B5EF4-FFF2-40B4-BE49-F238E27FC236}">
                <a16:creationId xmlns:a16="http://schemas.microsoft.com/office/drawing/2014/main" id="{18ADAF8D-0FD2-6B66-D1B6-BE07A047A18A}"/>
              </a:ext>
            </a:extLst>
          </p:cNvPr>
          <p:cNvSpPr txBox="1"/>
          <p:nvPr/>
        </p:nvSpPr>
        <p:spPr>
          <a:xfrm>
            <a:off x="3692986" y="2769795"/>
            <a:ext cx="328936" cy="261610"/>
          </a:xfrm>
          <a:prstGeom prst="rect">
            <a:avLst/>
          </a:prstGeom>
          <a:noFill/>
        </p:spPr>
        <p:txBody>
          <a:bodyPr wrap="none" rtlCol="0">
            <a:spAutoFit/>
          </a:bodyPr>
          <a:lstStyle/>
          <a:p>
            <a:r>
              <a:rPr lang="en-US" sz="1100" dirty="0"/>
              <a:t>11</a:t>
            </a:r>
          </a:p>
        </p:txBody>
      </p:sp>
      <p:sp>
        <p:nvSpPr>
          <p:cNvPr id="94" name="TextBox 93">
            <a:extLst>
              <a:ext uri="{FF2B5EF4-FFF2-40B4-BE49-F238E27FC236}">
                <a16:creationId xmlns:a16="http://schemas.microsoft.com/office/drawing/2014/main" id="{D7BF1A2E-E00A-4131-D70B-38E9330D5EAB}"/>
              </a:ext>
            </a:extLst>
          </p:cNvPr>
          <p:cNvSpPr txBox="1"/>
          <p:nvPr/>
        </p:nvSpPr>
        <p:spPr>
          <a:xfrm>
            <a:off x="3190868" y="3287282"/>
            <a:ext cx="328936" cy="261610"/>
          </a:xfrm>
          <a:prstGeom prst="rect">
            <a:avLst/>
          </a:prstGeom>
          <a:noFill/>
        </p:spPr>
        <p:txBody>
          <a:bodyPr wrap="none" rtlCol="0">
            <a:spAutoFit/>
          </a:bodyPr>
          <a:lstStyle/>
          <a:p>
            <a:r>
              <a:rPr lang="en-US" sz="1100" dirty="0"/>
              <a:t>11</a:t>
            </a:r>
          </a:p>
        </p:txBody>
      </p:sp>
      <p:sp>
        <p:nvSpPr>
          <p:cNvPr id="95" name="TextBox 94">
            <a:extLst>
              <a:ext uri="{FF2B5EF4-FFF2-40B4-BE49-F238E27FC236}">
                <a16:creationId xmlns:a16="http://schemas.microsoft.com/office/drawing/2014/main" id="{4DD39053-68B7-AEF0-638B-07E930CEAEEA}"/>
              </a:ext>
            </a:extLst>
          </p:cNvPr>
          <p:cNvSpPr txBox="1"/>
          <p:nvPr/>
        </p:nvSpPr>
        <p:spPr>
          <a:xfrm>
            <a:off x="2743801" y="3437507"/>
            <a:ext cx="328936" cy="261610"/>
          </a:xfrm>
          <a:prstGeom prst="rect">
            <a:avLst/>
          </a:prstGeom>
          <a:noFill/>
        </p:spPr>
        <p:txBody>
          <a:bodyPr wrap="none" rtlCol="0">
            <a:spAutoFit/>
          </a:bodyPr>
          <a:lstStyle/>
          <a:p>
            <a:r>
              <a:rPr lang="en-US" sz="1100" dirty="0"/>
              <a:t>11</a:t>
            </a:r>
          </a:p>
        </p:txBody>
      </p:sp>
      <p:sp>
        <p:nvSpPr>
          <p:cNvPr id="96" name="TextBox 95">
            <a:extLst>
              <a:ext uri="{FF2B5EF4-FFF2-40B4-BE49-F238E27FC236}">
                <a16:creationId xmlns:a16="http://schemas.microsoft.com/office/drawing/2014/main" id="{7115A896-D7AF-AD88-5542-031B011D1C9D}"/>
              </a:ext>
            </a:extLst>
          </p:cNvPr>
          <p:cNvSpPr txBox="1"/>
          <p:nvPr/>
        </p:nvSpPr>
        <p:spPr>
          <a:xfrm>
            <a:off x="7403893" y="3046728"/>
            <a:ext cx="328936" cy="261610"/>
          </a:xfrm>
          <a:prstGeom prst="rect">
            <a:avLst/>
          </a:prstGeom>
          <a:noFill/>
        </p:spPr>
        <p:txBody>
          <a:bodyPr wrap="none" rtlCol="0">
            <a:spAutoFit/>
          </a:bodyPr>
          <a:lstStyle/>
          <a:p>
            <a:r>
              <a:rPr lang="en-US" sz="1100" dirty="0"/>
              <a:t>11</a:t>
            </a:r>
          </a:p>
        </p:txBody>
      </p:sp>
      <p:sp>
        <p:nvSpPr>
          <p:cNvPr id="97" name="TextBox 96">
            <a:extLst>
              <a:ext uri="{FF2B5EF4-FFF2-40B4-BE49-F238E27FC236}">
                <a16:creationId xmlns:a16="http://schemas.microsoft.com/office/drawing/2014/main" id="{A4A43784-1817-8A65-406B-67844274F737}"/>
              </a:ext>
            </a:extLst>
          </p:cNvPr>
          <p:cNvSpPr txBox="1"/>
          <p:nvPr/>
        </p:nvSpPr>
        <p:spPr>
          <a:xfrm>
            <a:off x="6857345" y="2955734"/>
            <a:ext cx="328936" cy="261610"/>
          </a:xfrm>
          <a:prstGeom prst="rect">
            <a:avLst/>
          </a:prstGeom>
          <a:noFill/>
        </p:spPr>
        <p:txBody>
          <a:bodyPr wrap="none" rtlCol="0">
            <a:spAutoFit/>
          </a:bodyPr>
          <a:lstStyle/>
          <a:p>
            <a:r>
              <a:rPr lang="en-US" sz="1100" dirty="0"/>
              <a:t>11</a:t>
            </a:r>
          </a:p>
        </p:txBody>
      </p:sp>
      <p:sp>
        <p:nvSpPr>
          <p:cNvPr id="98" name="TextBox 97">
            <a:extLst>
              <a:ext uri="{FF2B5EF4-FFF2-40B4-BE49-F238E27FC236}">
                <a16:creationId xmlns:a16="http://schemas.microsoft.com/office/drawing/2014/main" id="{4BF5BFD4-EF23-09BB-63A5-2533E54E0279}"/>
              </a:ext>
            </a:extLst>
          </p:cNvPr>
          <p:cNvSpPr txBox="1"/>
          <p:nvPr/>
        </p:nvSpPr>
        <p:spPr>
          <a:xfrm>
            <a:off x="8184095" y="2425072"/>
            <a:ext cx="328936" cy="261610"/>
          </a:xfrm>
          <a:prstGeom prst="rect">
            <a:avLst/>
          </a:prstGeom>
          <a:noFill/>
        </p:spPr>
        <p:txBody>
          <a:bodyPr wrap="none" rtlCol="0">
            <a:spAutoFit/>
          </a:bodyPr>
          <a:lstStyle/>
          <a:p>
            <a:r>
              <a:rPr lang="en-US" sz="1100" dirty="0"/>
              <a:t>11</a:t>
            </a:r>
          </a:p>
        </p:txBody>
      </p:sp>
      <p:sp>
        <p:nvSpPr>
          <p:cNvPr id="99" name="TextBox 98">
            <a:extLst>
              <a:ext uri="{FF2B5EF4-FFF2-40B4-BE49-F238E27FC236}">
                <a16:creationId xmlns:a16="http://schemas.microsoft.com/office/drawing/2014/main" id="{593A96BC-F97E-D4CD-8BCF-F25B83874B30}"/>
              </a:ext>
            </a:extLst>
          </p:cNvPr>
          <p:cNvSpPr txBox="1"/>
          <p:nvPr/>
        </p:nvSpPr>
        <p:spPr>
          <a:xfrm>
            <a:off x="8379575" y="2409420"/>
            <a:ext cx="328936" cy="261610"/>
          </a:xfrm>
          <a:prstGeom prst="rect">
            <a:avLst/>
          </a:prstGeom>
          <a:noFill/>
        </p:spPr>
        <p:txBody>
          <a:bodyPr wrap="none" rtlCol="0">
            <a:spAutoFit/>
          </a:bodyPr>
          <a:lstStyle/>
          <a:p>
            <a:r>
              <a:rPr lang="en-US" sz="1100" dirty="0"/>
              <a:t>11</a:t>
            </a:r>
          </a:p>
        </p:txBody>
      </p:sp>
      <p:sp>
        <p:nvSpPr>
          <p:cNvPr id="100" name="TextBox 99">
            <a:extLst>
              <a:ext uri="{FF2B5EF4-FFF2-40B4-BE49-F238E27FC236}">
                <a16:creationId xmlns:a16="http://schemas.microsoft.com/office/drawing/2014/main" id="{661987EA-C2BA-06FE-244A-3FCBD176F0E5}"/>
              </a:ext>
            </a:extLst>
          </p:cNvPr>
          <p:cNvSpPr txBox="1"/>
          <p:nvPr/>
        </p:nvSpPr>
        <p:spPr>
          <a:xfrm>
            <a:off x="9574294" y="2108135"/>
            <a:ext cx="328936" cy="261610"/>
          </a:xfrm>
          <a:prstGeom prst="rect">
            <a:avLst/>
          </a:prstGeom>
          <a:noFill/>
        </p:spPr>
        <p:txBody>
          <a:bodyPr wrap="none" rtlCol="0">
            <a:spAutoFit/>
          </a:bodyPr>
          <a:lstStyle/>
          <a:p>
            <a:r>
              <a:rPr lang="en-US" sz="1100" dirty="0"/>
              <a:t>11</a:t>
            </a:r>
          </a:p>
        </p:txBody>
      </p:sp>
      <p:sp>
        <p:nvSpPr>
          <p:cNvPr id="101" name="TextBox 100">
            <a:extLst>
              <a:ext uri="{FF2B5EF4-FFF2-40B4-BE49-F238E27FC236}">
                <a16:creationId xmlns:a16="http://schemas.microsoft.com/office/drawing/2014/main" id="{C298E845-0B4A-AD4D-629F-23F4F5086BDF}"/>
              </a:ext>
            </a:extLst>
          </p:cNvPr>
          <p:cNvSpPr txBox="1"/>
          <p:nvPr/>
        </p:nvSpPr>
        <p:spPr>
          <a:xfrm>
            <a:off x="8673248" y="2292169"/>
            <a:ext cx="328936" cy="261610"/>
          </a:xfrm>
          <a:prstGeom prst="rect">
            <a:avLst/>
          </a:prstGeom>
          <a:noFill/>
        </p:spPr>
        <p:txBody>
          <a:bodyPr wrap="none" rtlCol="0">
            <a:spAutoFit/>
          </a:bodyPr>
          <a:lstStyle/>
          <a:p>
            <a:r>
              <a:rPr lang="en-US" sz="1100" dirty="0"/>
              <a:t>11</a:t>
            </a:r>
          </a:p>
        </p:txBody>
      </p:sp>
      <p:sp>
        <p:nvSpPr>
          <p:cNvPr id="102" name="TextBox 101">
            <a:extLst>
              <a:ext uri="{FF2B5EF4-FFF2-40B4-BE49-F238E27FC236}">
                <a16:creationId xmlns:a16="http://schemas.microsoft.com/office/drawing/2014/main" id="{9D3A56CE-D919-580C-4BFA-381B356F6B8F}"/>
              </a:ext>
            </a:extLst>
          </p:cNvPr>
          <p:cNvSpPr txBox="1"/>
          <p:nvPr/>
        </p:nvSpPr>
        <p:spPr>
          <a:xfrm>
            <a:off x="8861769" y="1902775"/>
            <a:ext cx="328936" cy="261610"/>
          </a:xfrm>
          <a:prstGeom prst="rect">
            <a:avLst/>
          </a:prstGeom>
          <a:noFill/>
        </p:spPr>
        <p:txBody>
          <a:bodyPr wrap="none" rtlCol="0">
            <a:spAutoFit/>
          </a:bodyPr>
          <a:lstStyle/>
          <a:p>
            <a:r>
              <a:rPr lang="en-US" sz="1100" dirty="0"/>
              <a:t>11</a:t>
            </a:r>
          </a:p>
        </p:txBody>
      </p:sp>
      <p:sp>
        <p:nvSpPr>
          <p:cNvPr id="103" name="TextBox 102">
            <a:extLst>
              <a:ext uri="{FF2B5EF4-FFF2-40B4-BE49-F238E27FC236}">
                <a16:creationId xmlns:a16="http://schemas.microsoft.com/office/drawing/2014/main" id="{1FA3B4C3-870B-3DFF-A35C-51B09F881D07}"/>
              </a:ext>
            </a:extLst>
          </p:cNvPr>
          <p:cNvSpPr txBox="1"/>
          <p:nvPr/>
        </p:nvSpPr>
        <p:spPr>
          <a:xfrm>
            <a:off x="8652471" y="1745045"/>
            <a:ext cx="328936" cy="261610"/>
          </a:xfrm>
          <a:prstGeom prst="rect">
            <a:avLst/>
          </a:prstGeom>
          <a:noFill/>
        </p:spPr>
        <p:txBody>
          <a:bodyPr wrap="none" rtlCol="0">
            <a:spAutoFit/>
          </a:bodyPr>
          <a:lstStyle/>
          <a:p>
            <a:r>
              <a:rPr lang="en-US" sz="1100" dirty="0"/>
              <a:t>11</a:t>
            </a:r>
          </a:p>
        </p:txBody>
      </p:sp>
      <p:sp>
        <p:nvSpPr>
          <p:cNvPr id="104" name="TextBox 103">
            <a:extLst>
              <a:ext uri="{FF2B5EF4-FFF2-40B4-BE49-F238E27FC236}">
                <a16:creationId xmlns:a16="http://schemas.microsoft.com/office/drawing/2014/main" id="{04BF4230-6E5F-4482-F07B-26D2A1B90E51}"/>
              </a:ext>
            </a:extLst>
          </p:cNvPr>
          <p:cNvSpPr txBox="1"/>
          <p:nvPr/>
        </p:nvSpPr>
        <p:spPr>
          <a:xfrm>
            <a:off x="8320187" y="1693105"/>
            <a:ext cx="328936" cy="261610"/>
          </a:xfrm>
          <a:prstGeom prst="rect">
            <a:avLst/>
          </a:prstGeom>
          <a:noFill/>
        </p:spPr>
        <p:txBody>
          <a:bodyPr wrap="none" rtlCol="0">
            <a:spAutoFit/>
          </a:bodyPr>
          <a:lstStyle/>
          <a:p>
            <a:r>
              <a:rPr lang="en-US" sz="1100" dirty="0"/>
              <a:t>11</a:t>
            </a:r>
          </a:p>
        </p:txBody>
      </p:sp>
      <p:sp>
        <p:nvSpPr>
          <p:cNvPr id="105" name="TextBox 104">
            <a:extLst>
              <a:ext uri="{FF2B5EF4-FFF2-40B4-BE49-F238E27FC236}">
                <a16:creationId xmlns:a16="http://schemas.microsoft.com/office/drawing/2014/main" id="{E19C487E-9F1E-EF34-4CED-7C36E409F1B4}"/>
              </a:ext>
            </a:extLst>
          </p:cNvPr>
          <p:cNvSpPr txBox="1"/>
          <p:nvPr/>
        </p:nvSpPr>
        <p:spPr>
          <a:xfrm>
            <a:off x="7905030" y="1622739"/>
            <a:ext cx="328936" cy="261610"/>
          </a:xfrm>
          <a:prstGeom prst="rect">
            <a:avLst/>
          </a:prstGeom>
          <a:noFill/>
        </p:spPr>
        <p:txBody>
          <a:bodyPr wrap="none" rtlCol="0">
            <a:spAutoFit/>
          </a:bodyPr>
          <a:lstStyle/>
          <a:p>
            <a:r>
              <a:rPr lang="en-US" sz="1100" dirty="0"/>
              <a:t>11</a:t>
            </a:r>
          </a:p>
        </p:txBody>
      </p:sp>
      <p:sp>
        <p:nvSpPr>
          <p:cNvPr id="106" name="TextBox 105">
            <a:extLst>
              <a:ext uri="{FF2B5EF4-FFF2-40B4-BE49-F238E27FC236}">
                <a16:creationId xmlns:a16="http://schemas.microsoft.com/office/drawing/2014/main" id="{D6A762BD-DDD6-26D2-CDD6-0FCCF11B902F}"/>
              </a:ext>
            </a:extLst>
          </p:cNvPr>
          <p:cNvSpPr txBox="1"/>
          <p:nvPr/>
        </p:nvSpPr>
        <p:spPr>
          <a:xfrm>
            <a:off x="4179061" y="3219676"/>
            <a:ext cx="328936" cy="261610"/>
          </a:xfrm>
          <a:prstGeom prst="rect">
            <a:avLst/>
          </a:prstGeom>
          <a:noFill/>
        </p:spPr>
        <p:txBody>
          <a:bodyPr wrap="none" rtlCol="0">
            <a:spAutoFit/>
          </a:bodyPr>
          <a:lstStyle/>
          <a:p>
            <a:r>
              <a:rPr lang="en-US" sz="1100" b="1" dirty="0">
                <a:solidFill>
                  <a:schemeClr val="accent6"/>
                </a:solidFill>
              </a:rPr>
              <a:t>16</a:t>
            </a:r>
          </a:p>
        </p:txBody>
      </p:sp>
      <p:sp>
        <p:nvSpPr>
          <p:cNvPr id="107" name="TextBox 106">
            <a:extLst>
              <a:ext uri="{FF2B5EF4-FFF2-40B4-BE49-F238E27FC236}">
                <a16:creationId xmlns:a16="http://schemas.microsoft.com/office/drawing/2014/main" id="{3D5E98F9-814D-950B-3922-0DCC3E8947C9}"/>
              </a:ext>
            </a:extLst>
          </p:cNvPr>
          <p:cNvSpPr txBox="1"/>
          <p:nvPr/>
        </p:nvSpPr>
        <p:spPr>
          <a:xfrm>
            <a:off x="7971974" y="3233099"/>
            <a:ext cx="328936" cy="261610"/>
          </a:xfrm>
          <a:prstGeom prst="rect">
            <a:avLst/>
          </a:prstGeom>
          <a:noFill/>
        </p:spPr>
        <p:txBody>
          <a:bodyPr wrap="none" rtlCol="0">
            <a:spAutoFit/>
          </a:bodyPr>
          <a:lstStyle/>
          <a:p>
            <a:r>
              <a:rPr lang="en-US" sz="1100" dirty="0"/>
              <a:t>11</a:t>
            </a:r>
          </a:p>
        </p:txBody>
      </p:sp>
      <p:sp>
        <p:nvSpPr>
          <p:cNvPr id="108" name="TextBox 107">
            <a:extLst>
              <a:ext uri="{FF2B5EF4-FFF2-40B4-BE49-F238E27FC236}">
                <a16:creationId xmlns:a16="http://schemas.microsoft.com/office/drawing/2014/main" id="{3E04F52C-CD80-1DB4-A650-128F61EC2831}"/>
              </a:ext>
            </a:extLst>
          </p:cNvPr>
          <p:cNvSpPr txBox="1"/>
          <p:nvPr/>
        </p:nvSpPr>
        <p:spPr>
          <a:xfrm>
            <a:off x="9489545" y="3098023"/>
            <a:ext cx="328936" cy="261610"/>
          </a:xfrm>
          <a:prstGeom prst="rect">
            <a:avLst/>
          </a:prstGeom>
          <a:noFill/>
        </p:spPr>
        <p:txBody>
          <a:bodyPr wrap="none" rtlCol="0">
            <a:spAutoFit/>
          </a:bodyPr>
          <a:lstStyle/>
          <a:p>
            <a:r>
              <a:rPr lang="en-US" sz="1100" dirty="0"/>
              <a:t>11</a:t>
            </a:r>
          </a:p>
        </p:txBody>
      </p:sp>
      <p:sp>
        <p:nvSpPr>
          <p:cNvPr id="109" name="TextBox 108">
            <a:extLst>
              <a:ext uri="{FF2B5EF4-FFF2-40B4-BE49-F238E27FC236}">
                <a16:creationId xmlns:a16="http://schemas.microsoft.com/office/drawing/2014/main" id="{30C048C9-F094-5489-76A4-119E8F6312C6}"/>
              </a:ext>
            </a:extLst>
          </p:cNvPr>
          <p:cNvSpPr txBox="1"/>
          <p:nvPr/>
        </p:nvSpPr>
        <p:spPr>
          <a:xfrm>
            <a:off x="8868378" y="2804637"/>
            <a:ext cx="328936" cy="261610"/>
          </a:xfrm>
          <a:prstGeom prst="rect">
            <a:avLst/>
          </a:prstGeom>
          <a:noFill/>
        </p:spPr>
        <p:txBody>
          <a:bodyPr wrap="none" rtlCol="0">
            <a:spAutoFit/>
          </a:bodyPr>
          <a:lstStyle/>
          <a:p>
            <a:r>
              <a:rPr lang="en-US" sz="1100" dirty="0"/>
              <a:t>11</a:t>
            </a:r>
          </a:p>
        </p:txBody>
      </p:sp>
      <p:sp>
        <p:nvSpPr>
          <p:cNvPr id="110" name="TextBox 109">
            <a:extLst>
              <a:ext uri="{FF2B5EF4-FFF2-40B4-BE49-F238E27FC236}">
                <a16:creationId xmlns:a16="http://schemas.microsoft.com/office/drawing/2014/main" id="{B84E4795-7F30-7769-142E-13B1F8450D37}"/>
              </a:ext>
            </a:extLst>
          </p:cNvPr>
          <p:cNvSpPr txBox="1"/>
          <p:nvPr/>
        </p:nvSpPr>
        <p:spPr>
          <a:xfrm>
            <a:off x="7872933" y="2862862"/>
            <a:ext cx="328936" cy="261610"/>
          </a:xfrm>
          <a:prstGeom prst="rect">
            <a:avLst/>
          </a:prstGeom>
          <a:noFill/>
        </p:spPr>
        <p:txBody>
          <a:bodyPr wrap="none" rtlCol="0">
            <a:spAutoFit/>
          </a:bodyPr>
          <a:lstStyle/>
          <a:p>
            <a:r>
              <a:rPr lang="en-US" sz="1100" dirty="0"/>
              <a:t>11</a:t>
            </a:r>
          </a:p>
        </p:txBody>
      </p:sp>
      <p:sp>
        <p:nvSpPr>
          <p:cNvPr id="111" name="TextBox 110">
            <a:extLst>
              <a:ext uri="{FF2B5EF4-FFF2-40B4-BE49-F238E27FC236}">
                <a16:creationId xmlns:a16="http://schemas.microsoft.com/office/drawing/2014/main" id="{CF4D8C70-3758-1EE7-E742-0DDA85B539B5}"/>
              </a:ext>
            </a:extLst>
          </p:cNvPr>
          <p:cNvSpPr txBox="1"/>
          <p:nvPr/>
        </p:nvSpPr>
        <p:spPr>
          <a:xfrm>
            <a:off x="10176607" y="3631120"/>
            <a:ext cx="328936" cy="261610"/>
          </a:xfrm>
          <a:prstGeom prst="rect">
            <a:avLst/>
          </a:prstGeom>
          <a:noFill/>
        </p:spPr>
        <p:txBody>
          <a:bodyPr wrap="none" rtlCol="0">
            <a:spAutoFit/>
          </a:bodyPr>
          <a:lstStyle/>
          <a:p>
            <a:r>
              <a:rPr lang="en-US" sz="1100" dirty="0"/>
              <a:t>11</a:t>
            </a:r>
          </a:p>
        </p:txBody>
      </p:sp>
      <p:sp>
        <p:nvSpPr>
          <p:cNvPr id="112" name="TextBox 111">
            <a:extLst>
              <a:ext uri="{FF2B5EF4-FFF2-40B4-BE49-F238E27FC236}">
                <a16:creationId xmlns:a16="http://schemas.microsoft.com/office/drawing/2014/main" id="{9E7D89B9-4F92-5D89-8B72-1018634A06A5}"/>
              </a:ext>
            </a:extLst>
          </p:cNvPr>
          <p:cNvSpPr txBox="1"/>
          <p:nvPr/>
        </p:nvSpPr>
        <p:spPr>
          <a:xfrm>
            <a:off x="9524502" y="3454438"/>
            <a:ext cx="328936" cy="261610"/>
          </a:xfrm>
          <a:prstGeom prst="rect">
            <a:avLst/>
          </a:prstGeom>
          <a:noFill/>
        </p:spPr>
        <p:txBody>
          <a:bodyPr wrap="none" rtlCol="0">
            <a:spAutoFit/>
          </a:bodyPr>
          <a:lstStyle/>
          <a:p>
            <a:r>
              <a:rPr lang="en-US" sz="1100" dirty="0"/>
              <a:t>11</a:t>
            </a:r>
          </a:p>
        </p:txBody>
      </p:sp>
      <p:sp>
        <p:nvSpPr>
          <p:cNvPr id="113" name="TextBox 112">
            <a:extLst>
              <a:ext uri="{FF2B5EF4-FFF2-40B4-BE49-F238E27FC236}">
                <a16:creationId xmlns:a16="http://schemas.microsoft.com/office/drawing/2014/main" id="{AABD2BB5-FCBE-0507-8875-C9407D21A8EE}"/>
              </a:ext>
            </a:extLst>
          </p:cNvPr>
          <p:cNvSpPr txBox="1"/>
          <p:nvPr/>
        </p:nvSpPr>
        <p:spPr>
          <a:xfrm>
            <a:off x="9170104" y="3444889"/>
            <a:ext cx="328936" cy="261610"/>
          </a:xfrm>
          <a:prstGeom prst="rect">
            <a:avLst/>
          </a:prstGeom>
          <a:noFill/>
        </p:spPr>
        <p:txBody>
          <a:bodyPr wrap="none" rtlCol="0">
            <a:spAutoFit/>
          </a:bodyPr>
          <a:lstStyle/>
          <a:p>
            <a:r>
              <a:rPr lang="en-US" sz="1100" dirty="0"/>
              <a:t>11</a:t>
            </a:r>
          </a:p>
        </p:txBody>
      </p:sp>
      <p:sp>
        <p:nvSpPr>
          <p:cNvPr id="114" name="TextBox 113">
            <a:extLst>
              <a:ext uri="{FF2B5EF4-FFF2-40B4-BE49-F238E27FC236}">
                <a16:creationId xmlns:a16="http://schemas.microsoft.com/office/drawing/2014/main" id="{1D68A8FB-C99C-C1AB-6018-EF71BA029DA2}"/>
              </a:ext>
            </a:extLst>
          </p:cNvPr>
          <p:cNvSpPr txBox="1"/>
          <p:nvPr/>
        </p:nvSpPr>
        <p:spPr>
          <a:xfrm>
            <a:off x="8453123" y="3267304"/>
            <a:ext cx="328936" cy="261610"/>
          </a:xfrm>
          <a:prstGeom prst="rect">
            <a:avLst/>
          </a:prstGeom>
          <a:noFill/>
        </p:spPr>
        <p:txBody>
          <a:bodyPr wrap="none" rtlCol="0">
            <a:spAutoFit/>
          </a:bodyPr>
          <a:lstStyle/>
          <a:p>
            <a:r>
              <a:rPr lang="en-US" sz="1100" dirty="0"/>
              <a:t>11</a:t>
            </a:r>
          </a:p>
        </p:txBody>
      </p:sp>
      <p:sp>
        <p:nvSpPr>
          <p:cNvPr id="115" name="TextBox 114">
            <a:extLst>
              <a:ext uri="{FF2B5EF4-FFF2-40B4-BE49-F238E27FC236}">
                <a16:creationId xmlns:a16="http://schemas.microsoft.com/office/drawing/2014/main" id="{A52B2DBF-3AE6-4125-255F-897E6C72ED4C}"/>
              </a:ext>
            </a:extLst>
          </p:cNvPr>
          <p:cNvSpPr txBox="1"/>
          <p:nvPr/>
        </p:nvSpPr>
        <p:spPr>
          <a:xfrm>
            <a:off x="8868378" y="1071602"/>
            <a:ext cx="328936" cy="261610"/>
          </a:xfrm>
          <a:prstGeom prst="rect">
            <a:avLst/>
          </a:prstGeom>
          <a:noFill/>
        </p:spPr>
        <p:txBody>
          <a:bodyPr wrap="none" rtlCol="0">
            <a:spAutoFit/>
          </a:bodyPr>
          <a:lstStyle/>
          <a:p>
            <a:r>
              <a:rPr lang="en-US" sz="1100" b="1" dirty="0">
                <a:solidFill>
                  <a:schemeClr val="accent6"/>
                </a:solidFill>
              </a:rPr>
              <a:t>16</a:t>
            </a:r>
          </a:p>
        </p:txBody>
      </p:sp>
      <p:sp>
        <p:nvSpPr>
          <p:cNvPr id="116" name="TextBox 115">
            <a:extLst>
              <a:ext uri="{FF2B5EF4-FFF2-40B4-BE49-F238E27FC236}">
                <a16:creationId xmlns:a16="http://schemas.microsoft.com/office/drawing/2014/main" id="{D8661810-8ADA-E920-F3A0-25C45CDE6C02}"/>
              </a:ext>
            </a:extLst>
          </p:cNvPr>
          <p:cNvSpPr txBox="1"/>
          <p:nvPr/>
        </p:nvSpPr>
        <p:spPr>
          <a:xfrm>
            <a:off x="10464254" y="2484125"/>
            <a:ext cx="328936" cy="261610"/>
          </a:xfrm>
          <a:prstGeom prst="rect">
            <a:avLst/>
          </a:prstGeom>
          <a:noFill/>
        </p:spPr>
        <p:txBody>
          <a:bodyPr wrap="none" rtlCol="0">
            <a:spAutoFit/>
          </a:bodyPr>
          <a:lstStyle/>
          <a:p>
            <a:r>
              <a:rPr lang="en-US" sz="1100" b="1" dirty="0">
                <a:solidFill>
                  <a:schemeClr val="accent6"/>
                </a:solidFill>
              </a:rPr>
              <a:t>16</a:t>
            </a:r>
          </a:p>
        </p:txBody>
      </p:sp>
      <p:sp>
        <p:nvSpPr>
          <p:cNvPr id="117" name="TextBox 116">
            <a:extLst>
              <a:ext uri="{FF2B5EF4-FFF2-40B4-BE49-F238E27FC236}">
                <a16:creationId xmlns:a16="http://schemas.microsoft.com/office/drawing/2014/main" id="{41F3AD40-AB7D-77DA-7EF1-72A04D387D29}"/>
              </a:ext>
            </a:extLst>
          </p:cNvPr>
          <p:cNvSpPr txBox="1"/>
          <p:nvPr/>
        </p:nvSpPr>
        <p:spPr>
          <a:xfrm>
            <a:off x="7810552" y="5548680"/>
            <a:ext cx="328936" cy="261610"/>
          </a:xfrm>
          <a:prstGeom prst="rect">
            <a:avLst/>
          </a:prstGeom>
          <a:noFill/>
        </p:spPr>
        <p:txBody>
          <a:bodyPr wrap="none" rtlCol="0">
            <a:spAutoFit/>
          </a:bodyPr>
          <a:lstStyle/>
          <a:p>
            <a:r>
              <a:rPr lang="en-US" sz="1100" b="1" dirty="0">
                <a:solidFill>
                  <a:schemeClr val="accent6"/>
                </a:solidFill>
              </a:rPr>
              <a:t>16</a:t>
            </a:r>
          </a:p>
        </p:txBody>
      </p:sp>
      <p:sp>
        <p:nvSpPr>
          <p:cNvPr id="118" name="TextBox 117">
            <a:extLst>
              <a:ext uri="{FF2B5EF4-FFF2-40B4-BE49-F238E27FC236}">
                <a16:creationId xmlns:a16="http://schemas.microsoft.com/office/drawing/2014/main" id="{1E337EE8-2931-B2E6-F017-418EE130C0EE}"/>
              </a:ext>
            </a:extLst>
          </p:cNvPr>
          <p:cNvSpPr txBox="1"/>
          <p:nvPr/>
        </p:nvSpPr>
        <p:spPr>
          <a:xfrm>
            <a:off x="5632247" y="1888276"/>
            <a:ext cx="328936" cy="261610"/>
          </a:xfrm>
          <a:prstGeom prst="rect">
            <a:avLst/>
          </a:prstGeom>
          <a:noFill/>
        </p:spPr>
        <p:txBody>
          <a:bodyPr wrap="none" rtlCol="0">
            <a:spAutoFit/>
          </a:bodyPr>
          <a:lstStyle/>
          <a:p>
            <a:r>
              <a:rPr lang="en-US" sz="1100" b="1" dirty="0">
                <a:solidFill>
                  <a:schemeClr val="accent6"/>
                </a:solidFill>
              </a:rPr>
              <a:t>16</a:t>
            </a:r>
          </a:p>
        </p:txBody>
      </p:sp>
      <p:sp>
        <p:nvSpPr>
          <p:cNvPr id="119" name="TextBox 118">
            <a:extLst>
              <a:ext uri="{FF2B5EF4-FFF2-40B4-BE49-F238E27FC236}">
                <a16:creationId xmlns:a16="http://schemas.microsoft.com/office/drawing/2014/main" id="{017F6B17-9635-DE23-598F-2DA49B367D7E}"/>
              </a:ext>
            </a:extLst>
          </p:cNvPr>
          <p:cNvSpPr txBox="1"/>
          <p:nvPr/>
        </p:nvSpPr>
        <p:spPr>
          <a:xfrm>
            <a:off x="2826754" y="1977920"/>
            <a:ext cx="328936" cy="261610"/>
          </a:xfrm>
          <a:prstGeom prst="rect">
            <a:avLst/>
          </a:prstGeom>
          <a:noFill/>
        </p:spPr>
        <p:txBody>
          <a:bodyPr wrap="none" rtlCol="0">
            <a:spAutoFit/>
          </a:bodyPr>
          <a:lstStyle/>
          <a:p>
            <a:r>
              <a:rPr lang="en-US" sz="1100" b="1" dirty="0">
                <a:solidFill>
                  <a:schemeClr val="accent6"/>
                </a:solidFill>
              </a:rPr>
              <a:t>16</a:t>
            </a:r>
          </a:p>
        </p:txBody>
      </p:sp>
      <p:sp>
        <p:nvSpPr>
          <p:cNvPr id="120" name="TextBox 119">
            <a:extLst>
              <a:ext uri="{FF2B5EF4-FFF2-40B4-BE49-F238E27FC236}">
                <a16:creationId xmlns:a16="http://schemas.microsoft.com/office/drawing/2014/main" id="{2FB73B55-E72E-169F-ED57-F15BAD3F1E9B}"/>
              </a:ext>
            </a:extLst>
          </p:cNvPr>
          <p:cNvSpPr txBox="1"/>
          <p:nvPr/>
        </p:nvSpPr>
        <p:spPr>
          <a:xfrm>
            <a:off x="3857454" y="1641165"/>
            <a:ext cx="328936" cy="261610"/>
          </a:xfrm>
          <a:prstGeom prst="rect">
            <a:avLst/>
          </a:prstGeom>
          <a:noFill/>
        </p:spPr>
        <p:txBody>
          <a:bodyPr wrap="none" rtlCol="0">
            <a:spAutoFit/>
          </a:bodyPr>
          <a:lstStyle/>
          <a:p>
            <a:r>
              <a:rPr lang="en-US" sz="1100" b="1" dirty="0">
                <a:solidFill>
                  <a:schemeClr val="accent6"/>
                </a:solidFill>
              </a:rPr>
              <a:t>16</a:t>
            </a:r>
          </a:p>
        </p:txBody>
      </p:sp>
      <p:sp>
        <p:nvSpPr>
          <p:cNvPr id="121" name="TextBox 120">
            <a:extLst>
              <a:ext uri="{FF2B5EF4-FFF2-40B4-BE49-F238E27FC236}">
                <a16:creationId xmlns:a16="http://schemas.microsoft.com/office/drawing/2014/main" id="{90E0A079-E56D-1475-9308-8D48F7E4F65F}"/>
              </a:ext>
            </a:extLst>
          </p:cNvPr>
          <p:cNvSpPr txBox="1"/>
          <p:nvPr/>
        </p:nvSpPr>
        <p:spPr>
          <a:xfrm>
            <a:off x="3891335" y="4968671"/>
            <a:ext cx="328936" cy="261610"/>
          </a:xfrm>
          <a:prstGeom prst="rect">
            <a:avLst/>
          </a:prstGeom>
          <a:noFill/>
        </p:spPr>
        <p:txBody>
          <a:bodyPr wrap="none" rtlCol="0">
            <a:spAutoFit/>
          </a:bodyPr>
          <a:lstStyle/>
          <a:p>
            <a:r>
              <a:rPr lang="en-US" sz="1100" b="1" dirty="0">
                <a:solidFill>
                  <a:schemeClr val="accent6"/>
                </a:solidFill>
              </a:rPr>
              <a:t>16</a:t>
            </a:r>
          </a:p>
        </p:txBody>
      </p:sp>
      <p:sp>
        <p:nvSpPr>
          <p:cNvPr id="122" name="TextBox 121">
            <a:extLst>
              <a:ext uri="{FF2B5EF4-FFF2-40B4-BE49-F238E27FC236}">
                <a16:creationId xmlns:a16="http://schemas.microsoft.com/office/drawing/2014/main" id="{789B8C39-C2C9-9A1C-B2E9-6049AAD1FCE1}"/>
              </a:ext>
            </a:extLst>
          </p:cNvPr>
          <p:cNvSpPr txBox="1"/>
          <p:nvPr/>
        </p:nvSpPr>
        <p:spPr>
          <a:xfrm>
            <a:off x="6089910" y="5660049"/>
            <a:ext cx="328936" cy="261610"/>
          </a:xfrm>
          <a:prstGeom prst="rect">
            <a:avLst/>
          </a:prstGeom>
          <a:noFill/>
        </p:spPr>
        <p:txBody>
          <a:bodyPr wrap="none" rtlCol="0">
            <a:spAutoFit/>
          </a:bodyPr>
          <a:lstStyle/>
          <a:p>
            <a:r>
              <a:rPr lang="en-US" sz="1100" b="1" dirty="0">
                <a:solidFill>
                  <a:schemeClr val="accent6"/>
                </a:solidFill>
              </a:rPr>
              <a:t>16</a:t>
            </a:r>
          </a:p>
        </p:txBody>
      </p:sp>
      <p:sp>
        <p:nvSpPr>
          <p:cNvPr id="123" name="TextBox 122">
            <a:extLst>
              <a:ext uri="{FF2B5EF4-FFF2-40B4-BE49-F238E27FC236}">
                <a16:creationId xmlns:a16="http://schemas.microsoft.com/office/drawing/2014/main" id="{43D66404-F11E-719B-DD80-66A5A521AA8D}"/>
              </a:ext>
            </a:extLst>
          </p:cNvPr>
          <p:cNvSpPr txBox="1"/>
          <p:nvPr/>
        </p:nvSpPr>
        <p:spPr>
          <a:xfrm>
            <a:off x="2272152" y="2702289"/>
            <a:ext cx="328936" cy="261610"/>
          </a:xfrm>
          <a:prstGeom prst="rect">
            <a:avLst/>
          </a:prstGeom>
          <a:noFill/>
        </p:spPr>
        <p:txBody>
          <a:bodyPr wrap="none" rtlCol="0">
            <a:spAutoFit/>
          </a:bodyPr>
          <a:lstStyle/>
          <a:p>
            <a:r>
              <a:rPr lang="en-US" sz="1100" b="1" dirty="0">
                <a:solidFill>
                  <a:schemeClr val="accent6"/>
                </a:solidFill>
              </a:rPr>
              <a:t>16</a:t>
            </a:r>
          </a:p>
        </p:txBody>
      </p:sp>
      <p:sp>
        <p:nvSpPr>
          <p:cNvPr id="124" name="TextBox 123">
            <a:extLst>
              <a:ext uri="{FF2B5EF4-FFF2-40B4-BE49-F238E27FC236}">
                <a16:creationId xmlns:a16="http://schemas.microsoft.com/office/drawing/2014/main" id="{864CE009-EA33-9CCA-519B-AEADF6F691B6}"/>
              </a:ext>
            </a:extLst>
          </p:cNvPr>
          <p:cNvSpPr txBox="1"/>
          <p:nvPr/>
        </p:nvSpPr>
        <p:spPr>
          <a:xfrm>
            <a:off x="9601828" y="2501313"/>
            <a:ext cx="328936" cy="261610"/>
          </a:xfrm>
          <a:prstGeom prst="rect">
            <a:avLst/>
          </a:prstGeom>
          <a:noFill/>
        </p:spPr>
        <p:txBody>
          <a:bodyPr wrap="none" rtlCol="0">
            <a:spAutoFit/>
          </a:bodyPr>
          <a:lstStyle/>
          <a:p>
            <a:r>
              <a:rPr lang="en-US" sz="1100" b="1" dirty="0">
                <a:solidFill>
                  <a:schemeClr val="accent6"/>
                </a:solidFill>
              </a:rPr>
              <a:t>16</a:t>
            </a:r>
          </a:p>
        </p:txBody>
      </p:sp>
      <p:sp>
        <p:nvSpPr>
          <p:cNvPr id="125" name="TextBox 124">
            <a:extLst>
              <a:ext uri="{FF2B5EF4-FFF2-40B4-BE49-F238E27FC236}">
                <a16:creationId xmlns:a16="http://schemas.microsoft.com/office/drawing/2014/main" id="{0449BE1F-F552-1BFB-B6A8-7C1AE6503EB5}"/>
              </a:ext>
            </a:extLst>
          </p:cNvPr>
          <p:cNvSpPr txBox="1"/>
          <p:nvPr/>
        </p:nvSpPr>
        <p:spPr>
          <a:xfrm>
            <a:off x="9049180" y="2299844"/>
            <a:ext cx="328936" cy="261610"/>
          </a:xfrm>
          <a:prstGeom prst="rect">
            <a:avLst/>
          </a:prstGeom>
          <a:noFill/>
        </p:spPr>
        <p:txBody>
          <a:bodyPr wrap="none" rtlCol="0">
            <a:spAutoFit/>
          </a:bodyPr>
          <a:lstStyle/>
          <a:p>
            <a:r>
              <a:rPr lang="en-US" sz="1100" b="1" dirty="0">
                <a:solidFill>
                  <a:schemeClr val="accent6"/>
                </a:solidFill>
              </a:rPr>
              <a:t>16</a:t>
            </a:r>
          </a:p>
        </p:txBody>
      </p:sp>
      <p:sp>
        <p:nvSpPr>
          <p:cNvPr id="126" name="TextBox 125">
            <a:extLst>
              <a:ext uri="{FF2B5EF4-FFF2-40B4-BE49-F238E27FC236}">
                <a16:creationId xmlns:a16="http://schemas.microsoft.com/office/drawing/2014/main" id="{C79AB4F3-11F7-07A8-5750-64AF21064DFA}"/>
              </a:ext>
            </a:extLst>
          </p:cNvPr>
          <p:cNvSpPr txBox="1"/>
          <p:nvPr/>
        </p:nvSpPr>
        <p:spPr>
          <a:xfrm>
            <a:off x="2641604" y="2624670"/>
            <a:ext cx="328936" cy="261610"/>
          </a:xfrm>
          <a:prstGeom prst="rect">
            <a:avLst/>
          </a:prstGeom>
          <a:noFill/>
        </p:spPr>
        <p:txBody>
          <a:bodyPr wrap="none" rtlCol="0">
            <a:spAutoFit/>
          </a:bodyPr>
          <a:lstStyle/>
          <a:p>
            <a:r>
              <a:rPr lang="en-US" sz="1100" b="1" dirty="0">
                <a:solidFill>
                  <a:schemeClr val="accent6"/>
                </a:solidFill>
              </a:rPr>
              <a:t>16</a:t>
            </a:r>
          </a:p>
        </p:txBody>
      </p:sp>
      <p:sp>
        <p:nvSpPr>
          <p:cNvPr id="127" name="TextBox 126">
            <a:extLst>
              <a:ext uri="{FF2B5EF4-FFF2-40B4-BE49-F238E27FC236}">
                <a16:creationId xmlns:a16="http://schemas.microsoft.com/office/drawing/2014/main" id="{783BE555-4915-D61D-8901-F7E5C5056FCC}"/>
              </a:ext>
            </a:extLst>
          </p:cNvPr>
          <p:cNvSpPr txBox="1"/>
          <p:nvPr/>
        </p:nvSpPr>
        <p:spPr>
          <a:xfrm>
            <a:off x="4857984" y="1763493"/>
            <a:ext cx="328936" cy="261610"/>
          </a:xfrm>
          <a:prstGeom prst="rect">
            <a:avLst/>
          </a:prstGeom>
          <a:noFill/>
        </p:spPr>
        <p:txBody>
          <a:bodyPr wrap="none" rtlCol="0">
            <a:spAutoFit/>
          </a:bodyPr>
          <a:lstStyle/>
          <a:p>
            <a:r>
              <a:rPr lang="en-US" sz="1100" b="1" dirty="0">
                <a:solidFill>
                  <a:schemeClr val="accent6"/>
                </a:solidFill>
              </a:rPr>
              <a:t>16</a:t>
            </a:r>
          </a:p>
        </p:txBody>
      </p:sp>
      <p:sp>
        <p:nvSpPr>
          <p:cNvPr id="128" name="TextBox 127">
            <a:extLst>
              <a:ext uri="{FF2B5EF4-FFF2-40B4-BE49-F238E27FC236}">
                <a16:creationId xmlns:a16="http://schemas.microsoft.com/office/drawing/2014/main" id="{F9459EF9-831A-38C7-587D-33CB0E6613BB}"/>
              </a:ext>
            </a:extLst>
          </p:cNvPr>
          <p:cNvSpPr txBox="1"/>
          <p:nvPr/>
        </p:nvSpPr>
        <p:spPr>
          <a:xfrm>
            <a:off x="4600330" y="5092836"/>
            <a:ext cx="328936" cy="261610"/>
          </a:xfrm>
          <a:prstGeom prst="rect">
            <a:avLst/>
          </a:prstGeom>
          <a:noFill/>
        </p:spPr>
        <p:txBody>
          <a:bodyPr wrap="none" rtlCol="0">
            <a:spAutoFit/>
          </a:bodyPr>
          <a:lstStyle/>
          <a:p>
            <a:r>
              <a:rPr lang="en-US" sz="1100" b="1" dirty="0">
                <a:solidFill>
                  <a:schemeClr val="accent6"/>
                </a:solidFill>
              </a:rPr>
              <a:t>16</a:t>
            </a:r>
          </a:p>
        </p:txBody>
      </p:sp>
      <p:sp>
        <p:nvSpPr>
          <p:cNvPr id="129" name="TextBox 128">
            <a:extLst>
              <a:ext uri="{FF2B5EF4-FFF2-40B4-BE49-F238E27FC236}">
                <a16:creationId xmlns:a16="http://schemas.microsoft.com/office/drawing/2014/main" id="{39FAFD3E-7B95-6022-6B04-00A029EDB627}"/>
              </a:ext>
            </a:extLst>
          </p:cNvPr>
          <p:cNvSpPr txBox="1"/>
          <p:nvPr/>
        </p:nvSpPr>
        <p:spPr>
          <a:xfrm>
            <a:off x="8167982" y="578707"/>
            <a:ext cx="328936" cy="261610"/>
          </a:xfrm>
          <a:prstGeom prst="rect">
            <a:avLst/>
          </a:prstGeom>
          <a:noFill/>
        </p:spPr>
        <p:txBody>
          <a:bodyPr wrap="none" rtlCol="0">
            <a:spAutoFit/>
          </a:bodyPr>
          <a:lstStyle/>
          <a:p>
            <a:r>
              <a:rPr lang="en-US" sz="1100" b="1" dirty="0">
                <a:solidFill>
                  <a:schemeClr val="accent4">
                    <a:lumMod val="50000"/>
                  </a:schemeClr>
                </a:solidFill>
              </a:rPr>
              <a:t>17</a:t>
            </a:r>
          </a:p>
        </p:txBody>
      </p:sp>
      <p:sp>
        <p:nvSpPr>
          <p:cNvPr id="130" name="TextBox 129">
            <a:extLst>
              <a:ext uri="{FF2B5EF4-FFF2-40B4-BE49-F238E27FC236}">
                <a16:creationId xmlns:a16="http://schemas.microsoft.com/office/drawing/2014/main" id="{2C2E9E1A-4522-5301-DC41-AF0888873DFD}"/>
              </a:ext>
            </a:extLst>
          </p:cNvPr>
          <p:cNvSpPr txBox="1"/>
          <p:nvPr/>
        </p:nvSpPr>
        <p:spPr>
          <a:xfrm>
            <a:off x="7480814" y="734620"/>
            <a:ext cx="328936" cy="261610"/>
          </a:xfrm>
          <a:prstGeom prst="rect">
            <a:avLst/>
          </a:prstGeom>
          <a:noFill/>
        </p:spPr>
        <p:txBody>
          <a:bodyPr wrap="none" rtlCol="0">
            <a:spAutoFit/>
          </a:bodyPr>
          <a:lstStyle/>
          <a:p>
            <a:r>
              <a:rPr lang="en-US" sz="1100" b="1" dirty="0">
                <a:solidFill>
                  <a:schemeClr val="accent4">
                    <a:lumMod val="50000"/>
                  </a:schemeClr>
                </a:solidFill>
              </a:rPr>
              <a:t>17</a:t>
            </a:r>
          </a:p>
        </p:txBody>
      </p:sp>
      <p:sp>
        <p:nvSpPr>
          <p:cNvPr id="131" name="TextBox 130">
            <a:extLst>
              <a:ext uri="{FF2B5EF4-FFF2-40B4-BE49-F238E27FC236}">
                <a16:creationId xmlns:a16="http://schemas.microsoft.com/office/drawing/2014/main" id="{DB943F6B-A2FB-A6F1-5D12-9A6ECE123068}"/>
              </a:ext>
            </a:extLst>
          </p:cNvPr>
          <p:cNvSpPr txBox="1"/>
          <p:nvPr/>
        </p:nvSpPr>
        <p:spPr>
          <a:xfrm>
            <a:off x="7043857" y="764797"/>
            <a:ext cx="328936" cy="261610"/>
          </a:xfrm>
          <a:prstGeom prst="rect">
            <a:avLst/>
          </a:prstGeom>
          <a:noFill/>
        </p:spPr>
        <p:txBody>
          <a:bodyPr wrap="none" rtlCol="0">
            <a:spAutoFit/>
          </a:bodyPr>
          <a:lstStyle/>
          <a:p>
            <a:r>
              <a:rPr lang="en-US" sz="1100" b="1" dirty="0">
                <a:solidFill>
                  <a:schemeClr val="accent4">
                    <a:lumMod val="50000"/>
                  </a:schemeClr>
                </a:solidFill>
              </a:rPr>
              <a:t>17</a:t>
            </a:r>
          </a:p>
        </p:txBody>
      </p:sp>
      <p:sp>
        <p:nvSpPr>
          <p:cNvPr id="132" name="TextBox 131">
            <a:extLst>
              <a:ext uri="{FF2B5EF4-FFF2-40B4-BE49-F238E27FC236}">
                <a16:creationId xmlns:a16="http://schemas.microsoft.com/office/drawing/2014/main" id="{C8401739-9722-38E6-1616-196DCB633CD5}"/>
              </a:ext>
            </a:extLst>
          </p:cNvPr>
          <p:cNvSpPr txBox="1"/>
          <p:nvPr/>
        </p:nvSpPr>
        <p:spPr>
          <a:xfrm>
            <a:off x="6689021" y="572269"/>
            <a:ext cx="328936" cy="261610"/>
          </a:xfrm>
          <a:prstGeom prst="rect">
            <a:avLst/>
          </a:prstGeom>
          <a:noFill/>
        </p:spPr>
        <p:txBody>
          <a:bodyPr wrap="none" rtlCol="0">
            <a:spAutoFit/>
          </a:bodyPr>
          <a:lstStyle/>
          <a:p>
            <a:r>
              <a:rPr lang="en-US" sz="1100" b="1" dirty="0">
                <a:solidFill>
                  <a:schemeClr val="accent4">
                    <a:lumMod val="50000"/>
                  </a:schemeClr>
                </a:solidFill>
              </a:rPr>
              <a:t>17</a:t>
            </a:r>
          </a:p>
        </p:txBody>
      </p:sp>
      <p:sp>
        <p:nvSpPr>
          <p:cNvPr id="133" name="TextBox 132">
            <a:extLst>
              <a:ext uri="{FF2B5EF4-FFF2-40B4-BE49-F238E27FC236}">
                <a16:creationId xmlns:a16="http://schemas.microsoft.com/office/drawing/2014/main" id="{0756FDE5-5BB2-0E10-31E4-2C0130802E44}"/>
              </a:ext>
            </a:extLst>
          </p:cNvPr>
          <p:cNvSpPr txBox="1"/>
          <p:nvPr/>
        </p:nvSpPr>
        <p:spPr>
          <a:xfrm>
            <a:off x="5943247" y="627261"/>
            <a:ext cx="328936" cy="261610"/>
          </a:xfrm>
          <a:prstGeom prst="rect">
            <a:avLst/>
          </a:prstGeom>
          <a:noFill/>
        </p:spPr>
        <p:txBody>
          <a:bodyPr wrap="none" rtlCol="0">
            <a:spAutoFit/>
          </a:bodyPr>
          <a:lstStyle/>
          <a:p>
            <a:r>
              <a:rPr lang="en-US" sz="1100" b="1" dirty="0">
                <a:solidFill>
                  <a:schemeClr val="accent4">
                    <a:lumMod val="50000"/>
                  </a:schemeClr>
                </a:solidFill>
              </a:rPr>
              <a:t>17</a:t>
            </a:r>
          </a:p>
        </p:txBody>
      </p:sp>
      <p:sp>
        <p:nvSpPr>
          <p:cNvPr id="134" name="TextBox 133">
            <a:extLst>
              <a:ext uri="{FF2B5EF4-FFF2-40B4-BE49-F238E27FC236}">
                <a16:creationId xmlns:a16="http://schemas.microsoft.com/office/drawing/2014/main" id="{62579FF9-0D5F-EB50-1F42-D95AE5A1C8D2}"/>
              </a:ext>
            </a:extLst>
          </p:cNvPr>
          <p:cNvSpPr txBox="1"/>
          <p:nvPr/>
        </p:nvSpPr>
        <p:spPr>
          <a:xfrm>
            <a:off x="5303311" y="736234"/>
            <a:ext cx="328936" cy="261610"/>
          </a:xfrm>
          <a:prstGeom prst="rect">
            <a:avLst/>
          </a:prstGeom>
          <a:noFill/>
        </p:spPr>
        <p:txBody>
          <a:bodyPr wrap="none" rtlCol="0">
            <a:spAutoFit/>
          </a:bodyPr>
          <a:lstStyle/>
          <a:p>
            <a:r>
              <a:rPr lang="en-US" sz="1100" b="1" dirty="0">
                <a:solidFill>
                  <a:schemeClr val="accent4">
                    <a:lumMod val="50000"/>
                  </a:schemeClr>
                </a:solidFill>
              </a:rPr>
              <a:t>17</a:t>
            </a:r>
          </a:p>
        </p:txBody>
      </p:sp>
      <p:sp>
        <p:nvSpPr>
          <p:cNvPr id="135" name="TextBox 134">
            <a:extLst>
              <a:ext uri="{FF2B5EF4-FFF2-40B4-BE49-F238E27FC236}">
                <a16:creationId xmlns:a16="http://schemas.microsoft.com/office/drawing/2014/main" id="{A522012E-4002-46AE-D3BE-A4AF4625A572}"/>
              </a:ext>
            </a:extLst>
          </p:cNvPr>
          <p:cNvSpPr txBox="1"/>
          <p:nvPr/>
        </p:nvSpPr>
        <p:spPr>
          <a:xfrm>
            <a:off x="4724584" y="687772"/>
            <a:ext cx="328936" cy="261610"/>
          </a:xfrm>
          <a:prstGeom prst="rect">
            <a:avLst/>
          </a:prstGeom>
          <a:noFill/>
        </p:spPr>
        <p:txBody>
          <a:bodyPr wrap="none" rtlCol="0">
            <a:spAutoFit/>
          </a:bodyPr>
          <a:lstStyle/>
          <a:p>
            <a:r>
              <a:rPr lang="en-US" sz="1100" b="1" dirty="0">
                <a:solidFill>
                  <a:schemeClr val="accent4">
                    <a:lumMod val="50000"/>
                  </a:schemeClr>
                </a:solidFill>
              </a:rPr>
              <a:t>17</a:t>
            </a:r>
          </a:p>
        </p:txBody>
      </p:sp>
      <p:sp>
        <p:nvSpPr>
          <p:cNvPr id="136" name="TextBox 135">
            <a:extLst>
              <a:ext uri="{FF2B5EF4-FFF2-40B4-BE49-F238E27FC236}">
                <a16:creationId xmlns:a16="http://schemas.microsoft.com/office/drawing/2014/main" id="{2CDE6A66-3526-CFA9-BEE6-DCABA122E317}"/>
              </a:ext>
            </a:extLst>
          </p:cNvPr>
          <p:cNvSpPr txBox="1"/>
          <p:nvPr/>
        </p:nvSpPr>
        <p:spPr>
          <a:xfrm>
            <a:off x="4062314" y="988446"/>
            <a:ext cx="328936" cy="261610"/>
          </a:xfrm>
          <a:prstGeom prst="rect">
            <a:avLst/>
          </a:prstGeom>
          <a:noFill/>
        </p:spPr>
        <p:txBody>
          <a:bodyPr wrap="none" rtlCol="0">
            <a:spAutoFit/>
          </a:bodyPr>
          <a:lstStyle/>
          <a:p>
            <a:r>
              <a:rPr lang="en-US" sz="1100" b="1" dirty="0">
                <a:solidFill>
                  <a:schemeClr val="accent4">
                    <a:lumMod val="50000"/>
                  </a:schemeClr>
                </a:solidFill>
              </a:rPr>
              <a:t>17</a:t>
            </a:r>
          </a:p>
        </p:txBody>
      </p:sp>
      <p:sp>
        <p:nvSpPr>
          <p:cNvPr id="137" name="TextBox 136">
            <a:extLst>
              <a:ext uri="{FF2B5EF4-FFF2-40B4-BE49-F238E27FC236}">
                <a16:creationId xmlns:a16="http://schemas.microsoft.com/office/drawing/2014/main" id="{4CA73E35-E730-173A-80C4-4EF9854EA4F1}"/>
              </a:ext>
            </a:extLst>
          </p:cNvPr>
          <p:cNvSpPr txBox="1"/>
          <p:nvPr/>
        </p:nvSpPr>
        <p:spPr>
          <a:xfrm>
            <a:off x="3631167" y="843124"/>
            <a:ext cx="328936" cy="261610"/>
          </a:xfrm>
          <a:prstGeom prst="rect">
            <a:avLst/>
          </a:prstGeom>
          <a:noFill/>
        </p:spPr>
        <p:txBody>
          <a:bodyPr wrap="none" rtlCol="0">
            <a:spAutoFit/>
          </a:bodyPr>
          <a:lstStyle/>
          <a:p>
            <a:r>
              <a:rPr lang="en-US" sz="1100" b="1" dirty="0">
                <a:solidFill>
                  <a:schemeClr val="accent4">
                    <a:lumMod val="50000"/>
                  </a:schemeClr>
                </a:solidFill>
              </a:rPr>
              <a:t>17</a:t>
            </a:r>
          </a:p>
        </p:txBody>
      </p:sp>
      <p:sp>
        <p:nvSpPr>
          <p:cNvPr id="138" name="TextBox 137">
            <a:extLst>
              <a:ext uri="{FF2B5EF4-FFF2-40B4-BE49-F238E27FC236}">
                <a16:creationId xmlns:a16="http://schemas.microsoft.com/office/drawing/2014/main" id="{D3BE508F-0687-BFB4-8901-CEE9C00B3444}"/>
              </a:ext>
            </a:extLst>
          </p:cNvPr>
          <p:cNvSpPr txBox="1"/>
          <p:nvPr/>
        </p:nvSpPr>
        <p:spPr>
          <a:xfrm>
            <a:off x="3119080" y="756388"/>
            <a:ext cx="328936" cy="261610"/>
          </a:xfrm>
          <a:prstGeom prst="rect">
            <a:avLst/>
          </a:prstGeom>
          <a:noFill/>
        </p:spPr>
        <p:txBody>
          <a:bodyPr wrap="none" rtlCol="0">
            <a:spAutoFit/>
          </a:bodyPr>
          <a:lstStyle/>
          <a:p>
            <a:r>
              <a:rPr lang="en-US" sz="1100" b="1" dirty="0">
                <a:solidFill>
                  <a:schemeClr val="accent4">
                    <a:lumMod val="50000"/>
                  </a:schemeClr>
                </a:solidFill>
              </a:rPr>
              <a:t>17</a:t>
            </a:r>
          </a:p>
        </p:txBody>
      </p:sp>
      <p:sp>
        <p:nvSpPr>
          <p:cNvPr id="139" name="TextBox 138">
            <a:extLst>
              <a:ext uri="{FF2B5EF4-FFF2-40B4-BE49-F238E27FC236}">
                <a16:creationId xmlns:a16="http://schemas.microsoft.com/office/drawing/2014/main" id="{0F466FEC-A919-EA72-0751-9BDE7602E895}"/>
              </a:ext>
            </a:extLst>
          </p:cNvPr>
          <p:cNvSpPr txBox="1"/>
          <p:nvPr/>
        </p:nvSpPr>
        <p:spPr>
          <a:xfrm>
            <a:off x="4341583" y="572269"/>
            <a:ext cx="328936" cy="261610"/>
          </a:xfrm>
          <a:prstGeom prst="rect">
            <a:avLst/>
          </a:prstGeom>
          <a:noFill/>
        </p:spPr>
        <p:txBody>
          <a:bodyPr wrap="none" rtlCol="0">
            <a:spAutoFit/>
          </a:bodyPr>
          <a:lstStyle/>
          <a:p>
            <a:r>
              <a:rPr lang="en-US" sz="1100" b="1" dirty="0">
                <a:solidFill>
                  <a:schemeClr val="accent4">
                    <a:lumMod val="50000"/>
                  </a:schemeClr>
                </a:solidFill>
              </a:rPr>
              <a:t>17</a:t>
            </a:r>
          </a:p>
        </p:txBody>
      </p:sp>
      <p:sp>
        <p:nvSpPr>
          <p:cNvPr id="140" name="TextBox 139">
            <a:extLst>
              <a:ext uri="{FF2B5EF4-FFF2-40B4-BE49-F238E27FC236}">
                <a16:creationId xmlns:a16="http://schemas.microsoft.com/office/drawing/2014/main" id="{98102471-A915-B9FB-9844-77054FE09632}"/>
              </a:ext>
            </a:extLst>
          </p:cNvPr>
          <p:cNvSpPr txBox="1"/>
          <p:nvPr/>
        </p:nvSpPr>
        <p:spPr>
          <a:xfrm>
            <a:off x="9970412" y="627261"/>
            <a:ext cx="328936" cy="261610"/>
          </a:xfrm>
          <a:prstGeom prst="rect">
            <a:avLst/>
          </a:prstGeom>
          <a:noFill/>
        </p:spPr>
        <p:txBody>
          <a:bodyPr wrap="none" rtlCol="0">
            <a:spAutoFit/>
          </a:bodyPr>
          <a:lstStyle/>
          <a:p>
            <a:r>
              <a:rPr lang="en-US" sz="1100" b="1" dirty="0">
                <a:solidFill>
                  <a:schemeClr val="accent4">
                    <a:lumMod val="50000"/>
                  </a:schemeClr>
                </a:solidFill>
              </a:rPr>
              <a:t>17</a:t>
            </a:r>
          </a:p>
        </p:txBody>
      </p:sp>
      <p:sp>
        <p:nvSpPr>
          <p:cNvPr id="141" name="TextBox 140">
            <a:extLst>
              <a:ext uri="{FF2B5EF4-FFF2-40B4-BE49-F238E27FC236}">
                <a16:creationId xmlns:a16="http://schemas.microsoft.com/office/drawing/2014/main" id="{18DC6E46-CDDD-CE81-08D6-3DF8696AAF5C}"/>
              </a:ext>
            </a:extLst>
          </p:cNvPr>
          <p:cNvSpPr txBox="1"/>
          <p:nvPr/>
        </p:nvSpPr>
        <p:spPr>
          <a:xfrm>
            <a:off x="9348308" y="581670"/>
            <a:ext cx="328936" cy="261610"/>
          </a:xfrm>
          <a:prstGeom prst="rect">
            <a:avLst/>
          </a:prstGeom>
          <a:noFill/>
        </p:spPr>
        <p:txBody>
          <a:bodyPr wrap="none" rtlCol="0">
            <a:spAutoFit/>
          </a:bodyPr>
          <a:lstStyle/>
          <a:p>
            <a:r>
              <a:rPr lang="en-US" sz="1100" b="1" dirty="0">
                <a:solidFill>
                  <a:schemeClr val="accent4">
                    <a:lumMod val="50000"/>
                  </a:schemeClr>
                </a:solidFill>
              </a:rPr>
              <a:t>17</a:t>
            </a:r>
          </a:p>
        </p:txBody>
      </p:sp>
    </p:spTree>
    <p:extLst>
      <p:ext uri="{BB962C8B-B14F-4D97-AF65-F5344CB8AC3E}">
        <p14:creationId xmlns:p14="http://schemas.microsoft.com/office/powerpoint/2010/main" val="2264554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9099</TotalTime>
  <Words>1419</Words>
  <Application>Microsoft Office PowerPoint</Application>
  <PresentationFormat>Widescreen</PresentationFormat>
  <Paragraphs>250</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Michele Markey</dc:creator>
  <cp:lastModifiedBy>Michele Markey</cp:lastModifiedBy>
  <cp:revision>1</cp:revision>
  <cp:lastPrinted>2024-10-24T23:46:47Z</cp:lastPrinted>
  <dcterms:created xsi:type="dcterms:W3CDTF">2023-10-26T18:35:23Z</dcterms:created>
  <dcterms:modified xsi:type="dcterms:W3CDTF">2024-10-24T23:52:47Z</dcterms:modified>
</cp:coreProperties>
</file>