
<file path=[Content_Types].xml><?xml version="1.0" encoding="utf-8"?>
<Types xmlns="http://schemas.openxmlformats.org/package/2006/content-types"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882"/>
      </w:tblGrid>
      <w:tr w:rsidR="00267CE0" w14:paraId="22DC2E44" w14:textId="77777777" w:rsidTr="00977E0A">
        <w:trPr>
          <w:trHeight w:val="708"/>
        </w:trPr>
        <w:tc>
          <w:tcPr>
            <w:tcW w:w="10440" w:type="dxa"/>
            <w:shd w:val="clear" w:color="auto" w:fill="EBC4C7"/>
            <w:vAlign w:val="center"/>
          </w:tcPr>
          <w:p w14:paraId="469D7D49" w14:textId="7C7A72F9" w:rsidR="00267CE0" w:rsidRPr="00977E0A" w:rsidRDefault="00267CE0" w:rsidP="002C5EB1">
            <w:pPr>
              <w:jc w:val="center"/>
              <w:rPr>
                <w:b/>
                <w:bCs/>
                <w:color w:val="FFFFFF" w:themeColor="background1"/>
                <w:sz w:val="36"/>
                <w:szCs w:val="36"/>
              </w:rPr>
            </w:pPr>
            <w:r w:rsidRPr="00977E0A">
              <w:rPr>
                <w:b/>
                <w:bCs/>
                <w:color w:val="FFFFFF" w:themeColor="background1"/>
                <w:sz w:val="36"/>
                <w:szCs w:val="36"/>
              </w:rPr>
              <w:t>Easy Read – Advocacy</w:t>
            </w:r>
          </w:p>
        </w:tc>
      </w:tr>
    </w:tbl>
    <w:p w14:paraId="4CC09FFB" w14:textId="77777777" w:rsidR="00DB372F" w:rsidRPr="00267CE0" w:rsidRDefault="009E4337" w:rsidP="00977E0A">
      <w:pPr>
        <w:spacing w:before="100" w:after="100" w:line="240" w:lineRule="auto"/>
        <w:rPr>
          <w:rFonts w:ascii="Arial" w:eastAsiaTheme="majorEastAsia" w:hAnsi="Arial" w:cstheme="majorBidi"/>
          <w:sz w:val="20"/>
          <w:lang w:eastAsia="en-US" w:bidi="en-US"/>
        </w:rPr>
      </w:pPr>
      <w:r w:rsidRPr="00267CE0">
        <w:rPr>
          <w:rFonts w:ascii="Arial" w:eastAsiaTheme="majorEastAsia" w:hAnsi="Arial" w:cstheme="majorBidi"/>
          <w:sz w:val="20"/>
          <w:lang w:eastAsia="en-US" w:bidi="en-US"/>
        </w:rPr>
        <w:t>What does advocacy mean?</w:t>
      </w:r>
    </w:p>
    <w:p w14:paraId="4134A1B2" w14:textId="77777777" w:rsidR="00DB372F" w:rsidRDefault="009E4337" w:rsidP="00267CE0">
      <w:pPr>
        <w:spacing w:before="100" w:after="100" w:line="240" w:lineRule="auto"/>
        <w:ind w:left="720" w:hanging="720"/>
        <w:rPr>
          <w:rFonts w:ascii="Arial" w:eastAsiaTheme="majorEastAsia" w:hAnsi="Arial" w:cstheme="majorBidi"/>
          <w:sz w:val="20"/>
          <w:lang w:eastAsia="en-US" w:bidi="en-US"/>
        </w:rPr>
      </w:pPr>
      <w:r w:rsidRPr="00267CE0">
        <w:rPr>
          <w:rFonts w:ascii="Arial" w:eastAsiaTheme="majorEastAsia" w:hAnsi="Arial" w:cstheme="majorBidi"/>
          <w:sz w:val="20"/>
          <w:lang w:eastAsia="en-US" w:bidi="en-US"/>
        </w:rPr>
        <w:t>Prepared for:</w:t>
      </w:r>
    </w:p>
    <w:tbl>
      <w:tblPr>
        <w:tblStyle w:val="TableGrid"/>
        <w:tblW w:w="0" w:type="auto"/>
        <w:tblBorders>
          <w:insideH w:val="single" w:sz="4" w:space="0" w:color="ACB9CA" w:themeColor="text2" w:themeTint="66"/>
          <w:insideV w:val="single" w:sz="4" w:space="0" w:color="ACB9CA" w:themeColor="text2" w:themeTint="66"/>
        </w:tblBorders>
        <w:tblLook w:val="04A0" w:firstRow="1" w:lastRow="0" w:firstColumn="1" w:lastColumn="0" w:noHBand="0" w:noVBand="1"/>
      </w:tblPr>
      <w:tblGrid>
        <w:gridCol w:w="2605"/>
        <w:gridCol w:w="7277"/>
      </w:tblGrid>
      <w:tr w:rsidR="00267CE0" w14:paraId="7C52BD87" w14:textId="77777777" w:rsidTr="00977E0A">
        <w:tc>
          <w:tcPr>
            <w:tcW w:w="271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BC4C7"/>
            <w:vAlign w:val="center"/>
          </w:tcPr>
          <w:p w14:paraId="6D105944" w14:textId="77777777" w:rsidR="00267CE0" w:rsidRPr="005403FB" w:rsidRDefault="00267CE0" w:rsidP="002C5EB1">
            <w:pPr>
              <w:autoSpaceDE w:val="0"/>
              <w:autoSpaceDN w:val="0"/>
              <w:adjustRightInd w:val="0"/>
              <w:spacing w:before="60" w:after="80"/>
              <w:rPr>
                <w:rFonts w:cs="Arial"/>
                <w:b/>
                <w:iCs/>
                <w:sz w:val="18"/>
                <w:szCs w:val="18"/>
              </w:rPr>
            </w:pPr>
            <w:r>
              <w:rPr>
                <w:rFonts w:cs="Arial"/>
                <w:b/>
                <w:iCs/>
                <w:sz w:val="18"/>
                <w:szCs w:val="18"/>
              </w:rPr>
              <w:t>Name:</w:t>
            </w:r>
          </w:p>
        </w:tc>
        <w:tc>
          <w:tcPr>
            <w:tcW w:w="7722" w:type="dxa"/>
            <w:tcBorders>
              <w:left w:val="single" w:sz="4" w:space="0" w:color="auto"/>
              <w:bottom w:val="single" w:sz="4" w:space="0" w:color="auto"/>
            </w:tcBorders>
          </w:tcPr>
          <w:p w14:paraId="273D78DF" w14:textId="77777777" w:rsidR="00267CE0" w:rsidRPr="005403FB" w:rsidRDefault="00267CE0" w:rsidP="002C5EB1">
            <w:pPr>
              <w:spacing w:before="60" w:after="80"/>
              <w:rPr>
                <w:rFonts w:cs="Arial"/>
              </w:rPr>
            </w:pPr>
          </w:p>
        </w:tc>
      </w:tr>
      <w:tr w:rsidR="00267CE0" w14:paraId="5D68E71A" w14:textId="77777777" w:rsidTr="00977E0A">
        <w:tc>
          <w:tcPr>
            <w:tcW w:w="2718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BC4C7"/>
            <w:vAlign w:val="center"/>
          </w:tcPr>
          <w:p w14:paraId="0D3DDEEE" w14:textId="7F0002D9" w:rsidR="00267CE0" w:rsidRPr="005403FB" w:rsidRDefault="00267CE0" w:rsidP="002C5EB1">
            <w:pPr>
              <w:autoSpaceDE w:val="0"/>
              <w:autoSpaceDN w:val="0"/>
              <w:adjustRightInd w:val="0"/>
              <w:spacing w:before="60" w:after="80"/>
              <w:rPr>
                <w:rFonts w:cs="Arial"/>
                <w:b/>
                <w:iCs/>
                <w:sz w:val="18"/>
                <w:szCs w:val="18"/>
              </w:rPr>
            </w:pPr>
            <w:r>
              <w:rPr>
                <w:rFonts w:cs="Arial"/>
                <w:b/>
                <w:iCs/>
                <w:sz w:val="18"/>
                <w:szCs w:val="18"/>
              </w:rPr>
              <w:t>Address</w:t>
            </w:r>
          </w:p>
        </w:tc>
        <w:tc>
          <w:tcPr>
            <w:tcW w:w="772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199DFFBE" w14:textId="77777777" w:rsidR="00267CE0" w:rsidRPr="005403FB" w:rsidRDefault="00267CE0" w:rsidP="002C5EB1">
            <w:pPr>
              <w:spacing w:before="60" w:after="80"/>
              <w:rPr>
                <w:rFonts w:cs="Arial"/>
              </w:rPr>
            </w:pPr>
          </w:p>
        </w:tc>
      </w:tr>
      <w:tr w:rsidR="00267CE0" w14:paraId="20BBF8F9" w14:textId="77777777" w:rsidTr="00977E0A">
        <w:tc>
          <w:tcPr>
            <w:tcW w:w="2718" w:type="dxa"/>
            <w:tcBorders>
              <w:top w:val="single" w:sz="4" w:space="0" w:color="auto"/>
              <w:right w:val="single" w:sz="4" w:space="0" w:color="auto"/>
            </w:tcBorders>
            <w:shd w:val="clear" w:color="auto" w:fill="EBC4C7"/>
            <w:vAlign w:val="center"/>
          </w:tcPr>
          <w:p w14:paraId="1C76AA70" w14:textId="7A5A4722" w:rsidR="00267CE0" w:rsidRPr="00E27CB9" w:rsidRDefault="00267CE0" w:rsidP="002C5EB1">
            <w:pPr>
              <w:autoSpaceDE w:val="0"/>
              <w:autoSpaceDN w:val="0"/>
              <w:adjustRightInd w:val="0"/>
              <w:spacing w:before="60" w:after="80"/>
              <w:rPr>
                <w:rFonts w:cs="Arial"/>
                <w:b/>
                <w:iCs/>
                <w:sz w:val="18"/>
                <w:szCs w:val="18"/>
              </w:rPr>
            </w:pPr>
            <w:r>
              <w:rPr>
                <w:rFonts w:cs="Arial"/>
                <w:b/>
                <w:iCs/>
                <w:sz w:val="18"/>
                <w:szCs w:val="18"/>
              </w:rPr>
              <w:t>Date</w:t>
            </w:r>
          </w:p>
        </w:tc>
        <w:tc>
          <w:tcPr>
            <w:tcW w:w="772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0F7543F0" w14:textId="77777777" w:rsidR="00267CE0" w:rsidRPr="005403FB" w:rsidRDefault="00267CE0" w:rsidP="002C5EB1">
            <w:pPr>
              <w:spacing w:before="60" w:after="80"/>
              <w:rPr>
                <w:rFonts w:cs="Arial"/>
              </w:rPr>
            </w:pPr>
          </w:p>
        </w:tc>
      </w:tr>
    </w:tbl>
    <w:p w14:paraId="09397E37" w14:textId="7467D278" w:rsidR="00DB372F" w:rsidRDefault="00DB372F" w:rsidP="00977E0A">
      <w:pPr>
        <w:spacing w:after="0"/>
        <w:rPr>
          <w:rFonts w:ascii="Arial" w:eastAsia="Arial" w:hAnsi="Arial" w:cs="Arial"/>
          <w:color w:val="770773"/>
          <w:sz w:val="28"/>
          <w:szCs w:val="28"/>
        </w:rPr>
      </w:pPr>
    </w:p>
    <w:tbl>
      <w:tblPr>
        <w:tblStyle w:val="a9"/>
        <w:tblW w:w="10197" w:type="dxa"/>
        <w:jc w:val="center"/>
        <w:tblLayout w:type="fixed"/>
        <w:tblLook w:val="0600" w:firstRow="0" w:lastRow="0" w:firstColumn="0" w:lastColumn="0" w:noHBand="1" w:noVBand="1"/>
      </w:tblPr>
      <w:tblGrid>
        <w:gridCol w:w="2673"/>
        <w:gridCol w:w="7524"/>
      </w:tblGrid>
      <w:tr w:rsidR="00DB372F" w14:paraId="157BA00A" w14:textId="77777777" w:rsidTr="00977E0A">
        <w:trPr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7DABB43B" w14:textId="77777777" w:rsidR="00DB372F" w:rsidRDefault="009E4337">
            <w:pPr>
              <w:jc w:val="center"/>
              <w:rPr>
                <w:rFonts w:ascii="Arial" w:eastAsia="Arial" w:hAnsi="Arial" w:cs="Arial"/>
                <w:b/>
                <w:color w:val="FFFFFF"/>
                <w:sz w:val="28"/>
                <w:szCs w:val="28"/>
              </w:rPr>
            </w:pPr>
            <w:r>
              <w:rPr>
                <w:rFonts w:ascii="Arial" w:eastAsia="Arial" w:hAnsi="Arial" w:cs="Arial"/>
                <w:b/>
                <w:noProof/>
                <w:color w:val="FFFFFF"/>
                <w:sz w:val="28"/>
                <w:szCs w:val="28"/>
                <w:lang w:val="en-US" w:eastAsia="en-US"/>
              </w:rPr>
              <w:drawing>
                <wp:inline distT="0" distB="0" distL="0" distR="0" wp14:anchorId="197463B6" wp14:editId="4162956A">
                  <wp:extent cx="1066800" cy="1066800"/>
                  <wp:effectExtent l="0" t="0" r="0" b="0"/>
                  <wp:docPr id="642" name="image3.png" descr="A picture containing drawing  Description automatically generated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3.png" descr="A picture containing drawing  Description automatically generated"/>
                          <pic:cNvPicPr preferRelativeResize="0"/>
                        </pic:nvPicPr>
                        <pic:blipFill>
                          <a:blip r:embed="rId12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13">
                                    <a14:imgEffect>
                                      <a14:colorTemperature colorTemp="4700"/>
                                    </a14:imgEffect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064390" cy="1064390"/>
                          </a:xfrm>
                          <a:prstGeom prst="rect">
                            <a:avLst/>
                          </a:prstGeom>
                          <a:ln/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6B902F83" w14:textId="64729AAA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This document will help you understand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advocacy and who an advocate is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.</w:t>
            </w:r>
          </w:p>
        </w:tc>
      </w:tr>
      <w:tr w:rsidR="00DB372F" w14:paraId="51802C9F" w14:textId="77777777" w:rsidTr="00977E0A">
        <w:trPr>
          <w:trHeight w:val="2094"/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42B76564" w14:textId="77777777" w:rsidR="00DB372F" w:rsidRDefault="009E4337">
            <w:pPr>
              <w:spacing w:after="0" w:line="360" w:lineRule="auto"/>
              <w:jc w:val="center"/>
              <w:rPr>
                <w:rFonts w:ascii="Arial" w:eastAsia="Arial" w:hAnsi="Arial" w:cs="Arial"/>
                <w:b/>
                <w:color w:val="000000"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66637C8D" wp14:editId="11AE1740">
                  <wp:extent cx="1127760" cy="1127760"/>
                  <wp:effectExtent l="0" t="0" r="0" b="0"/>
                  <wp:docPr id="638" name="image1.pn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1.png"/>
                          <pic:cNvPicPr preferRelativeResize="0"/>
                        </pic:nvPicPr>
                        <pic:blipFill>
                          <a:blip r:embed="rId14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15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27760" cy="112776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3921672E" w14:textId="36EFE29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Advocacy is when a person publicly helps to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promote, provide and protect your human rights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.</w:t>
            </w:r>
          </w:p>
        </w:tc>
      </w:tr>
      <w:tr w:rsidR="00DB372F" w14:paraId="2BB32609" w14:textId="77777777" w:rsidTr="00977E0A">
        <w:trPr>
          <w:trHeight w:val="2490"/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5C9C3B19" w14:textId="74F1C72F" w:rsidR="00DB372F" w:rsidRPr="007760A0" w:rsidRDefault="009E4337" w:rsidP="007760A0">
            <w:pPr>
              <w:spacing w:after="0" w:line="360" w:lineRule="auto"/>
              <w:jc w:val="center"/>
              <w:rPr>
                <w:b/>
                <w:color w:val="000000"/>
                <w:sz w:val="24"/>
                <w:szCs w:val="24"/>
              </w:rPr>
            </w:pPr>
            <w:r>
              <w:rPr>
                <w:rFonts w:ascii="Roboto" w:eastAsia="Roboto" w:hAnsi="Roboto" w:cs="Roboto"/>
                <w:b/>
                <w:noProof/>
                <w:color w:val="000000"/>
                <w:sz w:val="24"/>
                <w:szCs w:val="24"/>
                <w:lang w:val="en-US" w:eastAsia="en-US"/>
              </w:rPr>
              <w:drawing>
                <wp:inline distT="0" distB="0" distL="0" distR="0" wp14:anchorId="4C8F8BC9" wp14:editId="0CE2E0A6">
                  <wp:extent cx="1127760" cy="1127760"/>
                  <wp:effectExtent l="0" t="0" r="0" b="0"/>
                  <wp:docPr id="644" name="image2.pn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2.png"/>
                          <pic:cNvPicPr preferRelativeResize="0"/>
                        </pic:nvPicPr>
                        <pic:blipFill>
                          <a:blip r:embed="rId16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17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25695" cy="11256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7A9073F0" w14:textId="7777777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Advocacy can help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your voice be heard and your wishes met.</w:t>
            </w:r>
          </w:p>
          <w:p w14:paraId="14A70A5B" w14:textId="77777777" w:rsidR="008D15BC" w:rsidRPr="002078B8" w:rsidRDefault="008D15BC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</w:p>
          <w:p w14:paraId="2CE015DA" w14:textId="5FB9C681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Advocacy can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be used to help you become part of your community.</w:t>
            </w:r>
          </w:p>
        </w:tc>
      </w:tr>
      <w:tr w:rsidR="00DB372F" w14:paraId="53810254" w14:textId="77777777" w:rsidTr="00977E0A">
        <w:trPr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12C6F8F2" w14:textId="77777777" w:rsidR="00DB372F" w:rsidRDefault="009E4337">
            <w:pPr>
              <w:jc w:val="center"/>
              <w:rPr>
                <w:rFonts w:ascii="Arial" w:eastAsia="Arial" w:hAnsi="Arial" w:cs="Arial"/>
                <w:b/>
                <w:sz w:val="28"/>
                <w:szCs w:val="28"/>
              </w:rPr>
            </w:pPr>
            <w:r>
              <w:rPr>
                <w:b/>
                <w:noProof/>
                <w:color w:val="000000"/>
                <w:sz w:val="24"/>
                <w:szCs w:val="24"/>
                <w:lang w:val="en-US" w:eastAsia="en-US"/>
              </w:rPr>
              <w:drawing>
                <wp:inline distT="0" distB="0" distL="0" distR="0" wp14:anchorId="26DE79BB" wp14:editId="056212C3">
                  <wp:extent cx="1164938" cy="1287780"/>
                  <wp:effectExtent l="0" t="0" r="0" b="0"/>
                  <wp:docPr id="645" name="image8.pn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8.png"/>
                          <pic:cNvPicPr preferRelativeResize="0"/>
                        </pic:nvPicPr>
                        <pic:blipFill>
                          <a:blip r:embed="rId18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19">
                                    <a14:imgEffect>
                                      <a14:colorTemperature colorTemp="4700"/>
                                    </a14:imgEffect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66882" cy="1289929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6BCF01C6" w14:textId="7777777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Sometimes you might find it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hard to say what you want. 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You might want someone to:</w:t>
            </w:r>
          </w:p>
          <w:p w14:paraId="7F83FB0B" w14:textId="77777777" w:rsidR="00DB372F" w:rsidRPr="002078B8" w:rsidRDefault="009E4337" w:rsidP="002078B8">
            <w:pPr>
              <w:pStyle w:val="ListParagraph0"/>
              <w:numPr>
                <w:ilvl w:val="0"/>
                <w:numId w:val="10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support 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you</w:t>
            </w:r>
          </w:p>
          <w:p w14:paraId="0542C76A" w14:textId="77777777" w:rsidR="00DB372F" w:rsidRPr="002078B8" w:rsidRDefault="009E4337" w:rsidP="002078B8">
            <w:pPr>
              <w:pStyle w:val="ListParagraph0"/>
              <w:numPr>
                <w:ilvl w:val="0"/>
                <w:numId w:val="10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speak up 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for you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 </w:t>
            </w:r>
          </w:p>
          <w:p w14:paraId="1C285CE8" w14:textId="2BA5D5D0" w:rsidR="00DB372F" w:rsidRPr="002078B8" w:rsidRDefault="009E4337" w:rsidP="002078B8">
            <w:pPr>
              <w:pStyle w:val="ListParagraph0"/>
              <w:numPr>
                <w:ilvl w:val="0"/>
                <w:numId w:val="10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be your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 voice.</w:t>
            </w:r>
          </w:p>
        </w:tc>
      </w:tr>
      <w:tr w:rsidR="00DB372F" w14:paraId="0DC752F3" w14:textId="77777777" w:rsidTr="00977E0A">
        <w:trPr>
          <w:trHeight w:val="1878"/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17432663" w14:textId="77777777" w:rsidR="00DB372F" w:rsidRDefault="009E4337">
            <w:pPr>
              <w:spacing w:after="0" w:line="360" w:lineRule="auto"/>
              <w:jc w:val="center"/>
              <w:rPr>
                <w:rFonts w:ascii="Arial" w:eastAsia="Arial" w:hAnsi="Arial" w:cs="Arial"/>
                <w:b/>
                <w:color w:val="000000"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lastRenderedPageBreak/>
              <w:drawing>
                <wp:inline distT="0" distB="0" distL="0" distR="0" wp14:anchorId="563A1DEE" wp14:editId="00ADAE2C">
                  <wp:extent cx="1089660" cy="1089660"/>
                  <wp:effectExtent l="0" t="0" r="0" b="0"/>
                  <wp:docPr id="640" name="image5.png" descr="A picture containing drawing&#10;&#10;Description automatically generated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5.png" descr="A picture containing drawing&#10;&#10;Description automatically generated"/>
                          <pic:cNvPicPr preferRelativeResize="0"/>
                        </pic:nvPicPr>
                        <pic:blipFill>
                          <a:blip r:embed="rId20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21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089660" cy="108966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3C27111E" w14:textId="7777777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An advocate can be that person.</w:t>
            </w:r>
          </w:p>
          <w:p w14:paraId="41C88CA2" w14:textId="77777777" w:rsidR="00DB372F" w:rsidRPr="002078B8" w:rsidRDefault="00DB372F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</w:p>
          <w:p w14:paraId="21532536" w14:textId="140862CF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An advocate is someone who provides a public voice for you if you cannot or do not want to speak up yourself.</w:t>
            </w:r>
          </w:p>
        </w:tc>
      </w:tr>
      <w:tr w:rsidR="00DB372F" w14:paraId="4BCCD920" w14:textId="77777777" w:rsidTr="00977E0A">
        <w:trPr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32C5EEF3" w14:textId="77777777" w:rsidR="00DB372F" w:rsidRDefault="009E4337">
            <w:pPr>
              <w:jc w:val="center"/>
              <w:rPr>
                <w:rFonts w:ascii="Arial" w:eastAsia="Arial" w:hAnsi="Arial" w:cs="Arial"/>
                <w:b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36FA8DAC" wp14:editId="1D9BA220">
                  <wp:extent cx="1181100" cy="1068614"/>
                  <wp:effectExtent l="0" t="0" r="0" b="0"/>
                  <wp:docPr id="647" name="image1.pn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1.png"/>
                          <pic:cNvPicPr preferRelativeResize="0"/>
                        </pic:nvPicPr>
                        <pic:blipFill>
                          <a:blip r:embed="rId14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15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82442" cy="1069829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4F92BF97" w14:textId="00AC23FF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An advocate should be fair and treat everybody in the same way.</w:t>
            </w:r>
          </w:p>
        </w:tc>
      </w:tr>
      <w:tr w:rsidR="00DB372F" w14:paraId="47AF9FB4" w14:textId="77777777" w:rsidTr="00977E0A">
        <w:trPr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0CB26F3A" w14:textId="77777777" w:rsidR="00DB372F" w:rsidRDefault="009E4337">
            <w:pPr>
              <w:jc w:val="center"/>
              <w:rPr>
                <w:rFonts w:ascii="Arial" w:eastAsia="Arial" w:hAnsi="Arial" w:cs="Arial"/>
                <w:b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695BA9AA" wp14:editId="7A4CFFCE">
                  <wp:extent cx="1181100" cy="1181100"/>
                  <wp:effectExtent l="0" t="0" r="0" b="0"/>
                  <wp:docPr id="641" name="image11.png" descr="Icon&#10;&#10;Description automatically generated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11.png" descr="Icon&#10;&#10;Description automatically generated"/>
                          <pic:cNvPicPr preferRelativeResize="0"/>
                        </pic:nvPicPr>
                        <pic:blipFill>
                          <a:blip r:embed="rId22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23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81100" cy="11811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26E783B6" w14:textId="7777777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You can ask someone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you trust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 to be your advocate, like your:</w:t>
            </w:r>
          </w:p>
          <w:p w14:paraId="1AB49983" w14:textId="77777777" w:rsidR="00DB372F" w:rsidRPr="002078B8" w:rsidRDefault="009E4337" w:rsidP="002078B8">
            <w:pPr>
              <w:numPr>
                <w:ilvl w:val="0"/>
                <w:numId w:val="6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mum or dad</w:t>
            </w:r>
          </w:p>
          <w:p w14:paraId="1D71F981" w14:textId="77777777" w:rsidR="00DB372F" w:rsidRPr="002078B8" w:rsidRDefault="009E4337" w:rsidP="002078B8">
            <w:pPr>
              <w:numPr>
                <w:ilvl w:val="0"/>
                <w:numId w:val="6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brother or sister</w:t>
            </w:r>
          </w:p>
          <w:p w14:paraId="426C16B3" w14:textId="66EE5C79" w:rsidR="00DB372F" w:rsidRPr="002078B8" w:rsidRDefault="009E4337" w:rsidP="002078B8">
            <w:pPr>
              <w:numPr>
                <w:ilvl w:val="0"/>
                <w:numId w:val="6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close friend.</w:t>
            </w:r>
          </w:p>
        </w:tc>
      </w:tr>
      <w:tr w:rsidR="00DB372F" w14:paraId="41405E47" w14:textId="77777777" w:rsidTr="00977E0A">
        <w:trPr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378E8B97" w14:textId="77777777" w:rsidR="00DB372F" w:rsidRDefault="009E4337" w:rsidP="007760A0">
            <w:pPr>
              <w:jc w:val="center"/>
              <w:rPr>
                <w:rFonts w:ascii="Arial" w:eastAsia="Arial" w:hAnsi="Arial" w:cs="Arial"/>
                <w:b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20A61E33" wp14:editId="13B9DB57">
                  <wp:extent cx="914400" cy="1082040"/>
                  <wp:effectExtent l="0" t="0" r="0" b="3810"/>
                  <wp:docPr id="635" name="image7.png" descr="A close up of a sign&#10;&#10;Description automatically generated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7.png" descr="A close up of a sign&#10;&#10;Description automatically generated"/>
                          <pic:cNvPicPr preferRelativeResize="0"/>
                        </pic:nvPicPr>
                        <pic:blipFill>
                          <a:blip r:embed="rId24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25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26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14862" cy="108258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4BA853B9" w14:textId="7777777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Or you can ask a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professional, independent advocate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 to help you and to be your voice.</w:t>
            </w:r>
          </w:p>
          <w:p w14:paraId="13A0C60A" w14:textId="77777777" w:rsidR="00DB372F" w:rsidRPr="002078B8" w:rsidRDefault="00DB372F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</w:p>
          <w:p w14:paraId="5F57AACD" w14:textId="615E6DA4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They can help you make good decisions and choices that are right for you.</w:t>
            </w:r>
          </w:p>
        </w:tc>
      </w:tr>
      <w:tr w:rsidR="00DB372F" w14:paraId="05637E9E" w14:textId="77777777" w:rsidTr="00977E0A">
        <w:trPr>
          <w:trHeight w:val="2040"/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5D6DA188" w14:textId="77777777" w:rsidR="00DB372F" w:rsidRDefault="009E4337" w:rsidP="002078B8">
            <w:pPr>
              <w:jc w:val="center"/>
              <w:rPr>
                <w:rFonts w:ascii="Arial" w:eastAsia="Arial" w:hAnsi="Arial" w:cs="Arial"/>
                <w:b/>
                <w:color w:val="000000"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3EBF00E9" wp14:editId="1CA0EB61">
                  <wp:extent cx="975360" cy="1127760"/>
                  <wp:effectExtent l="0" t="0" r="0" b="0"/>
                  <wp:docPr id="633" name="image13.png" descr="A picture containing tableware, plate, dishware, drawing&#10;&#10;Description automatically generated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13.png" descr="A picture containing tableware, plate, dishware, drawing&#10;&#10;Description automatically generated"/>
                          <pic:cNvPicPr preferRelativeResize="0"/>
                        </pic:nvPicPr>
                        <pic:blipFill>
                          <a:blip r:embed="rId26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27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75360" cy="112776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51DAD325" w14:textId="7777777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Your advocate should always:</w:t>
            </w:r>
          </w:p>
          <w:p w14:paraId="52E30C21" w14:textId="77777777" w:rsidR="00DB372F" w:rsidRPr="002078B8" w:rsidRDefault="009E4337" w:rsidP="002078B8">
            <w:pPr>
              <w:pStyle w:val="ListParagraph0"/>
              <w:numPr>
                <w:ilvl w:val="0"/>
                <w:numId w:val="7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listen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 and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support 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you</w:t>
            </w:r>
          </w:p>
          <w:p w14:paraId="6B553816" w14:textId="77777777" w:rsidR="00DB372F" w:rsidRPr="002078B8" w:rsidRDefault="009E4337" w:rsidP="002078B8">
            <w:pPr>
              <w:pStyle w:val="ListParagraph0"/>
              <w:numPr>
                <w:ilvl w:val="0"/>
                <w:numId w:val="7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take your side</w:t>
            </w:r>
          </w:p>
          <w:p w14:paraId="4EF418AD" w14:textId="4522A11C" w:rsidR="00DB372F" w:rsidRPr="002078B8" w:rsidRDefault="009E4337" w:rsidP="002078B8">
            <w:pPr>
              <w:pStyle w:val="ListParagraph0"/>
              <w:numPr>
                <w:ilvl w:val="0"/>
                <w:numId w:val="7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help you make your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own good choices and decisions.</w:t>
            </w:r>
          </w:p>
        </w:tc>
      </w:tr>
      <w:tr w:rsidR="00DB372F" w14:paraId="649FE423" w14:textId="77777777" w:rsidTr="00977E0A">
        <w:trPr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54FD17BD" w14:textId="77777777" w:rsidR="00DB372F" w:rsidRDefault="009E4337" w:rsidP="007760A0">
            <w:pPr>
              <w:jc w:val="center"/>
              <w:rPr>
                <w:rFonts w:ascii="Arial" w:eastAsia="Arial" w:hAnsi="Arial" w:cs="Arial"/>
                <w:b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lastRenderedPageBreak/>
              <w:drawing>
                <wp:inline distT="0" distB="0" distL="0" distR="0" wp14:anchorId="35A5E9D6" wp14:editId="06BC6C25">
                  <wp:extent cx="1021080" cy="1079427"/>
                  <wp:effectExtent l="0" t="0" r="7620" b="6985"/>
                  <wp:docPr id="639" name="image6.png" descr="Icon&#10;&#10;Description automatically generated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6.png" descr="Icon&#10;&#10;Description automatically generated"/>
                          <pic:cNvPicPr preferRelativeResize="0"/>
                        </pic:nvPicPr>
                        <pic:blipFill>
                          <a:blip r:embed="rId28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29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020635" cy="107895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53DBE4D6" w14:textId="7777777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Your advocate can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 help you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:</w:t>
            </w:r>
          </w:p>
          <w:p w14:paraId="35E6B504" w14:textId="77777777" w:rsidR="00DB372F" w:rsidRPr="002078B8" w:rsidRDefault="009E4337" w:rsidP="002078B8">
            <w:pPr>
              <w:pStyle w:val="ListParagraph0"/>
              <w:numPr>
                <w:ilvl w:val="0"/>
                <w:numId w:val="8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get ready for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 meetings</w:t>
            </w:r>
          </w:p>
          <w:p w14:paraId="6EBB3B08" w14:textId="77777777" w:rsidR="00DB372F" w:rsidRPr="002078B8" w:rsidRDefault="009E4337" w:rsidP="002078B8">
            <w:pPr>
              <w:pStyle w:val="ListParagraph0"/>
              <w:numPr>
                <w:ilvl w:val="0"/>
                <w:numId w:val="8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tell people/providers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 what you want</w:t>
            </w:r>
          </w:p>
          <w:p w14:paraId="07550B51" w14:textId="35941212" w:rsidR="00DB372F" w:rsidRPr="002078B8" w:rsidRDefault="009E4337" w:rsidP="002078B8">
            <w:pPr>
              <w:pStyle w:val="ListParagraph0"/>
              <w:numPr>
                <w:ilvl w:val="0"/>
                <w:numId w:val="8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by signing documents 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for you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.</w:t>
            </w:r>
          </w:p>
        </w:tc>
      </w:tr>
      <w:tr w:rsidR="00DB372F" w14:paraId="163159BF" w14:textId="77777777" w:rsidTr="00977E0A">
        <w:trPr>
          <w:trHeight w:val="1671"/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64FFF804" w14:textId="340D2456" w:rsidR="00DB372F" w:rsidRDefault="007760A0" w:rsidP="002078B8">
            <w:pPr>
              <w:jc w:val="center"/>
              <w:rPr>
                <w:rFonts w:ascii="Arial" w:eastAsia="Arial" w:hAnsi="Arial" w:cs="Arial"/>
                <w:b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3CF75512" wp14:editId="08CFF828">
                  <wp:extent cx="868680" cy="998220"/>
                  <wp:effectExtent l="0" t="0" r="7620" b="0"/>
                  <wp:docPr id="643" name="image8.pn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8.png"/>
                          <pic:cNvPicPr preferRelativeResize="0"/>
                        </pic:nvPicPr>
                        <pic:blipFill>
                          <a:blip r:embed="rId30" cstate="print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31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68680" cy="998220"/>
                          </a:xfrm>
                          <a:prstGeom prst="rect">
                            <a:avLst/>
                          </a:prstGeom>
                          <a:ln/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6BA43926" w14:textId="6AB09B72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Importantly, your advocate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can represent you and speak on your behalf. </w:t>
            </w:r>
          </w:p>
        </w:tc>
      </w:tr>
      <w:tr w:rsidR="00DB372F" w14:paraId="37E8B202" w14:textId="77777777" w:rsidTr="00977E0A">
        <w:trPr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7E4CC06F" w14:textId="77777777" w:rsidR="00DB372F" w:rsidRDefault="009E4337" w:rsidP="002078B8">
            <w:pPr>
              <w:jc w:val="center"/>
              <w:rPr>
                <w:rFonts w:ascii="Arial" w:eastAsia="Arial" w:hAnsi="Arial" w:cs="Arial"/>
                <w:b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76D8C014" wp14:editId="744DAE9B">
                  <wp:extent cx="1104900" cy="1021080"/>
                  <wp:effectExtent l="0" t="0" r="0" b="7620"/>
                  <wp:docPr id="634" name="image4.png" descr="Icon&#10;&#10;Description automatically generated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4.png" descr="Icon&#10;&#10;Description automatically generated"/>
                          <pic:cNvPicPr preferRelativeResize="0"/>
                        </pic:nvPicPr>
                        <pic:blipFill>
                          <a:blip r:embed="rId32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33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04900" cy="102108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710D2EAE" w14:textId="7777777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Your advocate can help you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make a complaint 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if you are not happy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with:</w:t>
            </w:r>
          </w:p>
          <w:p w14:paraId="21C4AD2B" w14:textId="77777777" w:rsidR="00DB372F" w:rsidRPr="002078B8" w:rsidRDefault="009E4337" w:rsidP="002078B8">
            <w:pPr>
              <w:pStyle w:val="ListParagraph0"/>
              <w:numPr>
                <w:ilvl w:val="0"/>
                <w:numId w:val="9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supports provided </w:t>
            </w:r>
          </w:p>
          <w:p w14:paraId="1473C211" w14:textId="442E2D2D" w:rsidR="00DB372F" w:rsidRPr="002078B8" w:rsidRDefault="009E4337" w:rsidP="002078B8">
            <w:pPr>
              <w:pStyle w:val="ListParagraph0"/>
              <w:numPr>
                <w:ilvl w:val="0"/>
                <w:numId w:val="9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the way you have been treated.</w:t>
            </w:r>
          </w:p>
        </w:tc>
      </w:tr>
      <w:tr w:rsidR="00DB372F" w14:paraId="39C48BDF" w14:textId="77777777" w:rsidTr="00977E0A">
        <w:trPr>
          <w:trHeight w:val="1635"/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7501DA87" w14:textId="77777777" w:rsidR="00DB372F" w:rsidRDefault="009E4337" w:rsidP="002078B8">
            <w:pPr>
              <w:jc w:val="center"/>
              <w:rPr>
                <w:rFonts w:ascii="Arial" w:eastAsia="Arial" w:hAnsi="Arial" w:cs="Arial"/>
                <w:b/>
                <w:sz w:val="28"/>
                <w:szCs w:val="28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56A43689" wp14:editId="1746D951">
                  <wp:extent cx="982980" cy="982980"/>
                  <wp:effectExtent l="0" t="0" r="7620" b="7620"/>
                  <wp:docPr id="632" name="image10.png" descr="A picture containing icon&#10;&#10;Description automatically generated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10.png" descr="A picture containing icon&#10;&#10;Description automatically generated"/>
                          <pic:cNvPicPr preferRelativeResize="0"/>
                        </pic:nvPicPr>
                        <pic:blipFill>
                          <a:blip r:embed="rId34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35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82980" cy="98298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74532145" w14:textId="3A87E559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Your advocate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can speak for you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 and tell us how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you have been mistreated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. </w:t>
            </w:r>
          </w:p>
          <w:p w14:paraId="7AFC00D5" w14:textId="77777777" w:rsidR="008D15BC" w:rsidRPr="002078B8" w:rsidRDefault="008D15BC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</w:p>
          <w:p w14:paraId="7236C22F" w14:textId="42159ABC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They will help us understand the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support and assistance you need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.</w:t>
            </w:r>
          </w:p>
        </w:tc>
      </w:tr>
      <w:tr w:rsidR="00DB372F" w14:paraId="4599330D" w14:textId="77777777" w:rsidTr="00977E0A">
        <w:trPr>
          <w:trHeight w:val="1131"/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4436BB29" w14:textId="77777777" w:rsidR="00DB372F" w:rsidRDefault="009E4337" w:rsidP="002078B8">
            <w:pPr>
              <w:jc w:val="center"/>
              <w:rPr>
                <w:b/>
                <w:color w:val="000000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5ABE93C9" wp14:editId="56530BC8">
                  <wp:extent cx="929640" cy="856596"/>
                  <wp:effectExtent l="0" t="0" r="3810" b="1270"/>
                  <wp:docPr id="646" name="image14.pn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14.png"/>
                          <pic:cNvPicPr preferRelativeResize="0"/>
                        </pic:nvPicPr>
                        <pic:blipFill>
                          <a:blip r:embed="rId36" cstate="print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37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29640" cy="85659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692B84F9" w14:textId="4ABED14F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Your advocate must keep your information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private.</w:t>
            </w:r>
          </w:p>
        </w:tc>
      </w:tr>
      <w:tr w:rsidR="00DB372F" w14:paraId="21FE99C0" w14:textId="77777777" w:rsidTr="00977E0A">
        <w:trPr>
          <w:trHeight w:val="1554"/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6C0CFB40" w14:textId="10A05C66" w:rsidR="00DB372F" w:rsidRDefault="009E4337" w:rsidP="002078B8">
            <w:pPr>
              <w:jc w:val="center"/>
              <w:rPr>
                <w:b/>
                <w:color w:val="000000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4C506518" wp14:editId="1814C0F0">
                  <wp:extent cx="883920" cy="785061"/>
                  <wp:effectExtent l="0" t="0" r="0" b="0"/>
                  <wp:docPr id="637" name="image3.png" descr="A picture containing drawing&#10;&#10;Description automatically generated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3.png" descr="A picture containing drawing&#10;&#10;Description automatically generated"/>
                          <pic:cNvPicPr preferRelativeResize="0"/>
                        </pic:nvPicPr>
                        <pic:blipFill>
                          <a:blip r:embed="rId38" cstate="print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39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83920" cy="785061"/>
                          </a:xfrm>
                          <a:prstGeom prst="rect">
                            <a:avLst/>
                          </a:prstGeom>
                          <a:ln/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07C4BFCC" w14:textId="1EA5CE4C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Not sure how t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>o find an advocate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?</w:t>
            </w:r>
          </w:p>
        </w:tc>
      </w:tr>
      <w:tr w:rsidR="00DB372F" w14:paraId="28FF4D88" w14:textId="77777777" w:rsidTr="00977E0A">
        <w:trPr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EBC4C7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3F5D2DC5" w14:textId="77777777" w:rsidR="00DB372F" w:rsidRDefault="009E4337" w:rsidP="002078B8">
            <w:pPr>
              <w:jc w:val="center"/>
              <w:rPr>
                <w:rFonts w:ascii="Arial" w:eastAsia="Arial" w:hAnsi="Arial" w:cs="Arial"/>
                <w:b/>
                <w:sz w:val="28"/>
                <w:szCs w:val="28"/>
              </w:rPr>
            </w:pPr>
            <w:r>
              <w:rPr>
                <w:rFonts w:ascii="Roboto" w:eastAsia="Roboto" w:hAnsi="Roboto" w:cs="Roboto"/>
                <w:b/>
                <w:noProof/>
                <w:color w:val="000000"/>
                <w:sz w:val="24"/>
                <w:szCs w:val="24"/>
                <w:lang w:val="en-US" w:eastAsia="en-US"/>
              </w:rPr>
              <w:lastRenderedPageBreak/>
              <w:drawing>
                <wp:inline distT="0" distB="0" distL="0" distR="0" wp14:anchorId="1566034E" wp14:editId="31EA771B">
                  <wp:extent cx="1028700" cy="889686"/>
                  <wp:effectExtent l="0" t="0" r="0" b="5715"/>
                  <wp:docPr id="648" name="image12.pn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12.png"/>
                          <pic:cNvPicPr preferRelativeResize="0"/>
                        </pic:nvPicPr>
                        <pic:blipFill>
                          <a:blip r:embed="rId40">
                            <a:duotone>
                              <a:schemeClr val="accent1">
                                <a:shade val="45000"/>
                                <a:satMod val="135000"/>
                              </a:schemeClr>
                              <a:prstClr val="white"/>
                            </a:duotone>
                            <a:extLst>
                              <a:ext uri="{BEBA8EAE-BF5A-486C-A8C5-ECC9F3942E4B}">
                                <a14:imgProps xmlns:a14="http://schemas.microsoft.com/office/drawing/2010/main">
                                  <a14:imgLayer r:embed="rId41">
                                    <a14:imgEffect>
                                      <a14:saturation sat="0"/>
                                    </a14:imgEffect>
                                  </a14:imgLayer>
                                </a14:imgProps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028700" cy="88968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6277AE61" w14:textId="1CB16A11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Talk to the </w:t>
            </w:r>
            <w:r w:rsidR="00977E0A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business owner</w:t>
            </w:r>
            <w:r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 at </w:t>
            </w:r>
            <w:r w:rsidR="00977E0A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Guiding You Consulting</w:t>
            </w:r>
            <w:r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 </w:t>
            </w:r>
          </w:p>
          <w:p w14:paraId="2469B840" w14:textId="4CC8E86D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Call: </w:t>
            </w:r>
            <w:r w:rsidR="00977E0A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0434434929</w:t>
            </w:r>
          </w:p>
          <w:p w14:paraId="03532D58" w14:textId="314E58DD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They will help you find an advocate.</w:t>
            </w:r>
          </w:p>
        </w:tc>
      </w:tr>
      <w:tr w:rsidR="00DB372F" w14:paraId="3671E8D0" w14:textId="77777777" w:rsidTr="002078B8">
        <w:trPr>
          <w:trHeight w:val="1383"/>
          <w:jc w:val="center"/>
        </w:trPr>
        <w:tc>
          <w:tcPr>
            <w:tcW w:w="2673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auto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654E159A" w14:textId="77777777" w:rsidR="00DB372F" w:rsidRDefault="009E4337" w:rsidP="002078B8">
            <w:pPr>
              <w:rPr>
                <w:rFonts w:ascii="Arial" w:eastAsia="Arial" w:hAnsi="Arial" w:cs="Arial"/>
                <w:b/>
                <w:color w:val="000000"/>
                <w:sz w:val="24"/>
                <w:szCs w:val="24"/>
              </w:rPr>
            </w:pPr>
            <w:r>
              <w:rPr>
                <w:noProof/>
                <w:lang w:val="en-US" w:eastAsia="en-US"/>
              </w:rPr>
              <w:drawing>
                <wp:inline distT="0" distB="0" distL="0" distR="0" wp14:anchorId="6A6ACB11" wp14:editId="0F82D359">
                  <wp:extent cx="1356360" cy="830152"/>
                  <wp:effectExtent l="0" t="0" r="0" b="8255"/>
                  <wp:docPr id="636" name="image9.pn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mage9.png"/>
                          <pic:cNvPicPr preferRelativeResize="0"/>
                        </pic:nvPicPr>
                        <pic:blipFill>
                          <a:blip r:embed="rId4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1684" t="7454" b="1700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61829" cy="833499"/>
                          </a:xfrm>
                          <a:prstGeom prst="rect">
                            <a:avLst/>
                          </a:prstGeom>
                          <a:ln/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24" w:type="dxa"/>
            <w:tcBorders>
              <w:top w:val="single" w:sz="48" w:space="0" w:color="FFFFFF"/>
              <w:left w:val="single" w:sz="48" w:space="0" w:color="FFFFFF"/>
              <w:bottom w:val="single" w:sz="48" w:space="0" w:color="FFFFFF"/>
              <w:right w:val="single" w:sz="48" w:space="0" w:color="FFFFFF"/>
            </w:tcBorders>
            <w:shd w:val="clear" w:color="auto" w:fill="FFFFFF" w:themeFill="background1"/>
            <w:tcMar>
              <w:top w:w="168" w:type="dxa"/>
              <w:left w:w="338" w:type="dxa"/>
              <w:bottom w:w="108" w:type="dxa"/>
              <w:right w:w="115" w:type="dxa"/>
            </w:tcMar>
            <w:vAlign w:val="center"/>
          </w:tcPr>
          <w:p w14:paraId="256BDFB5" w14:textId="16FB00F7" w:rsidR="00DB372F" w:rsidRPr="002078B8" w:rsidRDefault="009E4337" w:rsidP="002078B8">
            <w:pPr>
              <w:spacing w:after="0" w:line="240" w:lineRule="auto"/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</w:pP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Our </w:t>
            </w:r>
            <w:r w:rsidR="00977E0A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>business owner</w:t>
            </w:r>
            <w:r w:rsidRPr="002078B8">
              <w:rPr>
                <w:rFonts w:ascii="Arial" w:eastAsia="Arial" w:hAnsi="Arial" w:cs="Arial"/>
                <w:color w:val="000000" w:themeColor="text1"/>
                <w:sz w:val="20"/>
                <w:szCs w:val="20"/>
              </w:rPr>
              <w:t xml:space="preserve"> can also help you go online to use </w:t>
            </w:r>
            <w:r w:rsidRPr="002078B8">
              <w:rPr>
                <w:rFonts w:ascii="Arial" w:eastAsia="Arial" w:hAnsi="Arial" w:cs="Arial"/>
                <w:b/>
                <w:color w:val="000000" w:themeColor="text1"/>
                <w:sz w:val="20"/>
                <w:szCs w:val="20"/>
              </w:rPr>
              <w:t xml:space="preserve">the </w:t>
            </w:r>
            <w:hyperlink r:id="rId43">
              <w:r w:rsidRPr="002078B8">
                <w:rPr>
                  <w:rFonts w:ascii="Arial" w:eastAsia="Arial" w:hAnsi="Arial" w:cs="Arial"/>
                  <w:b/>
                  <w:color w:val="000000" w:themeColor="text1"/>
                  <w:sz w:val="20"/>
                  <w:szCs w:val="20"/>
                  <w:u w:val="single"/>
                </w:rPr>
                <w:t>NDIS Disability Advocacy Finder</w:t>
              </w:r>
            </w:hyperlink>
          </w:p>
        </w:tc>
      </w:tr>
    </w:tbl>
    <w:p w14:paraId="1B9E0D64" w14:textId="77777777" w:rsidR="00DB372F" w:rsidRPr="002078B8" w:rsidRDefault="00DB372F" w:rsidP="002078B8">
      <w:pPr>
        <w:spacing w:after="0" w:line="240" w:lineRule="auto"/>
        <w:jc w:val="both"/>
        <w:rPr>
          <w:rFonts w:ascii="Arial" w:eastAsia="Arial" w:hAnsi="Arial" w:cs="Arial"/>
          <w:b/>
          <w:color w:val="2CA401"/>
          <w:sz w:val="2"/>
          <w:szCs w:val="28"/>
        </w:rPr>
      </w:pPr>
    </w:p>
    <w:sectPr w:rsidR="00DB372F" w:rsidRPr="002078B8" w:rsidSect="00977E0A">
      <w:headerReference w:type="default" r:id="rId44"/>
      <w:footerReference w:type="default" r:id="rId45"/>
      <w:footerReference w:type="first" r:id="rId46"/>
      <w:pgSz w:w="11908" w:h="16833"/>
      <w:pgMar w:top="1263" w:right="1008" w:bottom="990" w:left="1008" w:header="0" w:footer="496" w:gutter="0"/>
      <w:pgNumType w:start="1"/>
      <w:cols w:space="720"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87B70C3" w14:textId="77777777" w:rsidR="008F45DE" w:rsidRDefault="008F45DE">
      <w:pPr>
        <w:spacing w:after="0" w:line="240" w:lineRule="auto"/>
      </w:pPr>
      <w:r>
        <w:separator/>
      </w:r>
    </w:p>
  </w:endnote>
  <w:endnote w:type="continuationSeparator" w:id="0">
    <w:p w14:paraId="302CBC1D" w14:textId="77777777" w:rsidR="008F45DE" w:rsidRDefault="008F45DE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Noto Sans Symbols">
    <w:altName w:val="Calibri"/>
    <w:panose1 w:val="020B0604020202020204"/>
    <w:charset w:val="00"/>
    <w:family w:val="auto"/>
    <w:pitch w:val="default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  <w:embedRegular r:id="rId2" w:fontKey="{EC00EBA0-250F-1D40-9FA5-9CB9EEAD7CEE}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  <w:embedRegular r:id="rId3" w:fontKey="{CB33DEC4-EABE-6D43-9BD0-6281757501F8}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4" w:fontKey="{B50C390F-D2F2-234D-A8D5-79E41DC166DF}"/>
    <w:embedBold r:id="rId5" w:fontKey="{B0ED8CB4-B808-624B-8D08-047F168B9847}"/>
    <w:embedBoldItalic r:id="rId6" w:fontKey="{1C66153B-079D-6C45-B090-3F91CC917FA5}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  <w:embedRegular r:id="rId7" w:fontKey="{F095B41C-E696-894E-9037-37AB58488369}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8" w:fontKey="{DA57D388-DFB1-CC41-9636-17006FB288F9}"/>
    <w:embedBold r:id="rId9" w:fontKey="{7F21210F-138E-5342-8DCD-06B8A7380BF6}"/>
  </w:font>
  <w:font w:name="Carlito Regular">
    <w:altName w:val="Calibri"/>
    <w:panose1 w:val="020B0604020202020204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  <w:embedRegular r:id="rId13" w:fontKey="{303D70B2-EC4B-1A40-83A2-F001EAF8D16E}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  <w:embedRegular r:id="rId14" w:fontKey="{67416486-4D0B-DE4E-80BF-8425EBA1DE86}"/>
    <w:embedItalic r:id="rId15" w:fontKey="{1B18EF6D-2C1D-3946-882E-6EC8F270A9A9}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  <w:embedRegular r:id="rId16" w:fontKey="{CB4BF1B7-61DB-5641-81CD-F4557620D30F}"/>
    <w:embedBold r:id="rId17" w:fontKey="{13658A1A-2C06-3B42-B48B-903742ADA652}"/>
    <w:embedItalic r:id="rId18" w:fontKey="{9799D15A-88A1-3F44-AE44-CD12613A25BE}"/>
  </w:font>
  <w:font w:name="Roboto">
    <w:panose1 w:val="02000000000000000000"/>
    <w:charset w:val="00"/>
    <w:family w:val="auto"/>
    <w:pitch w:val="variable"/>
    <w:sig w:usb0="E0000AFF" w:usb1="5000217F" w:usb2="00000021" w:usb3="00000000" w:csb0="0000019F" w:csb1="00000000"/>
    <w:embedRegular r:id="rId19" w:fontKey="{F6B55C35-13A3-4B46-80D1-052D515FB020}"/>
    <w:embedBold r:id="rId20" w:fontKey="{BD234FE5-C112-3243-8F82-E7518285FC5E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F34200D" w14:textId="67A8BCEC" w:rsidR="002C5EB1" w:rsidRPr="002C5EB1" w:rsidRDefault="002C5EB1" w:rsidP="002C5EB1">
    <w:pPr>
      <w:pStyle w:val="Footer"/>
      <w:rPr>
        <w:rFonts w:ascii="Arial" w:hAnsi="Arial" w:cs="Arial"/>
        <w:sz w:val="18"/>
        <w:szCs w:val="18"/>
      </w:rPr>
    </w:pPr>
    <w:r w:rsidRPr="002C5EB1">
      <w:rPr>
        <w:rFonts w:ascii="Arial" w:eastAsia="Arial" w:hAnsi="Arial" w:cs="Arial"/>
        <w:color w:val="000000"/>
        <w:sz w:val="18"/>
        <w:szCs w:val="18"/>
      </w:rPr>
      <w:t>Easy Read – Advocacy</w:t>
    </w:r>
    <w:r w:rsidR="00977E0A">
      <w:rPr>
        <w:rFonts w:ascii="Arial" w:eastAsia="Arial" w:hAnsi="Arial" w:cs="Arial"/>
        <w:color w:val="000000"/>
        <w:sz w:val="18"/>
        <w:szCs w:val="18"/>
      </w:rPr>
      <w:t xml:space="preserve"> GYC </w:t>
    </w:r>
    <w:r w:rsidRPr="002C5EB1">
      <w:rPr>
        <w:rFonts w:ascii="Arial" w:eastAsia="Arial" w:hAnsi="Arial" w:cs="Arial"/>
        <w:color w:val="000000"/>
        <w:sz w:val="18"/>
        <w:szCs w:val="18"/>
      </w:rPr>
      <w:tab/>
    </w:r>
    <w:r w:rsidRPr="002C5EB1">
      <w:rPr>
        <w:rFonts w:ascii="Arial" w:eastAsia="Arial" w:hAnsi="Arial" w:cs="Arial"/>
        <w:color w:val="000000"/>
        <w:sz w:val="18"/>
        <w:szCs w:val="18"/>
      </w:rPr>
      <w:tab/>
    </w:r>
    <w:r w:rsidRPr="002C5EB1">
      <w:rPr>
        <w:rFonts w:ascii="Arial" w:eastAsia="Arial" w:hAnsi="Arial" w:cs="Arial"/>
        <w:color w:val="000000"/>
        <w:sz w:val="18"/>
        <w:szCs w:val="18"/>
      </w:rPr>
      <w:tab/>
    </w:r>
    <w:sdt>
      <w:sdtPr>
        <w:rPr>
          <w:rFonts w:ascii="Arial" w:hAnsi="Arial" w:cs="Arial"/>
          <w:sz w:val="18"/>
          <w:szCs w:val="18"/>
        </w:rPr>
        <w:id w:val="391393846"/>
        <w:docPartObj>
          <w:docPartGallery w:val="Page Numbers (Bottom of Page)"/>
          <w:docPartUnique/>
        </w:docPartObj>
      </w:sdtPr>
      <w:sdtEndPr>
        <w:rPr>
          <w:noProof/>
        </w:rPr>
      </w:sdtEndPr>
      <w:sdtContent>
        <w:r w:rsidRPr="002C5EB1">
          <w:rPr>
            <w:rFonts w:ascii="Arial" w:hAnsi="Arial" w:cs="Arial"/>
            <w:sz w:val="18"/>
            <w:szCs w:val="18"/>
          </w:rPr>
          <w:fldChar w:fldCharType="begin"/>
        </w:r>
        <w:r w:rsidRPr="002C5EB1">
          <w:rPr>
            <w:rFonts w:ascii="Arial" w:hAnsi="Arial" w:cs="Arial"/>
            <w:sz w:val="18"/>
            <w:szCs w:val="18"/>
          </w:rPr>
          <w:instrText xml:space="preserve"> PAGE   \* MERGEFORMAT </w:instrText>
        </w:r>
        <w:r w:rsidRPr="002C5EB1">
          <w:rPr>
            <w:rFonts w:ascii="Arial" w:hAnsi="Arial" w:cs="Arial"/>
            <w:sz w:val="18"/>
            <w:szCs w:val="18"/>
          </w:rPr>
          <w:fldChar w:fldCharType="separate"/>
        </w:r>
        <w:r w:rsidRPr="002C5EB1">
          <w:rPr>
            <w:rFonts w:ascii="Arial" w:hAnsi="Arial" w:cs="Arial"/>
            <w:noProof/>
            <w:sz w:val="18"/>
            <w:szCs w:val="18"/>
          </w:rPr>
          <w:t>2</w:t>
        </w:r>
        <w:r w:rsidRPr="002C5EB1">
          <w:rPr>
            <w:rFonts w:ascii="Arial" w:hAnsi="Arial" w:cs="Arial"/>
            <w:noProof/>
            <w:sz w:val="18"/>
            <w:szCs w:val="18"/>
          </w:rPr>
          <w:fldChar w:fldCharType="end"/>
        </w:r>
      </w:sdtContent>
    </w:sdt>
  </w:p>
  <w:p w14:paraId="304E4815" w14:textId="613F29D1" w:rsidR="00DB372F" w:rsidRPr="002C5EB1" w:rsidRDefault="00DB372F" w:rsidP="002078B8">
    <w:pPr>
      <w:pBdr>
        <w:top w:val="none" w:sz="0" w:space="0" w:color="000000"/>
        <w:left w:val="none" w:sz="0" w:space="0" w:color="000000"/>
        <w:bottom w:val="none" w:sz="0" w:space="0" w:color="000000"/>
        <w:right w:val="none" w:sz="0" w:space="0" w:color="000000"/>
      </w:pBdr>
      <w:tabs>
        <w:tab w:val="center" w:pos="4512"/>
        <w:tab w:val="right" w:pos="9900"/>
      </w:tabs>
      <w:spacing w:after="0" w:line="240" w:lineRule="auto"/>
      <w:rPr>
        <w:rFonts w:ascii="Arial" w:eastAsia="Arial" w:hAnsi="Arial" w:cs="Arial"/>
        <w:color w:val="000000"/>
        <w:sz w:val="18"/>
        <w:szCs w:val="18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21DCA2" w14:textId="33BA6E8D" w:rsidR="00CF212E" w:rsidRDefault="00CF212E" w:rsidP="00CF212E">
    <w:pPr>
      <w:pStyle w:val="Footer"/>
    </w:pPr>
    <w:r w:rsidRPr="002078B8">
      <w:rPr>
        <w:rFonts w:ascii="Arial" w:eastAsia="Arial" w:hAnsi="Arial" w:cs="Arial"/>
        <w:color w:val="000000"/>
        <w:sz w:val="18"/>
      </w:rPr>
      <w:t xml:space="preserve">Easy Read – Advocacy V8.0 </w:t>
    </w:r>
    <w:r>
      <w:rPr>
        <w:rFonts w:ascii="Arial" w:eastAsia="Arial" w:hAnsi="Arial" w:cs="Arial"/>
        <w:color w:val="000000"/>
        <w:sz w:val="18"/>
      </w:rPr>
      <w:tab/>
    </w:r>
    <w:r>
      <w:rPr>
        <w:rFonts w:ascii="Arial" w:eastAsia="Arial" w:hAnsi="Arial" w:cs="Arial"/>
        <w:color w:val="000000"/>
        <w:sz w:val="18"/>
      </w:rPr>
      <w:tab/>
    </w:r>
    <w:r>
      <w:rPr>
        <w:rFonts w:ascii="Arial" w:eastAsia="Arial" w:hAnsi="Arial" w:cs="Arial"/>
        <w:color w:val="000000"/>
        <w:sz w:val="18"/>
      </w:rPr>
      <w:tab/>
    </w:r>
    <w:sdt>
      <w:sdtPr>
        <w:id w:val="2116394139"/>
        <w:docPartObj>
          <w:docPartGallery w:val="Page Numbers (Bottom of Page)"/>
          <w:docPartUnique/>
        </w:docPartObj>
      </w:sdtPr>
      <w:sdtEndPr>
        <w:rPr>
          <w:noProof/>
        </w:rPr>
      </w:sdtEndPr>
      <w:sdtContent>
        <w:r w:rsidRPr="00CF212E">
          <w:rPr>
            <w:rFonts w:ascii="Arial" w:hAnsi="Arial" w:cs="Arial"/>
            <w:sz w:val="18"/>
            <w:szCs w:val="18"/>
          </w:rPr>
          <w:fldChar w:fldCharType="begin"/>
        </w:r>
        <w:r w:rsidRPr="00CF212E">
          <w:rPr>
            <w:rFonts w:ascii="Arial" w:hAnsi="Arial" w:cs="Arial"/>
            <w:sz w:val="18"/>
            <w:szCs w:val="18"/>
          </w:rPr>
          <w:instrText xml:space="preserve"> PAGE   \* MERGEFORMAT </w:instrText>
        </w:r>
        <w:r w:rsidRPr="00CF212E">
          <w:rPr>
            <w:rFonts w:ascii="Arial" w:hAnsi="Arial" w:cs="Arial"/>
            <w:sz w:val="18"/>
            <w:szCs w:val="18"/>
          </w:rPr>
          <w:fldChar w:fldCharType="separate"/>
        </w:r>
        <w:r w:rsidRPr="00CF212E">
          <w:rPr>
            <w:rFonts w:ascii="Arial" w:hAnsi="Arial" w:cs="Arial"/>
            <w:noProof/>
            <w:sz w:val="18"/>
            <w:szCs w:val="18"/>
          </w:rPr>
          <w:t>2</w:t>
        </w:r>
        <w:r w:rsidRPr="00CF212E">
          <w:rPr>
            <w:rFonts w:ascii="Arial" w:hAnsi="Arial" w:cs="Arial"/>
            <w:noProof/>
            <w:sz w:val="18"/>
            <w:szCs w:val="18"/>
          </w:rPr>
          <w:fldChar w:fldCharType="end"/>
        </w:r>
      </w:sdtContent>
    </w:sdt>
  </w:p>
  <w:p w14:paraId="3DC93666" w14:textId="0D6E14D5" w:rsidR="00DB372F" w:rsidRPr="002078B8" w:rsidRDefault="00DB372F" w:rsidP="002078B8">
    <w:pPr>
      <w:pBdr>
        <w:top w:val="none" w:sz="0" w:space="0" w:color="000000"/>
        <w:left w:val="none" w:sz="0" w:space="0" w:color="000000"/>
        <w:bottom w:val="none" w:sz="0" w:space="0" w:color="000000"/>
        <w:right w:val="none" w:sz="0" w:space="0" w:color="000000"/>
      </w:pBdr>
      <w:tabs>
        <w:tab w:val="center" w:pos="4512"/>
        <w:tab w:val="right" w:pos="9900"/>
      </w:tabs>
      <w:spacing w:after="0" w:line="240" w:lineRule="auto"/>
      <w:rPr>
        <w:rFonts w:ascii="Arial" w:eastAsia="Arial" w:hAnsi="Arial" w:cs="Arial"/>
        <w:color w:val="000000"/>
        <w:sz w:val="18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6DFD110" w14:textId="77777777" w:rsidR="008F45DE" w:rsidRDefault="008F45DE">
      <w:pPr>
        <w:spacing w:after="0" w:line="240" w:lineRule="auto"/>
      </w:pPr>
      <w:r>
        <w:separator/>
      </w:r>
    </w:p>
  </w:footnote>
  <w:footnote w:type="continuationSeparator" w:id="0">
    <w:p w14:paraId="4168BE80" w14:textId="77777777" w:rsidR="008F45DE" w:rsidRDefault="008F45DE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62E16F" w14:textId="173E5BC3" w:rsidR="00977E0A" w:rsidRDefault="00977E0A" w:rsidP="00977E0A">
    <w:pPr>
      <w:pStyle w:val="Header"/>
      <w:jc w:val="center"/>
    </w:pPr>
    <w:r>
      <w:rPr>
        <w:noProof/>
      </w:rPr>
      <w:drawing>
        <wp:inline distT="0" distB="0" distL="0" distR="0" wp14:anchorId="4E52FC37" wp14:editId="53414686">
          <wp:extent cx="1381346" cy="1381346"/>
          <wp:effectExtent l="0" t="0" r="3175" b="3175"/>
          <wp:docPr id="1427500270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427500270" name="Picture 1427500270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397004" cy="1397004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63B3E89"/>
    <w:multiLevelType w:val="multilevel"/>
    <w:tmpl w:val="87DEF3E8"/>
    <w:lvl w:ilvl="0">
      <w:start w:val="1"/>
      <w:numFmt w:val="bullet"/>
      <w:lvlText w:val="●"/>
      <w:lvlJc w:val="left"/>
      <w:pPr>
        <w:ind w:left="720" w:hanging="360"/>
      </w:pPr>
      <w:rPr>
        <w:rFonts w:ascii="Noto Sans Symbols" w:eastAsia="Noto Sans Symbols" w:hAnsi="Noto Sans Symbols" w:cs="Noto Sans Symbols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1" w15:restartNumberingAfterBreak="0">
    <w:nsid w:val="07864E34"/>
    <w:multiLevelType w:val="hybridMultilevel"/>
    <w:tmpl w:val="BD6C61B6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" w15:restartNumberingAfterBreak="0">
    <w:nsid w:val="08D2102D"/>
    <w:multiLevelType w:val="multilevel"/>
    <w:tmpl w:val="CC28C370"/>
    <w:lvl w:ilvl="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3" w15:restartNumberingAfterBreak="0">
    <w:nsid w:val="0C30366D"/>
    <w:multiLevelType w:val="multilevel"/>
    <w:tmpl w:val="84620ED6"/>
    <w:lvl w:ilvl="0">
      <w:start w:val="1"/>
      <w:numFmt w:val="bullet"/>
      <w:lvlText w:val="●"/>
      <w:lvlJc w:val="left"/>
      <w:pPr>
        <w:ind w:left="720" w:hanging="360"/>
      </w:pPr>
      <w:rPr>
        <w:rFonts w:ascii="Noto Sans Symbols" w:eastAsia="Noto Sans Symbols" w:hAnsi="Noto Sans Symbols" w:cs="Noto Sans Symbols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4" w15:restartNumberingAfterBreak="0">
    <w:nsid w:val="0CAB23F6"/>
    <w:multiLevelType w:val="multilevel"/>
    <w:tmpl w:val="768092E8"/>
    <w:lvl w:ilvl="0">
      <w:start w:val="1"/>
      <w:numFmt w:val="bullet"/>
      <w:lvlText w:val="●"/>
      <w:lvlJc w:val="left"/>
      <w:pPr>
        <w:ind w:left="720" w:hanging="360"/>
      </w:pPr>
      <w:rPr>
        <w:rFonts w:ascii="Noto Sans Symbols" w:eastAsia="Noto Sans Symbols" w:hAnsi="Noto Sans Symbols" w:cs="Noto Sans Symbols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5" w15:restartNumberingAfterBreak="0">
    <w:nsid w:val="14EC4E66"/>
    <w:multiLevelType w:val="multilevel"/>
    <w:tmpl w:val="CC28C370"/>
    <w:lvl w:ilvl="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6" w15:restartNumberingAfterBreak="0">
    <w:nsid w:val="2513126F"/>
    <w:multiLevelType w:val="multilevel"/>
    <w:tmpl w:val="CC28C370"/>
    <w:lvl w:ilvl="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7" w15:restartNumberingAfterBreak="0">
    <w:nsid w:val="37161553"/>
    <w:multiLevelType w:val="multilevel"/>
    <w:tmpl w:val="89A8591C"/>
    <w:lvl w:ilvl="0">
      <w:start w:val="1"/>
      <w:numFmt w:val="bullet"/>
      <w:lvlText w:val="●"/>
      <w:lvlJc w:val="left"/>
      <w:pPr>
        <w:ind w:left="810" w:hanging="360"/>
      </w:pPr>
      <w:rPr>
        <w:rFonts w:ascii="Noto Sans Symbols" w:eastAsia="Noto Sans Symbols" w:hAnsi="Noto Sans Symbols" w:cs="Noto Sans Symbols"/>
      </w:rPr>
    </w:lvl>
    <w:lvl w:ilvl="1">
      <w:start w:val="1"/>
      <w:numFmt w:val="bullet"/>
      <w:lvlText w:val="o"/>
      <w:lvlJc w:val="left"/>
      <w:pPr>
        <w:ind w:left="153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25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97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9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41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13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85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570" w:hanging="360"/>
      </w:pPr>
      <w:rPr>
        <w:rFonts w:ascii="Noto Sans Symbols" w:eastAsia="Noto Sans Symbols" w:hAnsi="Noto Sans Symbols" w:cs="Noto Sans Symbols"/>
      </w:rPr>
    </w:lvl>
  </w:abstractNum>
  <w:abstractNum w:abstractNumId="8" w15:restartNumberingAfterBreak="0">
    <w:nsid w:val="52E67606"/>
    <w:multiLevelType w:val="multilevel"/>
    <w:tmpl w:val="CC28C370"/>
    <w:lvl w:ilvl="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9" w15:restartNumberingAfterBreak="0">
    <w:nsid w:val="57E541C0"/>
    <w:multiLevelType w:val="multilevel"/>
    <w:tmpl w:val="39167698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num w:numId="1" w16cid:durableId="1519849038">
    <w:abstractNumId w:val="3"/>
  </w:num>
  <w:num w:numId="2" w16cid:durableId="704871008">
    <w:abstractNumId w:val="7"/>
  </w:num>
  <w:num w:numId="3" w16cid:durableId="999230802">
    <w:abstractNumId w:val="9"/>
  </w:num>
  <w:num w:numId="4" w16cid:durableId="1447655321">
    <w:abstractNumId w:val="4"/>
  </w:num>
  <w:num w:numId="5" w16cid:durableId="2146385689">
    <w:abstractNumId w:val="0"/>
  </w:num>
  <w:num w:numId="6" w16cid:durableId="256914250">
    <w:abstractNumId w:val="5"/>
  </w:num>
  <w:num w:numId="7" w16cid:durableId="918556847">
    <w:abstractNumId w:val="6"/>
  </w:num>
  <w:num w:numId="8" w16cid:durableId="169875018">
    <w:abstractNumId w:val="2"/>
  </w:num>
  <w:num w:numId="9" w16cid:durableId="132989981">
    <w:abstractNumId w:val="8"/>
  </w:num>
  <w:num w:numId="10" w16cid:durableId="1133981739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embedTrueTypeFonts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B372F"/>
    <w:rsid w:val="000F6D3D"/>
    <w:rsid w:val="0013597A"/>
    <w:rsid w:val="002078B8"/>
    <w:rsid w:val="00267CE0"/>
    <w:rsid w:val="00270C6C"/>
    <w:rsid w:val="002C5EB1"/>
    <w:rsid w:val="00332A3D"/>
    <w:rsid w:val="00340DA3"/>
    <w:rsid w:val="004420A4"/>
    <w:rsid w:val="0052787B"/>
    <w:rsid w:val="00572C5F"/>
    <w:rsid w:val="005E7EE8"/>
    <w:rsid w:val="005F6F15"/>
    <w:rsid w:val="007277ED"/>
    <w:rsid w:val="007433DD"/>
    <w:rsid w:val="007760A0"/>
    <w:rsid w:val="00795D9F"/>
    <w:rsid w:val="008D15BC"/>
    <w:rsid w:val="008F45DE"/>
    <w:rsid w:val="00937655"/>
    <w:rsid w:val="00977E0A"/>
    <w:rsid w:val="009E4337"/>
    <w:rsid w:val="00A130CD"/>
    <w:rsid w:val="00C45378"/>
    <w:rsid w:val="00CF212E"/>
    <w:rsid w:val="00D77639"/>
    <w:rsid w:val="00DB372F"/>
    <w:rsid w:val="00DC07E4"/>
    <w:rsid w:val="00DF709E"/>
    <w:rsid w:val="00F82219"/>
    <w:rsid w:val="00FA3EB9"/>
    <w:rsid w:val="6DE4B8C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1B6C99D9"/>
  <w15:docId w15:val="{324B94B3-2F89-4F29-AD83-747695386C6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Calibr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uiPriority w:val="9"/>
    <w:qFormat/>
    <w:pPr>
      <w:keepNext/>
      <w:keepLines/>
      <w:spacing w:before="480" w:after="120"/>
      <w:outlineLvl w:val="0"/>
    </w:pPr>
    <w:rPr>
      <w:b/>
      <w:sz w:val="48"/>
      <w:szCs w:val="48"/>
    </w:rPr>
  </w:style>
  <w:style w:type="paragraph" w:styleId="Heading2">
    <w:name w:val="heading 2"/>
    <w:basedOn w:val="Normal"/>
    <w:next w:val="Normal"/>
    <w:uiPriority w:val="9"/>
    <w:semiHidden/>
    <w:unhideWhenUsed/>
    <w:qFormat/>
    <w:pPr>
      <w:keepNext/>
      <w:keepLines/>
      <w:spacing w:before="360" w:after="80"/>
      <w:outlineLvl w:val="1"/>
    </w:pPr>
    <w:rPr>
      <w:b/>
      <w:sz w:val="36"/>
      <w:szCs w:val="36"/>
    </w:rPr>
  </w:style>
  <w:style w:type="paragraph" w:styleId="Heading3">
    <w:name w:val="heading 3"/>
    <w:basedOn w:val="Normal"/>
    <w:next w:val="Normal"/>
    <w:uiPriority w:val="9"/>
    <w:semiHidden/>
    <w:unhideWhenUsed/>
    <w:qFormat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"/>
    <w:next w:val="Normal"/>
    <w:uiPriority w:val="9"/>
    <w:semiHidden/>
    <w:unhideWhenUsed/>
    <w:qFormat/>
    <w:pPr>
      <w:keepNext/>
      <w:keepLines/>
      <w:spacing w:before="240" w:after="40"/>
      <w:outlineLvl w:val="3"/>
    </w:pPr>
    <w:rPr>
      <w:b/>
      <w:sz w:val="24"/>
      <w:szCs w:val="24"/>
    </w:rPr>
  </w:style>
  <w:style w:type="paragraph" w:styleId="Heading5">
    <w:name w:val="heading 5"/>
    <w:basedOn w:val="Normal"/>
    <w:next w:val="Normal"/>
    <w:uiPriority w:val="9"/>
    <w:semiHidden/>
    <w:unhideWhenUsed/>
    <w:qFormat/>
    <w:pPr>
      <w:keepNext/>
      <w:keepLines/>
      <w:spacing w:before="220" w:after="40"/>
      <w:outlineLvl w:val="4"/>
    </w:pPr>
    <w:rPr>
      <w:b/>
    </w:rPr>
  </w:style>
  <w:style w:type="paragraph" w:styleId="Heading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link w:val="TitleChar"/>
    <w:uiPriority w:val="10"/>
    <w:qFormat/>
    <w:pPr>
      <w:keepNext/>
      <w:keepLines/>
      <w:spacing w:before="480" w:after="120"/>
    </w:pPr>
    <w:rPr>
      <w:rFonts w:asciiTheme="majorHAnsi" w:eastAsiaTheme="majorHAnsi" w:hAnsiTheme="majorHAnsi" w:cstheme="majorHAnsi"/>
      <w:b/>
      <w:sz w:val="72"/>
    </w:rPr>
  </w:style>
  <w:style w:type="paragraph" w:customStyle="1" w:styleId="Heading10">
    <w:name w:val="Heading1"/>
    <w:basedOn w:val="Normal"/>
    <w:next w:val="Normal"/>
    <w:uiPriority w:val="1"/>
    <w:unhideWhenUsed/>
    <w:qFormat/>
    <w:pPr>
      <w:keepNext/>
      <w:keepLines/>
      <w:spacing w:before="480" w:after="120"/>
    </w:pPr>
    <w:rPr>
      <w:rFonts w:asciiTheme="majorHAnsi" w:eastAsiaTheme="majorHAnsi" w:hAnsiTheme="majorHAnsi" w:cstheme="majorHAnsi"/>
      <w:b/>
      <w:sz w:val="48"/>
    </w:rPr>
  </w:style>
  <w:style w:type="paragraph" w:customStyle="1" w:styleId="Heading20">
    <w:name w:val="Heading2"/>
    <w:basedOn w:val="Normal"/>
    <w:next w:val="Normal"/>
    <w:uiPriority w:val="1"/>
    <w:unhideWhenUsed/>
    <w:qFormat/>
    <w:pPr>
      <w:keepNext/>
      <w:keepLines/>
      <w:spacing w:before="360" w:after="80"/>
    </w:pPr>
    <w:rPr>
      <w:rFonts w:asciiTheme="majorHAnsi" w:eastAsiaTheme="majorHAnsi" w:hAnsiTheme="majorHAnsi" w:cstheme="majorHAnsi"/>
      <w:b/>
      <w:sz w:val="36"/>
    </w:rPr>
  </w:style>
  <w:style w:type="paragraph" w:customStyle="1" w:styleId="Heading30">
    <w:name w:val="Heading3"/>
    <w:basedOn w:val="Normal"/>
    <w:next w:val="Normal"/>
    <w:uiPriority w:val="1"/>
    <w:unhideWhenUsed/>
    <w:qFormat/>
    <w:pPr>
      <w:keepNext/>
      <w:keepLines/>
      <w:spacing w:before="280" w:after="80"/>
    </w:pPr>
    <w:rPr>
      <w:rFonts w:asciiTheme="majorHAnsi" w:eastAsiaTheme="majorHAnsi" w:hAnsiTheme="majorHAnsi" w:cstheme="majorHAnsi"/>
      <w:b/>
      <w:sz w:val="28"/>
    </w:rPr>
  </w:style>
  <w:style w:type="paragraph" w:customStyle="1" w:styleId="Heading40">
    <w:name w:val="Heading4"/>
    <w:basedOn w:val="Normal"/>
    <w:next w:val="Normal"/>
    <w:uiPriority w:val="1"/>
    <w:unhideWhenUsed/>
    <w:qFormat/>
    <w:pPr>
      <w:keepNext/>
      <w:keepLines/>
      <w:spacing w:before="240" w:after="40"/>
    </w:pPr>
    <w:rPr>
      <w:rFonts w:asciiTheme="majorHAnsi" w:eastAsiaTheme="majorHAnsi" w:hAnsiTheme="majorHAnsi" w:cstheme="majorHAnsi"/>
      <w:b/>
      <w:sz w:val="24"/>
    </w:rPr>
  </w:style>
  <w:style w:type="paragraph" w:customStyle="1" w:styleId="Heading50">
    <w:name w:val="Heading5"/>
    <w:basedOn w:val="Normal"/>
    <w:next w:val="Normal"/>
    <w:uiPriority w:val="1"/>
    <w:unhideWhenUsed/>
    <w:qFormat/>
    <w:pPr>
      <w:keepNext/>
      <w:keepLines/>
      <w:spacing w:before="220" w:after="40"/>
    </w:pPr>
    <w:rPr>
      <w:rFonts w:asciiTheme="majorHAnsi" w:eastAsiaTheme="majorHAnsi" w:hAnsiTheme="majorHAnsi" w:cstheme="majorHAnsi"/>
      <w:b/>
    </w:rPr>
  </w:style>
  <w:style w:type="paragraph" w:customStyle="1" w:styleId="Heading60">
    <w:name w:val="Heading6"/>
    <w:basedOn w:val="Normal"/>
    <w:next w:val="Normal"/>
    <w:uiPriority w:val="1"/>
    <w:unhideWhenUsed/>
    <w:qFormat/>
    <w:pPr>
      <w:keepNext/>
      <w:keepLines/>
      <w:spacing w:before="200" w:after="40"/>
    </w:pPr>
    <w:rPr>
      <w:rFonts w:asciiTheme="majorHAnsi" w:eastAsiaTheme="majorHAnsi" w:hAnsiTheme="majorHAnsi" w:cstheme="majorHAnsi"/>
      <w:b/>
      <w:sz w:val="20"/>
    </w:rPr>
  </w:style>
  <w:style w:type="paragraph" w:customStyle="1" w:styleId="Heading7">
    <w:name w:val="Heading7"/>
    <w:basedOn w:val="Normal"/>
    <w:next w:val="Normal"/>
    <w:uiPriority w:val="1"/>
    <w:unhideWhenUsed/>
    <w:qFormat/>
    <w:rPr>
      <w:rFonts w:asciiTheme="majorHAnsi" w:eastAsiaTheme="majorHAnsi" w:hAnsiTheme="majorHAnsi" w:cstheme="majorHAnsi"/>
      <w:i/>
      <w:color w:val="4472C4" w:themeColor="accent1"/>
    </w:rPr>
  </w:style>
  <w:style w:type="paragraph" w:customStyle="1" w:styleId="Heading8">
    <w:name w:val="Heading8"/>
    <w:basedOn w:val="Normal"/>
    <w:next w:val="Normal"/>
    <w:uiPriority w:val="1"/>
    <w:unhideWhenUsed/>
    <w:qFormat/>
    <w:rPr>
      <w:rFonts w:asciiTheme="majorHAnsi" w:eastAsiaTheme="majorHAnsi" w:hAnsiTheme="majorHAnsi" w:cstheme="majorHAnsi"/>
      <w:i/>
      <w:color w:val="4472C4" w:themeColor="accent1"/>
    </w:rPr>
  </w:style>
  <w:style w:type="paragraph" w:customStyle="1" w:styleId="Heading9">
    <w:name w:val="Heading9"/>
    <w:basedOn w:val="Normal"/>
    <w:next w:val="Normal"/>
    <w:uiPriority w:val="1"/>
    <w:unhideWhenUsed/>
    <w:qFormat/>
    <w:rPr>
      <w:rFonts w:asciiTheme="majorHAnsi" w:eastAsiaTheme="majorHAnsi" w:hAnsiTheme="majorHAnsi" w:cstheme="majorHAnsi"/>
      <w:i/>
      <w:color w:val="4472C4" w:themeColor="accent1"/>
    </w:rPr>
  </w:style>
  <w:style w:type="paragraph" w:styleId="BalloonText">
    <w:name w:val="Balloon Text"/>
    <w:basedOn w:val="Normal"/>
    <w:uiPriority w:val="1"/>
    <w:unhideWhenUsed/>
    <w:qFormat/>
    <w:pPr>
      <w:spacing w:after="0" w:line="240" w:lineRule="auto"/>
    </w:pPr>
    <w:rPr>
      <w:rFonts w:ascii="Tahoma" w:eastAsia="Tahoma" w:hAnsi="Tahoma" w:cs="Tahoma"/>
      <w:sz w:val="16"/>
    </w:rPr>
  </w:style>
  <w:style w:type="paragraph" w:styleId="Header">
    <w:name w:val="header"/>
    <w:basedOn w:val="Normal"/>
    <w:link w:val="HeaderChar"/>
    <w:uiPriority w:val="99"/>
    <w:unhideWhenUsed/>
    <w:qFormat/>
    <w:pPr>
      <w:tabs>
        <w:tab w:val="center" w:pos="4512"/>
        <w:tab w:val="right" w:pos="9025"/>
      </w:tabs>
      <w:spacing w:after="0" w:line="240" w:lineRule="auto"/>
    </w:pPr>
    <w:rPr>
      <w:rFonts w:asciiTheme="majorHAnsi" w:eastAsiaTheme="majorHAnsi" w:hAnsiTheme="majorHAnsi" w:cstheme="majorHAnsi"/>
    </w:rPr>
  </w:style>
  <w:style w:type="paragraph" w:styleId="Footer">
    <w:name w:val="footer"/>
    <w:basedOn w:val="Normal"/>
    <w:link w:val="FooterChar"/>
    <w:uiPriority w:val="99"/>
    <w:unhideWhenUsed/>
    <w:qFormat/>
    <w:pPr>
      <w:tabs>
        <w:tab w:val="center" w:pos="4512"/>
        <w:tab w:val="right" w:pos="9025"/>
      </w:tabs>
      <w:spacing w:after="0" w:line="240" w:lineRule="auto"/>
    </w:pPr>
    <w:rPr>
      <w:rFonts w:asciiTheme="majorHAnsi" w:eastAsiaTheme="majorHAnsi" w:hAnsiTheme="majorHAnsi" w:cstheme="majorHAnsi"/>
    </w:rPr>
  </w:style>
  <w:style w:type="paragraph" w:styleId="Subtitle">
    <w:name w:val="Subtitle"/>
    <w:basedOn w:val="Normal"/>
    <w:next w:val="Normal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paragraph" w:customStyle="1" w:styleId="TableParagraph">
    <w:name w:val="Table Paragraph"/>
    <w:basedOn w:val="Normal"/>
    <w:uiPriority w:val="1"/>
    <w:unhideWhenUsed/>
    <w:qFormat/>
    <w:pPr>
      <w:widowControl w:val="0"/>
      <w:spacing w:after="0" w:line="240" w:lineRule="auto"/>
    </w:pPr>
    <w:rPr>
      <w:rFonts w:asciiTheme="minorHAnsi" w:eastAsiaTheme="minorHAnsi" w:hAnsiTheme="minorHAnsi" w:cstheme="minorHAnsi"/>
    </w:rPr>
  </w:style>
  <w:style w:type="paragraph" w:styleId="Quote">
    <w:name w:val="Quote"/>
    <w:basedOn w:val="Normal"/>
    <w:next w:val="Normal"/>
    <w:uiPriority w:val="1"/>
    <w:unhideWhenUsed/>
    <w:qFormat/>
    <w:pPr>
      <w:pBdr>
        <w:top w:val="none" w:sz="0" w:space="7" w:color="000000"/>
        <w:left w:val="single" w:sz="12" w:space="15" w:color="0073B9"/>
        <w:bottom w:val="none" w:sz="0" w:space="7" w:color="000000"/>
        <w:right w:val="none" w:sz="0" w:space="7" w:color="000000"/>
      </w:pBdr>
      <w:ind w:left="329"/>
    </w:pPr>
    <w:rPr>
      <w:rFonts w:asciiTheme="majorHAnsi" w:eastAsiaTheme="majorHAnsi" w:hAnsiTheme="majorHAnsi" w:cstheme="majorHAnsi"/>
      <w:i/>
    </w:rPr>
  </w:style>
  <w:style w:type="paragraph" w:customStyle="1" w:styleId="IntenseQuote">
    <w:name w:val="IntenseQuote"/>
    <w:basedOn w:val="Normal"/>
    <w:next w:val="Normal"/>
    <w:uiPriority w:val="1"/>
    <w:unhideWhenUsed/>
    <w:qFormat/>
    <w:rPr>
      <w:rFonts w:asciiTheme="majorHAnsi" w:eastAsiaTheme="majorHAnsi" w:hAnsiTheme="majorHAnsi" w:cstheme="majorHAnsi"/>
      <w:i/>
      <w:color w:val="4472C4" w:themeColor="accent1"/>
    </w:rPr>
  </w:style>
  <w:style w:type="paragraph" w:customStyle="1" w:styleId="ListParagraph">
    <w:name w:val="ListParagraph"/>
    <w:basedOn w:val="Normal"/>
    <w:uiPriority w:val="1"/>
    <w:unhideWhenUsed/>
    <w:qFormat/>
    <w:pPr>
      <w:ind w:left="720"/>
    </w:pPr>
    <w:rPr>
      <w:rFonts w:asciiTheme="majorHAnsi" w:eastAsiaTheme="majorHAnsi" w:hAnsiTheme="majorHAnsi" w:cstheme="majorHAnsi"/>
    </w:rPr>
  </w:style>
  <w:style w:type="paragraph" w:customStyle="1" w:styleId="m-5137765566087884430gmail-m6884450402866871404msolistparagraph">
    <w:name w:val="m_-5137765566087884430gmail-m_6884450402866871404msolistparagraph"/>
    <w:basedOn w:val="Normal"/>
    <w:uiPriority w:val="1"/>
    <w:unhideWhenUsed/>
    <w:qFormat/>
    <w:pPr>
      <w:spacing w:before="280" w:after="280" w:line="240" w:lineRule="auto"/>
    </w:pPr>
    <w:rPr>
      <w:rFonts w:ascii="Times New Roman" w:eastAsia="Times New Roman" w:hAnsi="Times New Roman" w:cs="Times New Roman"/>
      <w:sz w:val="24"/>
    </w:rPr>
  </w:style>
  <w:style w:type="paragraph" w:customStyle="1" w:styleId="NoSpacing">
    <w:name w:val="NoSpacing"/>
    <w:basedOn w:val="Normal"/>
    <w:next w:val="Normal"/>
    <w:uiPriority w:val="1"/>
    <w:unhideWhenUsed/>
    <w:qFormat/>
    <w:rPr>
      <w:rFonts w:asciiTheme="majorHAnsi" w:eastAsiaTheme="majorHAnsi" w:hAnsiTheme="majorHAnsi" w:cstheme="majorHAnsi"/>
      <w:i/>
      <w:color w:val="4472C4" w:themeColor="accent1"/>
    </w:rPr>
  </w:style>
  <w:style w:type="character" w:customStyle="1" w:styleId="a">
    <w:uiPriority w:val="1"/>
    <w:unhideWhenUsed/>
    <w:qFormat/>
    <w:rPr>
      <w:b/>
      <w:i/>
      <w:color w:val="4472C4" w:themeColor="accent1"/>
      <w:spacing w:val="10"/>
    </w:rPr>
  </w:style>
  <w:style w:type="character" w:customStyle="1" w:styleId="a0">
    <w:uiPriority w:val="1"/>
    <w:unhideWhenUsed/>
    <w:qFormat/>
    <w:rPr>
      <w:b/>
      <w:i/>
      <w:color w:val="ED7D31" w:themeColor="accent2"/>
      <w:spacing w:val="10"/>
    </w:rPr>
  </w:style>
  <w:style w:type="character" w:customStyle="1" w:styleId="a1">
    <w:uiPriority w:val="1"/>
    <w:unhideWhenUsed/>
    <w:qFormat/>
    <w:rPr>
      <w:b/>
      <w:i/>
      <w:color w:val="A5A5A5" w:themeColor="accent3"/>
      <w:spacing w:val="10"/>
    </w:rPr>
  </w:style>
  <w:style w:type="character" w:customStyle="1" w:styleId="a2">
    <w:uiPriority w:val="1"/>
    <w:unhideWhenUsed/>
    <w:qFormat/>
    <w:rPr>
      <w:b/>
    </w:rPr>
  </w:style>
  <w:style w:type="character" w:customStyle="1" w:styleId="a3">
    <w:uiPriority w:val="1"/>
    <w:unhideWhenUsed/>
    <w:qFormat/>
    <w:rPr>
      <w:b/>
      <w:i/>
      <w:color w:val="5B9BD5" w:themeColor="accent5"/>
      <w:spacing w:val="10"/>
    </w:rPr>
  </w:style>
  <w:style w:type="character" w:customStyle="1" w:styleId="a4">
    <w:uiPriority w:val="1"/>
    <w:unhideWhenUsed/>
    <w:qFormat/>
    <w:rPr>
      <w:b/>
      <w:i/>
      <w:color w:val="70AD47" w:themeColor="accent6"/>
      <w:spacing w:val="10"/>
    </w:rPr>
  </w:style>
  <w:style w:type="character" w:customStyle="1" w:styleId="a5">
    <w:uiPriority w:val="1"/>
    <w:unhideWhenUsed/>
    <w:qFormat/>
    <w:rPr>
      <w:b/>
      <w:i/>
      <w:color w:val="ED7D31" w:themeColor="accent2"/>
      <w:spacing w:val="10"/>
    </w:rPr>
  </w:style>
  <w:style w:type="character" w:styleId="FootnoteReference">
    <w:name w:val="footnote reference"/>
    <w:basedOn w:val="DefaultParagraphFont"/>
    <w:unhideWhenUsed/>
    <w:rPr>
      <w:vertAlign w:val="superscript"/>
    </w:rPr>
  </w:style>
  <w:style w:type="paragraph" w:styleId="FootnoteText">
    <w:name w:val="footnote text"/>
    <w:basedOn w:val="Normal"/>
    <w:unhideWhenUsed/>
  </w:style>
  <w:style w:type="character" w:styleId="EndnoteReference">
    <w:name w:val="endnote reference"/>
    <w:basedOn w:val="DefaultParagraphFont"/>
    <w:unhideWhenUsed/>
    <w:rPr>
      <w:vertAlign w:val="superscript"/>
    </w:rPr>
  </w:style>
  <w:style w:type="paragraph" w:styleId="EndnoteText">
    <w:name w:val="endnote text"/>
    <w:basedOn w:val="Normal"/>
    <w:unhideWhenUsed/>
  </w:style>
  <w:style w:type="table" w:customStyle="1" w:styleId="a6">
    <w:uiPriority w:val="1"/>
    <w:unhideWhenUsed/>
    <w:qFormat/>
    <w:tblPr>
      <w:tblCellMar>
        <w:top w:w="0" w:type="dxa"/>
        <w:left w:w="0" w:type="dxa"/>
        <w:bottom w:w="0" w:type="dxa"/>
        <w:right w:w="0" w:type="dxa"/>
      </w:tblCellMar>
    </w:tblPr>
    <w:tcPr>
      <w:tcMar>
        <w:left w:w="90" w:type="dxa"/>
        <w:right w:w="90" w:type="dxa"/>
      </w:tcMar>
    </w:tcPr>
  </w:style>
  <w:style w:type="table" w:customStyle="1" w:styleId="a7">
    <w:uiPriority w:val="1"/>
    <w:unhideWhenUsed/>
    <w:qFormat/>
    <w:tblPr>
      <w:tblCellMar>
        <w:top w:w="0" w:type="dxa"/>
        <w:left w:w="0" w:type="dxa"/>
        <w:bottom w:w="0" w:type="dxa"/>
        <w:right w:w="0" w:type="dxa"/>
      </w:tblCellMar>
    </w:tblPr>
    <w:tcPr>
      <w:tcW w:w="3735" w:type="dxa"/>
      <w:shd w:val="clear" w:color="auto" w:fill="FBE5D5"/>
      <w:tcMar>
        <w:left w:w="90" w:type="dxa"/>
        <w:right w:w="90" w:type="dxa"/>
      </w:tcMar>
    </w:tcPr>
  </w:style>
  <w:style w:type="paragraph" w:styleId="CommentText">
    <w:name w:val="annotation text"/>
    <w:basedOn w:val="Normal"/>
    <w:link w:val="CommentTextChar"/>
    <w:uiPriority w:val="99"/>
    <w:semiHidden/>
    <w:unhideWhenUsed/>
    <w:pPr>
      <w:spacing w:line="240" w:lineRule="auto"/>
    </w:pPr>
    <w:rPr>
      <w:sz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Pr>
      <w:sz w:val="20"/>
    </w:rPr>
  </w:style>
  <w:style w:type="character" w:styleId="CommentReference">
    <w:name w:val="annotation reference"/>
    <w:basedOn w:val="DefaultParagraphFont"/>
    <w:uiPriority w:val="99"/>
    <w:semiHidden/>
    <w:unhideWhenUsed/>
    <w:rPr>
      <w:sz w:val="16"/>
      <w:szCs w:val="16"/>
    </w:rPr>
  </w:style>
  <w:style w:type="character" w:customStyle="1" w:styleId="TitleChar">
    <w:name w:val="Title Char"/>
    <w:basedOn w:val="DefaultParagraphFont"/>
    <w:link w:val="Title"/>
    <w:uiPriority w:val="10"/>
    <w:rsid w:val="0032757C"/>
    <w:rPr>
      <w:rFonts w:asciiTheme="majorHAnsi" w:eastAsiaTheme="majorHAnsi" w:hAnsiTheme="majorHAnsi" w:cstheme="majorHAnsi"/>
      <w:b/>
      <w:sz w:val="72"/>
    </w:rPr>
  </w:style>
  <w:style w:type="paragraph" w:styleId="NoSpacing0">
    <w:name w:val="No Spacing"/>
    <w:uiPriority w:val="1"/>
    <w:qFormat/>
    <w:rsid w:val="0032757C"/>
    <w:pPr>
      <w:spacing w:after="0" w:line="240" w:lineRule="auto"/>
      <w:jc w:val="both"/>
    </w:pPr>
    <w:rPr>
      <w:rFonts w:ascii="Arial" w:eastAsia="Arial" w:hAnsi="Arial" w:cs="Arial"/>
      <w:lang w:val="en-GB" w:eastAsia="en-US"/>
    </w:rPr>
  </w:style>
  <w:style w:type="character" w:customStyle="1" w:styleId="FooterChar">
    <w:name w:val="Footer Char"/>
    <w:basedOn w:val="DefaultParagraphFont"/>
    <w:link w:val="Footer"/>
    <w:uiPriority w:val="99"/>
    <w:rsid w:val="0015677F"/>
    <w:rPr>
      <w:rFonts w:asciiTheme="majorHAnsi" w:eastAsiaTheme="majorHAnsi" w:hAnsiTheme="majorHAnsi" w:cstheme="majorHAnsi"/>
    </w:rPr>
  </w:style>
  <w:style w:type="paragraph" w:styleId="ListParagraph0">
    <w:name w:val="List Paragraph"/>
    <w:basedOn w:val="Normal"/>
    <w:uiPriority w:val="34"/>
    <w:qFormat/>
    <w:rsid w:val="002B148E"/>
    <w:pPr>
      <w:ind w:left="720"/>
      <w:contextualSpacing/>
    </w:pPr>
  </w:style>
  <w:style w:type="character" w:styleId="Hyperlink">
    <w:name w:val="Hyperlink"/>
    <w:basedOn w:val="DefaultParagraphFont"/>
    <w:uiPriority w:val="99"/>
    <w:unhideWhenUsed/>
    <w:rsid w:val="00D75731"/>
    <w:rPr>
      <w:color w:val="0563C1" w:themeColor="hyperlink"/>
      <w:u w:val="single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D75731"/>
    <w:rPr>
      <w:color w:val="605E5C"/>
      <w:shd w:val="clear" w:color="auto" w:fill="E1DFDD"/>
    </w:rPr>
  </w:style>
  <w:style w:type="table" w:customStyle="1" w:styleId="a8">
    <w:basedOn w:val="TableNormal"/>
    <w:tblPr>
      <w:tblStyleRowBandSize w:val="1"/>
      <w:tblStyleColBandSize w:val="1"/>
      <w:tblCellMar>
        <w:left w:w="0" w:type="dxa"/>
        <w:right w:w="0" w:type="dxa"/>
      </w:tblCellMar>
    </w:tblPr>
  </w:style>
  <w:style w:type="table" w:customStyle="1" w:styleId="a9">
    <w:basedOn w:val="TableNormal"/>
    <w:tblPr>
      <w:tblStyleRowBandSize w:val="1"/>
      <w:tblStyleColBandSize w:val="1"/>
      <w:tblCellMar>
        <w:left w:w="90" w:type="dxa"/>
        <w:right w:w="90" w:type="dxa"/>
      </w:tblCellMar>
    </w:tblPr>
    <w:tcPr>
      <w:shd w:val="clear" w:color="auto" w:fill="FBE5D5"/>
    </w:tcPr>
  </w:style>
  <w:style w:type="character" w:customStyle="1" w:styleId="HeaderChar">
    <w:name w:val="Header Char"/>
    <w:basedOn w:val="DefaultParagraphFont"/>
    <w:link w:val="Header"/>
    <w:uiPriority w:val="99"/>
    <w:rsid w:val="00267CE0"/>
    <w:rPr>
      <w:rFonts w:asciiTheme="majorHAnsi" w:eastAsiaTheme="majorHAnsi" w:hAnsiTheme="majorHAnsi" w:cstheme="majorHAnsi"/>
    </w:rPr>
  </w:style>
  <w:style w:type="table" w:styleId="TableGrid">
    <w:name w:val="Table Grid"/>
    <w:basedOn w:val="TableNormal"/>
    <w:uiPriority w:val="39"/>
    <w:rsid w:val="00267CE0"/>
    <w:pPr>
      <w:spacing w:after="0" w:line="240" w:lineRule="auto"/>
      <w:ind w:left="720" w:hanging="720"/>
    </w:pPr>
    <w:rPr>
      <w:rFonts w:asciiTheme="minorHAnsi" w:eastAsiaTheme="minorHAnsi" w:hAnsiTheme="minorHAnsi" w:cstheme="minorBidi"/>
      <w:lang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microsoft.com/office/2007/relationships/hdphoto" Target="media/hdphoto1.wdp"/><Relationship Id="rId18" Type="http://schemas.openxmlformats.org/officeDocument/2006/relationships/image" Target="media/image4.png"/><Relationship Id="rId26" Type="http://schemas.openxmlformats.org/officeDocument/2006/relationships/image" Target="media/image8.png"/><Relationship Id="rId39" Type="http://schemas.microsoft.com/office/2007/relationships/hdphoto" Target="media/hdphoto14.wdp"/><Relationship Id="rId21" Type="http://schemas.microsoft.com/office/2007/relationships/hdphoto" Target="media/hdphoto5.wdp"/><Relationship Id="rId34" Type="http://schemas.openxmlformats.org/officeDocument/2006/relationships/image" Target="media/image12.png"/><Relationship Id="rId42" Type="http://schemas.openxmlformats.org/officeDocument/2006/relationships/image" Target="media/image16.png"/><Relationship Id="rId47" Type="http://schemas.openxmlformats.org/officeDocument/2006/relationships/fontTable" Target="fontTable.xml"/><Relationship Id="rId7" Type="http://schemas.openxmlformats.org/officeDocument/2006/relationships/styles" Target="styles.xml"/><Relationship Id="rId2" Type="http://schemas.openxmlformats.org/officeDocument/2006/relationships/customXml" Target="../customXml/item2.xml"/><Relationship Id="rId16" Type="http://schemas.openxmlformats.org/officeDocument/2006/relationships/image" Target="media/image3.png"/><Relationship Id="rId29" Type="http://schemas.microsoft.com/office/2007/relationships/hdphoto" Target="media/hdphoto9.wdp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image" Target="media/image7.png"/><Relationship Id="rId32" Type="http://schemas.openxmlformats.org/officeDocument/2006/relationships/image" Target="media/image11.png"/><Relationship Id="rId37" Type="http://schemas.microsoft.com/office/2007/relationships/hdphoto" Target="media/hdphoto13.wdp"/><Relationship Id="rId40" Type="http://schemas.openxmlformats.org/officeDocument/2006/relationships/image" Target="media/image15.png"/><Relationship Id="rId45" Type="http://schemas.openxmlformats.org/officeDocument/2006/relationships/footer" Target="footer1.xml"/><Relationship Id="rId5" Type="http://schemas.openxmlformats.org/officeDocument/2006/relationships/customXml" Target="../customXml/item5.xml"/><Relationship Id="rId15" Type="http://schemas.microsoft.com/office/2007/relationships/hdphoto" Target="media/hdphoto2.wdp"/><Relationship Id="rId23" Type="http://schemas.microsoft.com/office/2007/relationships/hdphoto" Target="media/hdphoto6.wdp"/><Relationship Id="rId28" Type="http://schemas.openxmlformats.org/officeDocument/2006/relationships/image" Target="media/image9.png"/><Relationship Id="rId36" Type="http://schemas.openxmlformats.org/officeDocument/2006/relationships/image" Target="media/image13.png"/><Relationship Id="rId10" Type="http://schemas.openxmlformats.org/officeDocument/2006/relationships/footnotes" Target="footnotes.xml"/><Relationship Id="rId19" Type="http://schemas.microsoft.com/office/2007/relationships/hdphoto" Target="media/hdphoto4.wdp"/><Relationship Id="rId31" Type="http://schemas.microsoft.com/office/2007/relationships/hdphoto" Target="media/hdphoto10.wdp"/><Relationship Id="rId44" Type="http://schemas.openxmlformats.org/officeDocument/2006/relationships/header" Target="header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2.png"/><Relationship Id="rId22" Type="http://schemas.openxmlformats.org/officeDocument/2006/relationships/image" Target="media/image6.png"/><Relationship Id="rId27" Type="http://schemas.microsoft.com/office/2007/relationships/hdphoto" Target="media/hdphoto8.wdp"/><Relationship Id="rId30" Type="http://schemas.openxmlformats.org/officeDocument/2006/relationships/image" Target="media/image10.png"/><Relationship Id="rId35" Type="http://schemas.microsoft.com/office/2007/relationships/hdphoto" Target="media/hdphoto12.wdp"/><Relationship Id="rId43" Type="http://schemas.openxmlformats.org/officeDocument/2006/relationships/hyperlink" Target="https://disabilityadvocacyfinder.dss.gov.au/disability/ndap/" TargetMode="External"/><Relationship Id="rId48" Type="http://schemas.openxmlformats.org/officeDocument/2006/relationships/theme" Target="theme/theme1.xml"/><Relationship Id="rId8" Type="http://schemas.openxmlformats.org/officeDocument/2006/relationships/settings" Target="settings.xml"/><Relationship Id="rId3" Type="http://schemas.openxmlformats.org/officeDocument/2006/relationships/customXml" Target="../customXml/item3.xml"/><Relationship Id="rId12" Type="http://schemas.openxmlformats.org/officeDocument/2006/relationships/image" Target="media/image1.png"/><Relationship Id="rId17" Type="http://schemas.microsoft.com/office/2007/relationships/hdphoto" Target="media/hdphoto3.wdp"/><Relationship Id="rId25" Type="http://schemas.microsoft.com/office/2007/relationships/hdphoto" Target="media/hdphoto7.wdp"/><Relationship Id="rId33" Type="http://schemas.microsoft.com/office/2007/relationships/hdphoto" Target="media/hdphoto11.wdp"/><Relationship Id="rId38" Type="http://schemas.openxmlformats.org/officeDocument/2006/relationships/image" Target="media/image14.png"/><Relationship Id="rId46" Type="http://schemas.openxmlformats.org/officeDocument/2006/relationships/footer" Target="footer2.xml"/><Relationship Id="rId20" Type="http://schemas.openxmlformats.org/officeDocument/2006/relationships/image" Target="media/image5.png"/><Relationship Id="rId41" Type="http://schemas.microsoft.com/office/2007/relationships/hdphoto" Target="media/hdphoto15.wdp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18" Type="http://schemas.openxmlformats.org/officeDocument/2006/relationships/font" Target="fonts/font1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17" Type="http://schemas.openxmlformats.org/officeDocument/2006/relationships/font" Target="fonts/font17.odttf"/><Relationship Id="rId2" Type="http://schemas.openxmlformats.org/officeDocument/2006/relationships/font" Target="fonts/font2.odttf"/><Relationship Id="rId16" Type="http://schemas.openxmlformats.org/officeDocument/2006/relationships/font" Target="fonts/font16.odttf"/><Relationship Id="rId20" Type="http://schemas.openxmlformats.org/officeDocument/2006/relationships/font" Target="fonts/font20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5" Type="http://schemas.openxmlformats.org/officeDocument/2006/relationships/font" Target="fonts/font15.odttf"/><Relationship Id="rId10" Type="http://schemas.openxmlformats.org/officeDocument/2006/relationships/font" Target="fonts/font10.odttf"/><Relationship Id="rId19" Type="http://schemas.openxmlformats.org/officeDocument/2006/relationships/font" Target="fonts/font19.odttf"/><Relationship Id="rId4" Type="http://schemas.openxmlformats.org/officeDocument/2006/relationships/font" Target="fonts/font4.odttf"/><Relationship Id="rId9" Type="http://schemas.openxmlformats.org/officeDocument/2006/relationships/font" Target="fonts/font9.odttf"/><Relationship Id="rId14" Type="http://schemas.openxmlformats.org/officeDocument/2006/relationships/font" Target="fonts/font14.odttf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7.png"/></Relationships>
</file>

<file path=word/theme/theme1.xml><?xml version="1.0" encoding="utf-8"?>
<a:theme xmlns:a="http://schemas.openxmlformats.org/drawingml/2006/main" name="1603933873771">
  <a:themeElements>
    <a:clrScheme name="Default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Default">
      <a:majorFont>
        <a:latin typeface="Carlito Regular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rlito Regular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0"/>
        </a:gradFill>
        <a:gradFill rotWithShape="0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0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0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tx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go:gDocsCustomXmlDataStorage xmlns:go="http://customooxmlschemas.google.com/" xmlns:r="http://schemas.openxmlformats.org/officeDocument/2006/relationships" uri="GoogleDocsCustomDataVersion2">
  <go:docsCustomData xmlns:go="http://customooxmlschemas.google.com/" roundtripDataSignature="AMtx7mjaut3gLJDlGMj4iHpN+sGzckn0mg==">CgMxLjA4AHIhMXhCcHpQWDhHQlY2Um5rMDRLMERDVm9SNkJiTF8ydkl3</go:docsCustomData>
</go:gDocsCustomXmlDataStorage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5E5E9D931CD445AD2EEBEA8536A3E2" ma:contentTypeVersion="0" ma:contentTypeDescription="Create a new document." ma:contentTypeScope="" ma:versionID="77189bdec94c3cf79376ad015bf0ac9e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500c6692915ba10984c0aabd49f31b22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D02F512-45A4-45B2-A0D9-4856767D3B03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3.xml><?xml version="1.0" encoding="utf-8"?>
<ds:datastoreItem xmlns:ds="http://schemas.openxmlformats.org/officeDocument/2006/customXml" ds:itemID="{51CC07F0-9D0F-47AC-9C43-4F1D4B235818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2766C4E7-9E0A-49B2-933E-BE982231902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5.xml><?xml version="1.0" encoding="utf-8"?>
<ds:datastoreItem xmlns:ds="http://schemas.openxmlformats.org/officeDocument/2006/customXml" ds:itemID="{D478CBD3-F87E-4DF3-87FA-225067731F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4</TotalTime>
  <Pages>4</Pages>
  <Words>343</Words>
  <Characters>1615</Characters>
  <Application>Microsoft Office Word</Application>
  <DocSecurity>0</DocSecurity>
  <Lines>80</Lines>
  <Paragraphs>54</Paragraphs>
  <ScaleCrop>false</ScaleCrop>
  <Company/>
  <LinksUpToDate>false</LinksUpToDate>
  <CharactersWithSpaces>1904</CharactersWithSpaces>
  <SharedDoc>false</SharedDoc>
  <HLinks>
    <vt:vector size="6" baseType="variant">
      <vt:variant>
        <vt:i4>1376326</vt:i4>
      </vt:variant>
      <vt:variant>
        <vt:i4>0</vt:i4>
      </vt:variant>
      <vt:variant>
        <vt:i4>0</vt:i4>
      </vt:variant>
      <vt:variant>
        <vt:i4>5</vt:i4>
      </vt:variant>
      <vt:variant>
        <vt:lpwstr>https://disabilityadvocacyfinder.dss.gov.au/disability/ndap/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Adele Adele Pearson</dc:creator>
  <cp:keywords/>
  <cp:lastModifiedBy>Lucy Keath</cp:lastModifiedBy>
  <cp:revision>2</cp:revision>
  <dcterms:created xsi:type="dcterms:W3CDTF">2026-06-20T07:17:00Z</dcterms:created>
  <dcterms:modified xsi:type="dcterms:W3CDTF">2026-06-20T07:17:00Z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ZWConversion">
    <vt:lpwstr>1</vt:lpwstr>
  </property>
  <property fmtid="{D5CDD505-2E9C-101B-9397-08002B2CF9AE}" pid="3" name="GrammarlyDocumentId">
    <vt:lpwstr>f205c3d90d9a0114203c4f854a444cfba4951e574480b03326f224c7013275a9</vt:lpwstr>
  </property>
  <property fmtid="{D5CDD505-2E9C-101B-9397-08002B2CF9AE}" pid="4" name="ContentTypeId">
    <vt:lpwstr>0x010100725E5E9D931CD445AD2EEBEA8536A3E2</vt:lpwstr>
  </property>
  <property fmtid="{D5CDD505-2E9C-101B-9397-08002B2CF9AE}" pid="5" name="Order">
    <vt:r8>370700</vt:r8>
  </property>
  <property fmtid="{D5CDD505-2E9C-101B-9397-08002B2CF9AE}" pid="6" name="xd_Signature">
    <vt:bool>false</vt:bool>
  </property>
  <property fmtid="{D5CDD505-2E9C-101B-9397-08002B2CF9AE}" pid="7" name="xd_ProgID">
    <vt:lpwstr/>
  </property>
  <property fmtid="{D5CDD505-2E9C-101B-9397-08002B2CF9AE}" pid="8" name="TriggerFlowInfo">
    <vt:lpwstr/>
  </property>
  <property fmtid="{D5CDD505-2E9C-101B-9397-08002B2CF9AE}" pid="9" name="ComplianceAssetId">
    <vt:lpwstr/>
  </property>
  <property fmtid="{D5CDD505-2E9C-101B-9397-08002B2CF9AE}" pid="10" name="TemplateUrl">
    <vt:lpwstr/>
  </property>
  <property fmtid="{D5CDD505-2E9C-101B-9397-08002B2CF9AE}" pid="11" name="_ExtendedDescription">
    <vt:lpwstr/>
  </property>
  <property fmtid="{D5CDD505-2E9C-101B-9397-08002B2CF9AE}" pid="12" name="_SourceUrl">
    <vt:lpwstr/>
  </property>
  <property fmtid="{D5CDD505-2E9C-101B-9397-08002B2CF9AE}" pid="13" name="_SharedFileIndex">
    <vt:lpwstr/>
  </property>
</Properties>
</file>