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5.xml" ContentType="application/vnd.openxmlformats-officedocument.presentationml.notesSlide+xml"/>
  <Override PartName="/ppt/ink/ink1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20.xml" ContentType="application/inkml+xml"/>
  <Override PartName="/ppt/ink/ink2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2.xml" ContentType="application/inkml+xml"/>
  <Override PartName="/ppt/notesSlides/notesSlide2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35"/>
  </p:notesMasterIdLst>
  <p:sldIdLst>
    <p:sldId id="256" r:id="rId3"/>
    <p:sldId id="318" r:id="rId4"/>
    <p:sldId id="319" r:id="rId5"/>
    <p:sldId id="320" r:id="rId6"/>
    <p:sldId id="322" r:id="rId7"/>
    <p:sldId id="314" r:id="rId8"/>
    <p:sldId id="313" r:id="rId9"/>
    <p:sldId id="312" r:id="rId10"/>
    <p:sldId id="311" r:id="rId11"/>
    <p:sldId id="316" r:id="rId12"/>
    <p:sldId id="323" r:id="rId13"/>
    <p:sldId id="324" r:id="rId14"/>
    <p:sldId id="325" r:id="rId15"/>
    <p:sldId id="329" r:id="rId16"/>
    <p:sldId id="330" r:id="rId17"/>
    <p:sldId id="328" r:id="rId18"/>
    <p:sldId id="327" r:id="rId19"/>
    <p:sldId id="334" r:id="rId20"/>
    <p:sldId id="333" r:id="rId21"/>
    <p:sldId id="332" r:id="rId22"/>
    <p:sldId id="331" r:id="rId23"/>
    <p:sldId id="342" r:id="rId24"/>
    <p:sldId id="341" r:id="rId25"/>
    <p:sldId id="340" r:id="rId26"/>
    <p:sldId id="339" r:id="rId27"/>
    <p:sldId id="338" r:id="rId28"/>
    <p:sldId id="336" r:id="rId29"/>
    <p:sldId id="346" r:id="rId30"/>
    <p:sldId id="345" r:id="rId31"/>
    <p:sldId id="344" r:id="rId32"/>
    <p:sldId id="343" r:id="rId33"/>
    <p:sldId id="279" r:id="rId34"/>
  </p:sldIdLst>
  <p:sldSz cx="12192000" cy="6858000"/>
  <p:notesSz cx="9144000" cy="6858000"/>
  <p:embeddedFontLst>
    <p:embeddedFont>
      <p:font typeface="Open Sans" panose="020B0606030504020204" pitchFamily="34" charset="0"/>
      <p:regular r:id="rId36"/>
      <p:bold r:id="rId37"/>
      <p:italic r:id="rId38"/>
      <p:boldItalic r:id="rId39"/>
    </p:embeddedFont>
    <p:embeddedFont>
      <p:font typeface="Open Sans SemiBold" panose="020B07060308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szNC0/sg3kfnhywCnv19wB3n1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374C2E-52A0-48C2-B91B-014F18940FE2}">
  <a:tblStyle styleId="{1D374C2E-52A0-48C2-B91B-014F18940FE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F4F7"/>
          </a:solidFill>
        </a:fill>
      </a:tcStyle>
    </a:wholeTbl>
    <a:band1H>
      <a:tcTxStyle/>
      <a:tcStyle>
        <a:tcBdr/>
        <a:fill>
          <a:solidFill>
            <a:srgbClr val="E4E9EF"/>
          </a:solidFill>
        </a:fill>
      </a:tcStyle>
    </a:band1H>
    <a:band2H>
      <a:tcTxStyle/>
      <a:tcStyle>
        <a:tcBdr/>
      </a:tcStyle>
    </a:band2H>
    <a:band1V>
      <a:tcTxStyle/>
      <a:tcStyle>
        <a:tcBdr/>
        <a:fill>
          <a:solidFill>
            <a:srgbClr val="E4E9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8" autoAdjust="0"/>
  </p:normalViewPr>
  <p:slideViewPr>
    <p:cSldViewPr snapToGrid="0" showGuides="1">
      <p:cViewPr varScale="1">
        <p:scale>
          <a:sx n="76" d="100"/>
          <a:sy n="76" d="100"/>
        </p:scale>
        <p:origin x="204" y="52"/>
      </p:cViewPr>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6" d="100"/>
          <a:sy n="86" d="100"/>
        </p:scale>
        <p:origin x="126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18:44:34.255"/>
    </inkml:context>
    <inkml:brush xml:id="br0">
      <inkml:brushProperty name="width" value="0.05" units="cm"/>
      <inkml:brushProperty name="height" value="0.05" units="cm"/>
    </inkml:brush>
  </inkml:definitions>
  <inkml:trace contextRef="#ctx0" brushRef="#br0">0 0 24575,'4'8'0,"4"2"0,2-1-8191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13:55.4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47,'5'0,"-1"-1,1 0,-1 0,1 0,7-3,17-5,1 6,52 2,6-1,-29-8,-42 6,30-3,303 5,-179 4,-122-3,-19 0,0 1,0 1,0 2,38 8,5 10,48 11,-105-27,1 0,-1 1,-1 1,21 12,16 8,2-6,0-2,91 19,-104-32,1-2,0-2,60-5,-12 0,-44 5,64 9,-20-3,156-5,-123-5,-33 1,11 0,102 11,-35 3,181-10,-177-5,261 2,-421 0,1 1,-1 0,0 1,17 4,-26-5,0 0,0 0,0 1,0-1,0 1,0-1,0 1,0 0,3 4,-5-5,0 0,0 0,0 0,0 1,-1-1,1 0,0 1,-1-1,1 0,-1 1,1-1,-1 1,0-1,0 1,1-1,-1 1,0-1,0 1,-1-1,1 1,0-1,-1 2,0 0,0-1,-1 1,1-1,-1 0,1 1,-1-1,0 0,0 0,0 0,0-1,0 1,-1 0,1-1,0 1,-1-1,1 0,-1 0,0 0,-5 2,-13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13:59.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45,'154'11,"-15"0,196-11,-157 0,-153-2,0-1,0 0,37-12,-35 9,0 0,45-3,-35 7,122-10,-114 7,0 1,87 5,-133-1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14:35.6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0 203,'47'0,"-19"2,0-2,-1-1,1-1,-1-2,52-12,56-22,-9 4,-110 30,0 0,28-2,-31 5,0-1,0 0,-1-1,1 0,16-7,16-8,1 2,53-12,-99 28,27-5,1 1,1 2,-1 1,49 3,-8 0,-53-2,0 0,0 1,-1 1,1 0,0 1,-1 1,0 0,0 2,0-1,-1 2,0 0,20 12,-25-13,1 0,-1-1,1 0,0-1,1 0,-1 0,17 2,-5-2,1-1,37 1,33-6,74 3,-149 1,-1 1,0 1,0 1,0 0,18 8,78 44,8 3,-106-54,1-1,0 0,0-1,0 0,1-2,17 2,135 14,-167-18,23 6,-1 0,-1 1,47 21,14 5,58 3,107 54,-208-79,0-2,85 7,-118-15,60 8,-39-4,48 2,41 4,-78-6,43 0,3-4,203-11,-92-4,-177 10,0 0,0-1,0-1,-1-1,19-10,14-4,-41 17,28-10,50-12,-74 19,-15 7,0 0,0 0,0 0,0 0,0-1,1 1,-1 0,0 0,0 0,0 0,0-1,0 1,0 0,0 0,0 0,0-1,0 1,-1 0,1 0,0 0,0 0,0-1,0 1,0 0,0 0,0 0,0 0,0-1,-1 1,1 0,0 0,0 0,0 0,0 0,0 0,-1 0,1-1,0 1,0 0,-1 0,-2-1,0-1,0 1,0 0,0 0,-1 0,1 1,-4-1,-130 0,1 0,68-9,45 5,-43-2,-105-6,155 11,-16-2,1-1,-35-10,33 7,-1 1,0 2,0 1,-1 2,-37 2,-22-2,-41-14,114 12,12 2,0 0,1-1,-1-1,1 1,-11-7,-14-5,5 5,-1 1,0 2,-53-7,-90 3,149 11,-124-9,-59-1,-329 10,470-3,-106-19,43 3,-2 1,54 6,-132-3,9 3,-243 1,274 13,45-2,89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55:20.7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109 112,'44'-2,"-1"-2,0-2,0-2,-1-2,50-18,-43 9,-34 13,0 0,1 1,0 1,-1 0,24-2,29 2,96 8,-119 2,-1 3,0 2,62 23,20 5,-111-35,54 17,-64-17,-11-1,-14-2,19-1,-55 2,0-2,1-3,-60-11,95 11,-1 1,0 0,1 1,-30 4,-82 16,-5 1,52-18,53-3,0 3,-37 5,62-6,0 0,0 0,-1-1,-8-1,15 1,1 0,-1 0,0 0,0 0,0 0,1 0,-1-1,0 1,0 0,0-1,1 1,-1 0,0-1,1 1,-1-1,0 1,1-1,-1 0,0 0,1 0,-1 0,1 0,0 0,0 0,0 0,0 0,1 0,-1 0,0 1,0-1,0 0,1 0,-1 0,1 0,-1 1,0-1,1 0,-1 0,1 0,0 1,-1-1,1 0,0 0,6-6,0 1,0 0,0 0,0 0,1 1,0 1,17-9,-2 4,42-12,-34 15,-1 1,1 2,1 2,-1 0,32 5,12-1,-32-3,-2-1,0 2,0 1,-1 2,64 16,-73-12,-10-2,-1 0,21 9,-41-15,0 0,0 0,0 0,0 0,0 0,0 0,0 0,0 0,0 0,0 0,0 0,-1 0,1 0,0 0,0 0,0 0,0 0,0 0,0 0,0 0,0 0,0 0,0 0,0 0,0 0,0 0,0 0,0 0,0 0,-1 1,1-1,0 0,0 0,0 0,0 0,0 0,0 0,0 0,0 0,0 0,0 0,0 0,0 0,0 0,0 1,0-1,0 0,0 0,0 0,0 0,0 0,0 0,0 0,0 0,0 0,0 0,0 0,1 0,-1 0,0 0,0 0,0 1,0-1,-12 2,-14-1,-535-3,556 2,-1 1,1-1,-1 1,1 0,0 0,-1 0,1 1,-9 3,3 1,1 1,-18 14,22-17,1-1,-1 1,0-1,-8 3,9-5,0 1,0 1,1-1,-1 1,1 0,-1 0,-4 4,9-7,-1 1,1-1,0 0,0 0,0 0,-1 1,1-1,0 0,0 0,0 0,-1 1,1-1,0 0,0 1,0-1,0 0,0 0,0 1,0-1,0 0,0 0,0 1,0-1,0 0,0 1,0-1,0 0,0 0,0 1,0-1,0 0,0 1,0-1,0 0,1 0,-1 1,0-1,0 0,0 0,1 1,13 5,23-2,-36-4,35-1,0 0,40-8,53-3,302 13,-798-15,-147 4,329 11,121-1,55-4,13-1,17-3,40-11,1 4,0 1,1 4,123-5,214 17,-374 0,43 7,-48-5,-1-1,1-1,26-1,-66-11,-23-4,-1 3,-44-7,42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9:12:18.5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8183 2,'-2'0,"1"-1,-1 1,1 0,-1 0,1 0,-1 0,1 1,-1-1,1 0,-1 1,-2 0,-1 1,-115 29,7-1,58-18,1 0,-55 5,-237-11,201-8,-714 2,709-11,24 0,81 10,0-3,-71-15,53 5,0 2,0 4,-93-1,130 8,1-1,-26-6,22 3,-34-1,-311 6,179 1,167 0,0 2,0 1,-28 9,-42 5,-67-9,43-4,-485 8,540-17,-78-16,77 9,-140-2,36 3,132 7,0 1,-68 7,-77 24,156-23,-47 10,-1-3,-132 5,32-8,24 1,-680-10,404-3,298 1,-145 3,92 16,157-16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9:12:24.0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6201 176,'-4'1,"0"-1,0 1,1 0,-1-1,0 2,-3 0,-15 5,-107 15,87-16,0-2,0-2,-54-4,11 0,-162-9,-15 0,-452 12,530 10,-10 0,-721-12,785-10,10 0,52 11,19 0,-1-2,-52-9,43 4,0 3,-98 4,55 2,-29 0,-142-4,197-7,-111-27,133 24,-87-10,116 18,0 1,0 1,-37 3,37 0,0-1,0-1,-38-7,-100-20,105 17,0 2,-103-1,137 8,-45-7,43 4,-37-1,-234 5,138 2,148 0,0-1,0 1,0 1,-14 3,9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9:12:29.8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3614 130,'-52'0,"-4"1,-96-11,131 7,-65-10,-95-27,108 19,-142-22,192 42,0 2,-1 0,1 2,0 0,0 2,-28 8,-31 6,-238 24,182-21,45-6,39-8,-248 31,212-30,-95 6,48-4,2 0,-549-12,533 12,27-1,112-10,6 0,1 0,-1 0,1 0,-1 1,1 0,-1 0,1 0,-1 1,1 0,-9 4,2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9:12:33.2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4447 333,'-74'-1,"-109"-16,36 2,-156 3,61 6,-218-29,140 10,68 2,185 14,30 4,-43-2,9 7,26 1,-89-10,38-1,1 4,-109 7,73 0,42-5,-137-24,-38-3,188 24,-100-22,10 1,106 25,44 3,1 0,0-2,-30-5,15 1,0 1,-1 2,1 0,-56 5,30-1,34-2,14 1,1-1,0 1,0 0,0 1,0 0,0 0,-10 3,17-4,0 0,-1 0,1 1,0-1,-1 0,1 0,0 0,-1 1,1-1,0 0,-1 0,1 1,0-1,0 0,0 1,-1-1,1 0,0 0,0 1,0-1,-1 1,1-1,0 0,0 1,0-1,0 0,0 1,4 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9:02:23.6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429 357,'88'2,"97"-4,-109-9,-48 6,39-1,203 5,-121 2,-115 0,0 2,0 1,45 11,97 37,-169-50,16 6,0-1,1-1,0-1,-1-1,37 1,-59-5,0 1,0-1,0 0,0 0,0 0,0-1,0 1,0 0,0 0,0-1,0 1,0 0,0-1,0 1,0-1,0 1,0-1,-1 1,1-1,0 0,1-1,-2 1,0 1,0-1,0 0,0 0,0 0,0 1,0-1,0 0,0 0,0 0,0 1,0-1,-1 0,1 0,0 1,-1-1,1 0,-1 1,1-1,0 0,-2 0,-3-6,-1 0,-1 1,-12-10,-20-13,-2 1,-1 3,-1 1,-1 2,-52-17,-241-62,160 61,-1 9,-2 7,0 8,-242 10,391 7,31 0,0-1,0 0,0 0,0 0,0 0,0 0,0 0,0 0,0 0,0 0,0 0,0 0,0 0,0 1,0-1,0 0,0 0,0 0,0 0,0 0,0 0,0 0,0 0,0 0,0 0,0 0,0 0,0 1,0-1,0 0,0 0,0 0,0 0,0 0,0 0,-1 0,1 0,0 0,0 0,0 0,0 0,0 0,0 0,0 0,0 0,0 0,0 0,0 0,-1 0,1 0,0 0,0 0,0 0,0 0,0 0,0 0,0 0,0 0,0 0,0 0,0 0,0 0,-1 0,1 0,9 4,15 2,21 2,12 1,0 3,71 24,-10 12,-56-21,67 18,-2-12,140 17,-187-42,2-3,127-10,-30-16,-169 21,-10 2,-19 5,8-4,1 1,-265 86,-209 51,458-135,0-1,-1-1,1-1,-1-1,1-2,-28-2,4 0,45 2,0 0,0-1,0 1,0-1,0 0,-10-4,15 5,-1 0,1 0,-1-1,1 1,-1 0,1-1,-1 1,1 0,0-1,-1 1,1 0,-1-1,1 1,0-1,0 1,-1-1,1 1,0-1,0 1,-1-1,1 1,0-1,0 1,0-1,0 1,0-1,0 0,0-1,1 1,-1 0,1-1,0 1,0 0,-1-1,1 1,0 0,0 0,0-1,1 1,-1 0,0 0,0 0,2 0,17-13,0 1,1 1,1 1,38-13,96-23,-59 27,2 4,-1 4,107 1,-169 11,-1 1,1 1,39 8,0 4,115 5,-190-19,0 0,0 0,0 0,0 0,-1 1,1-1,0 0,0 0,0 0,0 0,0 1,0-1,0 0,0 0,0 0,0 0,-1 1,1-1,0 0,0 0,0 0,0 1,0-1,0 0,0 0,0 0,1 0,-1 1,0-1,0 0,0 0,0 0,0 1,0-1,0 0,0 0,0 0,0 0,1 0,-1 1,0-1,0 0,0 0,0 0,0 0,1 0,-1 0,0 0,0 1,0-1,0 0,1 0,-1 0,0 0,0 0,0 0,1 0,-1 0,0 0,0 0,0 0,1 0,-1 0,-21 15,1 0,4 8,4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11:17.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1 281,'0'-1,"1"0,-1 0,1 0,-1 0,1 0,0 0,-1 0,1 0,0 0,-1 0,1 0,0 0,0 1,0-1,0 0,0 1,0-1,0 0,0 1,0-1,2 0,27-9,-28 9,17-3,1 0,30-2,-37 6,-1-1,0 0,1-1,-1-1,0 0,0 0,0-1,-1-1,21-10,-21 8,1 1,0 0,0 1,24-8,16-6,-29 11,-1 1,1 1,33-4,-3 0,122-36,-115 30,-35 10,0 2,0 1,33 0,-11 1,27-8,-48 5,29-1,246 4,-155 3,-124 1,-1 1,1 0,-1 2,0 0,39 16,11 3,-64-22,1 0,-1 1,0 0,0 0,0 1,-1 0,8 6,-13-9,1 0,-1 0,0 0,0 0,0 0,1 0,-1 1,-1-1,1 1,0-1,0 0,0 1,-1-1,1 1,-1 0,1-1,-1 1,0-1,1 1,-1 0,0-1,0 1,0 0,0-1,-1 1,1 0,0-1,-1 1,1-1,-1 1,1-1,-1 1,0-1,0 1,1-1,-1 1,0-1,0 0,-2 2,-10 9,0 0,-1-1,0-1,-1 0,0-1,-26 12,2-1,-15 7,-115 39,23-12,133-49,0-2,0 1,0-2,0 0,0 0,-17-1,10 0,-35 6,46-5,-36 9,-1-2,-89 5,-52 4,164-15,-85 19,77-14,1-1,-58 4,-110-10,195-1,0 0,-1 0,1 0,0 1,-1-1,1 1,0 0,0-1,0 2,-1-1,1 0,0 1,0-1,1 1,-1 0,0 0,1 0,-1 0,-3 4,-2 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7:56:29.8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11,'19'1,"-1"1,19 4,18 2,166-5,-7-1,-188 1,-1 2,43 12,-4 0,-2-6,0-4,0-2,84-4,-117 0,53 9,18 1,-96-11,39 2,0-2,0-1,0-3,53-11,-29 0,0 2,0 3,1 4,75 1,-93 6,1-3,57-10,-40 5,0 2,96 6,-50 1,-8-3,120 3,-192 3,1 1,-2 1,1 2,57 25,13 2,45 8,-146-43,1 0,0-1,-1 1,1-1,0 1,0-1,0 0,-1 0,1-1,0 1,0-1,-1 0,1 0,0 0,-1 0,4-3,5-2,0-1,-1 0,13-12,-14 11,0 0,1 1,16-9,-6 7,11-5,47-28,-78 42,5-5,0 1,1 1,13-6,-18 8,1 0,-1 1,1-1,-1 1,1 0,0 0,-1 0,1 0,-1 0,1 0,-1 1,1-1,-1 1,1 0,3 1,25 14,48 32,-10-5,-47-30,-9-5,0-1,0 0,0-1,0-1,16 5,-28-10,1 1,-1-1,1 0,-1 0,1 1,-1-1,0 0,1 0,-1-1,1 1,-1 0,1 0,-1-1,0 1,1 0,-1-1,0 0,1 1,-1-1,0 0,0 0,0 1,2-3,-2 1,1 0,-1 1,0-2,0 1,0 0,0 0,-1 0,1 0,0 0,-1-1,0 1,1 0,-1-4,0-12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20:10.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26 231,'0'-1,"0"-1,1 1,-1 0,1-1,-1 1,1 0,0 0,-1 0,1-1,0 1,0 0,0 0,0 0,0 0,0 1,0-1,0 0,0 0,3-1,24-11,-25 12,1-1,0 1,-1 0,1 0,0 0,0 0,-1 1,1 0,0-1,0 1,0 1,0-1,-1 1,1-1,0 1,0 0,-1 0,1 1,-1-1,1 1,-1 0,1 0,-1 0,0 0,0 0,0 1,0-1,-1 1,1 0,-1 0,4 5,2 2,0 0,0-1,10 8,-15-14,1 0,0 0,0-1,0 1,0-1,0 0,0 0,0-1,1 1,-1-1,7 1,-10-2,-1 1,1-1,0 0,0 0,0 0,0 0,0 0,0 0,0 0,0 0,0 0,0 0,0 0,0-1,-1 1,1 0,0 0,0-1,0 1,0-1,0 1,-1-1,1 1,0-1,-1 0,1 1,0-1,-1 0,1 1,-1-1,1 0,-1 0,1 0,-1 0,1 1,-1-1,0 0,0 0,1 0,-1 0,0 0,0 0,0 0,0 0,0 0,0 0,0 0,-1-1,1 0,-1-1,1 0,-1 0,0 0,0 1,-1-1,1 0,0 1,-1-1,1 1,-1 0,0 0,0-1,0 1,-3-2,4 3,0 0,-1 0,1 1,0-1,-1 0,1 0,-1 1,1-1,-1 1,1 0,-1-1,0 1,1 0,-1 0,1 0,-1 0,0 0,1 0,-1 0,1 1,-1-1,-1 1,0 1,0-1,1 1,-1 0,1-1,0 1,0 0,-1 0,1 1,1-1,-1 0,-2 4,-3 6,1 1,0 0,-8 26,8-17,0 1,2 0,-3 40,6 71,2-90,-1-39,0 1,0 0,1 0,0 0,0 0,1 0,-1-1,6 11,-6-14,0 0,0-1,0 1,0-1,0 1,1-1,-1 0,1 0,-1 1,1-1,0 0,-1 0,1 0,0-1,-1 1,1 0,0-1,0 1,0-1,0 1,0-1,0 0,0 0,0 0,-1 0,1 0,0 0,0-1,0 1,0-1,2 0,9-4,0 0,-1-1,0-1,0 0,0-1,-1 0,0 0,-1-1,0-1,12-13,-3-2,-11 13,1 1,15-15,-18 20,0-1,0 0,0 0,-1-1,0 1,-1-1,0 0,0-1,-1 1,0-1,0 1,2-16,-2 4,-1 0,-1 0,-1 0,-4-36,3 48,0 0,-1 0,0 0,-1 1,1-1,-2 1,1-1,-1 1,0 0,0 1,-1-1,0 1,-11-12,-1 2,-2 1,0 1,-27-15,22 14,5 2,-28-26,18 15,27 22,-1-1,1 2,-1-1,0 0,0 0,0 1,0 0,0-1,0 1,0 0,0 0,0 1,0-1,-1 1,1 0,0-1,0 1,-1 1,1-1,0 0,0 1,-1 0,1 0,0 0,0 0,0 0,0 0,0 1,-4 3,-5 4,0 1,0 1,1 0,0 0,-9 15,-8 6,12-15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6T17:20:19.993"/>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346 345,'0'3,"0"0,1 1,-1-1,1 0,0 0,0 0,0 1,0-1,0 0,1 0,-1 0,1 0,0-1,0 1,2 2,1 0,0-1,0 1,0-1,0 0,1-1,0 1,7 2,1 0,1 0,0-2,0 1,1-2,25 3,-33-5,-1-1,1 0,0 0,-1 0,1-1,9-2,-16 3,1-1,0 1,-1-1,1 0,-1 0,1 1,-1-1,0 0,1 0,-1 0,0 0,0-1,1 1,-1 0,0 0,0-1,0 1,-1-1,1 1,0-1,0 1,-1-1,1 1,-1-1,1 0,-1 1,0-1,0 0,0 1,0-1,0 0,0 1,0-1,-1-2,-3-12,0 0,-1 0,-1 1,0-1,-10-15,5 8,-74-141,84 161,-6-11,0 1,-1 0,0 0,-15-17,21 28,0-1,0 1,0 0,-1 0,1 0,-1 0,1 0,-1 1,0-1,0 1,1-1,-1 1,0 0,0 0,0 1,-1-1,1 1,0-1,0 1,0 0,0 0,0 0,-1 1,1-1,0 1,0 0,0-1,-4 3,-18 10,1 1,0 1,-34 28,41-29,2-2,1 1,0 1,1 0,-14 19,-40 67,57-84,4-7,1 0,0 0,0 0,1 1,-5 16,8-22,0 1,0-1,1 0,0 1,0-1,0 0,0 1,1-1,0 0,0 1,0-1,0 0,1 0,-1 0,5 8,1-1,0 0,0-1,1 0,1 0,-1 0,16 11,-19-16,2 0,-1-1,0 0,1 0,0-1,-1 0,2 0,-1-1,0 0,0 0,1 0,9 0,37 0,77-6,-59-8,-47 7,45-2,1 7,34-1,-91 0,1 0,-1-2,0 0,0 0,15-6,-27 8,0 0,1 0,-1 0,0 0,0 0,1 0,-1-1,0 1,0-1,0 1,-1-1,1 0,0 0,-1 0,1 0,-1 0,1 0,-1 0,0 0,0-1,1-3,-1 2,-1-1,0 1,0-1,-1 1,1 0,-1-1,0 1,0 0,-1-1,1 1,-4-6,-5-14,1 1,1-1,1-1,1 0,1 0,1 0,0-32,4 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57:00.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4,'43'-1,"-31"-1,1 1,-1 1,1 0,-1 1,1 1,-1-1,1 2,21 7,-27-7,-1 0,2 0,-1 0,0-1,0 0,1 0,-1-1,1 0,0 0,-1 0,1-1,14-2,-9 1,1 1,-1 0,0 1,22 5,12 0,-44-6,8 1,-1 0,0 0,14 5,-22-6,0 1,-1-1,1 1,0 0,-1 0,1 0,0 0,-1 0,1 0,-1 0,2 3,-2-4,-1 1,1 0,-1-1,0 1,1 0,-1 0,0 0,0 0,1-1,-1 1,0 0,0 0,0 0,0 0,0-1,0 1,-1 0,1 0,0 0,0 0,0-1,-1 1,1 0,0 0,-1 0,0 0,-1 2,0 0,0 0,-1-1,1 1,-1-1,0 1,1-1,-1 0,0 0,0 0,-7 2,-41 15,26-11,1 1,-1-1,1-1,-2-1,1-2,-1 0,-51 0,65-4,0 0,0 1,-14 3,22-3,0 0,0 0,1 0,-1 1,0-1,0 1,1 0,-1 0,1 0,0 0,0 1,0-1,-4 4,7-6,0 0,0 0,0 1,0-1,0 0,0 0,0 0,-1 0,1 0,0 0,0 1,0-1,0 0,0 0,0 0,0 0,0 1,0-1,0 0,0 0,0 0,0 0,0 0,0 1,0-1,0 0,0 0,0 0,0 0,0 1,0-1,0 0,1 0,-1 0,0 0,0 0,0 0,0 1,0-1,0 0,0 0,0 0,1 0,-1 0,10 3,11-4,1-2,-1-2,0 0,0-1,-1-1,1-1,-2-1,33-19,-45 24,0 1,1 0,-1 0,1 1,0 0,-1 0,1 1,0 0,0 0,0 1,0 0,13 2,-11 2,-14 2,-15 3,-7-5,-1 0,-36-2,-22 3,39 3,-75 20,149-25,20-3,-20 2,0-2,0-1,0-1,35-8,-47 2,-16 8,0 0,0 0,0-1,0 1,0 0,0 0,0-1,-1 1,1 0,0 0,0 0,0-1,-1 1,1 0,0 0,0 0,0 0,-1 0,1-1,0 1,0 0,-1 0,1 0,0 0,-1 0,1 0,0 0,0 0,-1 0,1 0,0 0,-1 0,-34-3,7 2,9-1,-1 2,1 0,-1 1,1 1,-33 8,37-5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58:57.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1,'447'0,"-442"0,43 2,-44-2,-1 1,0-1,0 1,1 0,-1 0,0 0,0 1,0-1,0 1,0-1,4 5,-6-5,0 0,0 0,-1 1,1-1,-1 0,1 1,-1-1,1 0,-1 1,0-1,0 1,0-1,0 1,0-1,0 1,0-1,0 0,0 1,-1-1,1 1,0-1,-1 0,1 1,-1-1,0 0,1 0,-1 1,0-1,0 0,0 0,0 0,0 0,-1 1,-12 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59:00.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22,'19'-1,"1"-1,25-6,-27 4,0 1,34 0,-41 3,0 1,-1 1,1 0,0 1,-1 0,12 5,59 31,-47-21,-28-15,0 1,-1 0,0 0,1 0,-2 0,1 1,0 0,-1 0,7 10,-3-2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2T17:59:06.0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1,'56'-1,"64"3,-118-2,1 0,-1 0,0 0,1 1,-1-1,0 1,1-1,-1 1,0 0,1 0,-1 0,0 0,0 1,0-1,0 1,0-1,-1 1,1-1,0 1,-1 0,1 0,-1 0,1 0,0 2,-2-2,1 1,-1-1,1 0,-1 0,0 0,0 0,0 1,-1-1,1 0,0 0,-1 0,0 0,1 0,-1 0,0 0,0 0,0 0,0 0,0 0,-1 0,1-1,0 1,-1 0,1-1,-1 0,0 1,-1 0,-3 3,0-1,0-1,-1 1,-12 4,-14 9,33-17,0 0,-1 0,1 0,0 0,0 0,0 1,-1-1,1 0,0 0,0 0,0 0,-1 0,1 1,0-1,0 0,0 0,0 0,0 1,0-1,0 0,-1 0,1 0,0 1,0-1,0 0,0 0,0 0,0 1,0-1,0 0,0 0,0 1,0-1,0 0,0 1,9 3,21 2,-20-4,18 4,0-1,0-1,55 0,-282-5,177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9T16:35:28.2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21,'407'0,"-366"2,0 2,44 10,-57-8,115 24,-91-20,-18-3,0-1,45 2,-41-8,-9 0,-1 1,48 8,18 5,-65-11,0 1,-1 1,40 14,-45-12,0 0,0-2,0-1,37 3,97-6,-86-2,-61 0,0 0,0 0,0-1,0-1,0 1,-1-1,1-1,-1 0,0 0,0-1,12-9,-8 5,-1-1,0 0,-1-1,0 0,0-1,14-21,-24 31,0 1,0-1,0 1,1-1,-2 0,1 0,0 0,0 1,-1-1,1 0,-1 0,1 0,-1 0,0 0,0 0,0 0,0 0,0-3,-1 4,0 0,0 0,0 0,0 0,0 0,0 0,0 0,0 0,0 1,0-1,0 0,0 1,-1-1,1 1,0-1,0 1,-1-1,1 1,0 0,-1 0,1 0,0 0,-1 0,1 0,0 0,-1 0,0 1,-51 4,1 1,1 4,-1 1,-55 21,9-5,-123 19,41-11,122-26,1-2,-1-2,-93-6,65-1,68 2,0 0,0-2,-25-5,38 6,1 0,-1 0,1-1,0 1,0-1,0 0,0 0,0 0,0-1,0 1,1-1,-1 0,1 0,0 0,0 0,0-1,0 1,-4-9,0-7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9T16:35:48.8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0 215,'102'-1,"112"3,-112 15,-61-9,10 4,53 19,-54-14,58 10,64 4,-109-20,17 2,19 2,-65-8,61 3,-20-11,32 2,-92 0,0 1,0 1,0 0,28 10,5 2,0-1,1-3,63 7,-46-12,106-5,-84-3,-55 0,1-1,0-2,-1-1,0-2,52-19,-82 26,0 0,0 0,-1 0,1 0,0-1,-1 1,1-1,-1 0,0 1,0-1,1-1,-1 1,0 0,-1 0,1-1,0 1,-1-1,1 1,-1-1,0 0,0 0,0 1,0-1,0 0,-1 0,1 0,-1 0,0 0,0-5,-1 4,1 1,-1-1,0 0,0 1,0-1,0 1,-1 0,1-1,-1 1,0 0,0 0,0 0,-1 0,1 1,-1-1,1 0,-1 1,0 0,0 0,0 0,0 0,0 0,-7-2,-21-5,0 1,0 2,-1 1,0 2,-47 0,6 0,-25-11,64 8,-45-2,-141 8,98 1,110 0,1 0,-1 0,-15 5,-7 2,33-8,-1 0,0 0,1 1,-1-1,1 0,-1 0,1-1,-1 1,0 0,1 0,-1-1,1 1,-1-1,1 1,-1-1,1 0,0 0,-1 1,1-1,0 0,0 0,-1 0,1-1,0 1,0 0,0 0,0 0,1-1,-1 1,0-1,0 1,1 0,-1-1,1 1,-1-1,1 0,0 1,-1-1,1 1,0-1,0 1,0-3,0-7,1-1,0 0,0 1,4-16,-5 25,28-95,-11 50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29T16:35:54.6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1 145,'543'0,"-526"-1,1-1,-1-1,23-5,-19 3,38-5,-35 8,35-9,-35 5,40-2,-42 5,41-9,-41 7,42-4,43-6,-73 8,53-2,-69 9,16 0,0-2,62-12,-33 3,-57 10,-1 1,1 0,-1-1,1 2,0-1,-1 1,1 0,-1 0,6 2,-10-3,-1 1,1-1,0 0,0 1,-1-1,1 1,0-1,-1 1,1-1,-1 1,1-1,-1 1,1-1,-1 1,1 0,-1-1,1 1,-1 0,0-1,1 1,-1 0,0 0,0-1,0 1,1 0,-1 1,0 0,-1 0,1 0,-1-1,1 1,-1 0,1 0,-1 0,0-1,0 1,0 0,-1 1,-5 5,0 1,0-1,-9 7,13-12,-17 13,-1-1,0-1,-1-1,-1-1,0-1,-35 12,16-6,-4 0,0-2,-1-2,-62 8,-196 13,129-27,148-7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7:56:38.1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70,'26'0,"1"-2,0 0,0-2,-1-1,0-1,48-17,-55 17,0 0,1 1,-1 1,1 1,0 1,30 0,-17 3,0 2,-1 1,37 9,-11 2,-22-5,47 6,78-10,-33-3,-106 0,0 0,33 12,-33-9,0-1,30 4,26-7,-53-2,0 0,44 8,120 23,-160-28,68 12,-64-9,1-2,0-2,0-1,35-4,1 2,-32 1,16 0,-1-2,67-10,-36-2,109-3,237 15,-217 4,-191-1,-1 2,0 0,1 2,-2 0,22 9,42 9,-32-10,-34-8,1 0,0-1,36 2,-52-6,-1-1,1 1,-1 0,0-1,1 1,-1-1,0 0,0 0,0 0,1 0,-1 0,0-1,0 1,2-3,24-27,-24 26,0-1,1 0,0 1,7-5,0 0,-2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7:58:35.7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0,'5'1,"0"0,0-1,0 2,-1-1,8 3,16 5,15-5,60 0,15 1,424 9,-363-15,438 1,-603 1,-1 0,1 1,-1 1,20 6,-2-1,-21-6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7:58:42.2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108 131,'31'14,"0"-2,49 13,-36-12,46 10,1-5,104 9,-183-26,11 4,1 0,-1 1,40 18,11 2,67 7,-130-31,29 4,0-2,0-2,57-5,-14 1,-35 2,112-3,-127 0,0-1,60-16,-2-7,125-32,-83 39,-24 5,-18-2,2 3,161-3,-223 19,0 1,0 2,-1 0,0 3,32 10,-8 0,1-3,1-2,0-3,0-2,80 0,261-10,-384 2,0 2,0 0,0 0,0 1,-1 0,14 6,10 3,-6-6,-24-5,-1-1,0 1,0 0,1 1,-1-1,0 1,0 0,5 3,-9 0,-8-2,-10 0,-35-1,-1-2,1-2,-74-13,-153-43,218 40,2-2,-67-33,93 39,-23-7,-82-20,5 1,92 29,-81-13,4 2,106 19,0 0,0 1,0 0,-1 1,1 1,-1 0,1 0,0 1,-1 1,1 0,0 0,0 2,0-1,-22 11,-11 7,0-2,-2-3,0-1,-86 15,49-18,-166 1,-248-15,317-10,102 4,-92-13,-102-4,245 26,-54 8,-12 2,-88-10,157-1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06:31.1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0,'36'0,"295"13,-138 18,-78-7,209 16,-291-38,63 12,-61-9,1-1,0-1,63-5,-25 0,-10 1,-5 0,109 11,-153-7,3 0,1 0,0-1,0-1,0-1,24-2,-29-2,-7-1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04T18:06:36.1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1,'603'0,"-555"2,-1 3,59 13,-4-1,-45-7,-27-5,45 4,80 1,51 1,-59-13,270 4,-214 23,-84-6,230 3,777-23,-987-10,-110 6,1 2,1 1,-1 1,0 2,53 7,92 20,-168-27,5 1,-1 0,21 1,-31-3,1 0,-1 0,1 0,0 0,-1 0,1 0,-1 0,1 0,-1-1,1 1,-1 0,1-1,-1 0,1 1,-1-1,0 0,1 0,-1 0,0 0,0 0,0 0,1 0,-1 0,0 0,0 0,-1-1,1 1,0 0,0-2,0-6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35:42.4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1,'14'0,"0"0,1 1,-1 0,0 1,0 1,0 0,0 1,0 0,-1 1,23 13,-8-2,0-1,1-1,0-1,1-2,56 14,-76-22,1 1,0 0,-1 0,1 1,13 9,-11-6,1-1,15 6,40 17,-53-23,-1 1,1-2,0 0,0-1,1-1,-1 0,29 2,-10-5,0 2,0 1,62 16,-60-13,0-1,0-2,0-2,67-5,-19 1,-62 1,0-1,24-6,-22 3,37-1,-43 4,1 0,18-5,-18 2,0 2,20-1,449 3,-235 2,-215-1,-20-1,-1 0,1 2,0 0,-1 1,20 6,-9-2,-1-1,1-2,0 0,0-2,0-2,33-3,18-7,33-1,165 13,-277-1,33 2,-33-2,0 1,1-1,-1 0,0 1,0-1,0 1,1-1,-1 1,0 0,0-1,0 1,0 0,0 0,0 0,0-1,-1 1,1 0,0 0,0 0,-1 1,1-1,0 0,0 2,-1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15:41:47.9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1 208,'0'-1,"0"0,1 0,-1 0,0 0,1 0,0 0,-1 0,1 0,-1 1,1-1,0 0,0 0,-1 1,1-1,0 0,0 1,0-1,0 1,0-1,0 1,0-1,0 1,0 0,0-1,0 1,0 0,0 0,0 0,2 0,33 0,9 7,0-1,74 0,-98-7,-1 1,1 1,-1 1,1 0,-1 2,0 0,31 12,-40-12,-1-1,0 0,1-1,0 0,-1-1,1 0,0 0,14-2,8-3,44-10,-64 12,92-30,-80 23,1 1,0 1,40-6,-46 10,0-1,38-12,-40 10,0 0,1 2,30-4,-9 5,-1-3,0 0,45-15,-58 12,-6 2,36-6,-28 7,40-14,-31 8,-14 8,0 0,0 1,1 1,-1 2,1 0,28 5,-43-4,-1 1,0 0,0 1,0 0,0 0,-1 1,1 0,7 6,-5-4,0-1,0 1,17 4,5-1,0-1,1-2,-1-2,1-1,43-1,13-4,123 3,-200 1,0 1,0 0,0 0,15 7,-13-4,0-1,18 3,19 3,-30-6,-1 0,1-2,23 1,407-3,-203-3,-231 3,0 1,28 6,-26-4,-1 0,21 0,240-5,-267 0,0 0,-1-1,1 0,-1-1,1 0,16-7,4-1,-23 8,0 1,1 0,0 0,-1 1,1 0,0 1,-1 0,19 3,-25-3,0 1,1-1,-1 1,0 0,0 0,0 0,0 1,0-1,0 1,0-1,0 1,-1 0,1 0,-1 0,1 1,-1-1,0 0,0 1,0 0,0-1,0 1,-1 0,1 0,-1 0,0 0,0 0,0 0,0 1,0 4,-1-5,0-1,0 1,0 0,0-1,-1 1,1 0,-1-1,0 1,0-1,0 1,0-1,0 1,-1-1,1 0,-1 1,0-1,1 0,-1 0,0 0,-4 3,-13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 </a:t>
            </a:r>
            <a:endParaRPr dirty="0"/>
          </a:p>
        </p:txBody>
      </p:sp>
      <p:sp>
        <p:nvSpPr>
          <p:cNvPr id="283" name="Google Shape;283;p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onto the Toastmasters International webpage and do not see this page click the down arrow next to your name and select My Home.</a:t>
            </a:r>
          </a:p>
          <a:p>
            <a:r>
              <a:rPr lang="en-US" dirty="0"/>
              <a:t>From this screen you select Go To Base Camp</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84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working a </a:t>
            </a:r>
            <a:r>
              <a:rPr lang="en-US" b="1" dirty="0"/>
              <a:t>printed Path </a:t>
            </a:r>
            <a:r>
              <a:rPr lang="en-US" dirty="0"/>
              <a:t>they did not get moved to LMS Base Camp.  You will still have to ask your Base Camp Manager to send your completed form 8950 to Toastmasters International for completion.</a:t>
            </a:r>
          </a:p>
          <a:p>
            <a:r>
              <a:rPr lang="en-US" dirty="0"/>
              <a:t>If you have </a:t>
            </a:r>
            <a:r>
              <a:rPr lang="en-US" b="1" dirty="0"/>
              <a:t>NOT</a:t>
            </a:r>
            <a:r>
              <a:rPr lang="en-US" dirty="0"/>
              <a:t> yet received all five of the printed Path manuals, contact supplyorders@toastmasters.org and request the remaining levels that you need.</a:t>
            </a:r>
          </a:p>
          <a:p>
            <a:endParaRPr lang="en-US" dirty="0"/>
          </a:p>
          <a:p>
            <a:endParaRPr lang="en-US" dirty="0"/>
          </a:p>
          <a:p>
            <a:r>
              <a:rPr lang="en-US" dirty="0"/>
              <a:t>This is the Base Camp </a:t>
            </a:r>
            <a:r>
              <a:rPr lang="en-US" b="1" dirty="0"/>
              <a:t>landing page </a:t>
            </a:r>
            <a:r>
              <a:rPr lang="en-US" dirty="0"/>
              <a:t>that shows your active Paths, Suggested Learning, and Completed Paths.</a:t>
            </a:r>
          </a:p>
          <a:p>
            <a:r>
              <a:rPr lang="en-US" dirty="0"/>
              <a:t>I chose Persuasive Influence as what you will see as you START your Path.</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79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your initial activity for this Path click the START tab.  If it isn’t your initial activity, RESUME will be shown instead.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86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START you are taken to Level 1, Project 1, the Ice Breaker.</a:t>
            </a:r>
          </a:p>
          <a:p>
            <a:r>
              <a:rPr lang="en-US" dirty="0"/>
              <a:t>The left panel drop down list is the same as what was on the bottom, center section, of a Legacy Project.</a:t>
            </a:r>
          </a:p>
          <a:p>
            <a:r>
              <a:rPr lang="en-US" dirty="0"/>
              <a:t>To get back to the Project cover page, you can select OVERVIEW at any time to return to the initial screen selection for the Path.</a:t>
            </a:r>
          </a:p>
          <a:p>
            <a:r>
              <a:rPr lang="en-US" dirty="0"/>
              <a:t>If you scroll down the page you will see the resources page that is where you can download the Project PDF if you choose.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662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are the same as in the Legacy Paths and is always on this page of any Project.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193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your second foray into this Path will look like.  Note all the Level 1 Projects are the same as in the Legacy Project.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617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a Legacy Project would look like.  There is, at this time, no time limit for completion of a Legacy Path.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3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45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member of more than one club the drop down list will appear for you to select which club you wish to review.</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93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53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620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26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840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can see all the members of your club, see their profile, send them feedback, and print or save a PDF version of their certificates.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104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my D30 clubs.  My D54 clubs are listed below on this website.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943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click on the icon OR choose to click on the backwards arrow to get a webpage version.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9590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67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can share awards on social media.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016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can print or save your certificate as a PDF.</a:t>
            </a:r>
          </a:p>
          <a:p>
            <a:r>
              <a:rPr lang="en-US" dirty="0"/>
              <a:t>Click on the certificate image … next slide for further details.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25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Print or Download icon to print or save a PDF copy of </a:t>
            </a:r>
            <a:r>
              <a:rPr lang="en-US"/>
              <a:t>the certificate.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7967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President, V P Education, and Secretary will receive this monthly report of the club’s Pathways activity.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97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choose a Path you cannot Go to Base Camp directly.</a:t>
            </a:r>
          </a:p>
          <a:p>
            <a:r>
              <a:rPr lang="en-US" dirty="0"/>
              <a:t>When you log in to the Toastmasters International website you will see the My Home page.</a:t>
            </a:r>
          </a:p>
          <a:p>
            <a:r>
              <a:rPr lang="en-US" dirty="0"/>
              <a:t>Choose Education Programs to be taken to the Information page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86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298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use the Pathways Resources tab!</a:t>
            </a:r>
          </a:p>
          <a:p>
            <a:r>
              <a:rPr lang="en-US" dirty="0"/>
              <a:t>Pathways videos are also available.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565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dirty="0"/>
          </a:p>
        </p:txBody>
      </p:sp>
      <p:sp>
        <p:nvSpPr>
          <p:cNvPr id="489" name="Google Shape;489;p2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Entering Pathways via this route gives you the introduction to Pathways, the link to the Ice Breaker (Sample Your First Project), Accessible Materials, and an overview of the LMS Paths and the Legacy Paths (no longer available for purchase).</a:t>
            </a:r>
          </a:p>
          <a:p>
            <a:r>
              <a:rPr lang="en-US" dirty="0"/>
              <a:t>The Achievements and Awards let you know what you can attain in Pathways as well as an explanation of what the Distinguished Toastmaster award is and the steps to achieve this highest individual award in Toastmasters.</a:t>
            </a:r>
          </a:p>
          <a:p>
            <a:endParaRPr lang="en-US" dirty="0"/>
          </a:p>
          <a:p>
            <a:r>
              <a:rPr lang="en-US" dirty="0"/>
              <a:t>Continue scrolling to the bottom of the page for purchasing a Path, Pathways Updates and FAQ.</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81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bottom of the previous webpage.</a:t>
            </a:r>
          </a:p>
          <a:p>
            <a:r>
              <a:rPr lang="en-US" dirty="0"/>
              <a:t>From here you can:</a:t>
            </a:r>
          </a:p>
          <a:p>
            <a:pPr>
              <a:buFont typeface="Arial" panose="020B0604020202020204" pitchFamily="34" charset="0"/>
              <a:buChar char="•"/>
            </a:pPr>
            <a:r>
              <a:rPr lang="en-US" dirty="0"/>
              <a:t>View the Base Camp Videos</a:t>
            </a:r>
          </a:p>
          <a:p>
            <a:pPr>
              <a:buFont typeface="Arial" panose="020B0604020202020204" pitchFamily="34" charset="0"/>
              <a:buChar char="•"/>
            </a:pPr>
            <a:r>
              <a:rPr lang="en-US" dirty="0"/>
              <a:t>Choose a Path – next two slides will show the LMS Pathways Paths and the Legacy Paths</a:t>
            </a:r>
          </a:p>
          <a:p>
            <a:pPr>
              <a:buFont typeface="Arial" panose="020B0604020202020204" pitchFamily="34" charset="0"/>
              <a:buChar char="•"/>
            </a:pPr>
            <a:r>
              <a:rPr lang="en-US" dirty="0"/>
              <a:t>Get the latest Pathways Update and Education Program FAQ</a:t>
            </a:r>
          </a:p>
          <a:p>
            <a:pPr>
              <a:buFont typeface="Arial" panose="020B0604020202020204" pitchFamily="34" charset="0"/>
              <a:buChar char="•"/>
            </a:pPr>
            <a:r>
              <a:rPr lang="en-US" dirty="0"/>
              <a:t>Go To Base Camp … one of many routes to get there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667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LMS Paths.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6434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will see as you hover over the Engaging Humor icon.  All the elective projects for a level will be shown when you click on the Elective Projects tab.</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160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badges for the Legacy Paths.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67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is shown when you choose a Legacy Path icon.  All electives for a Level will be shown when the Elective Projects tab is chosen.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194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26"/>
          <p:cNvSpPr/>
          <p:nvPr/>
        </p:nvSpPr>
        <p:spPr>
          <a:xfrm rot="10800000">
            <a:off x="-6283" y="0"/>
            <a:ext cx="12204565"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6"/>
          <p:cNvSpPr txBox="1">
            <a:spLocks noGrp="1"/>
          </p:cNvSpPr>
          <p:nvPr>
            <p:ph type="ctrTitle"/>
          </p:nvPr>
        </p:nvSpPr>
        <p:spPr>
          <a:xfrm>
            <a:off x="1524000" y="3200400"/>
            <a:ext cx="9144000" cy="7315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EEE9F"/>
              </a:buClr>
              <a:buSzPts val="4500"/>
              <a:buNone/>
              <a:defRPr sz="4500">
                <a:solidFill>
                  <a:srgbClr val="FEEE9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22" name="Google Shape;22;p26"/>
          <p:cNvCxnSpPr/>
          <p:nvPr/>
        </p:nvCxnSpPr>
        <p:spPr>
          <a:xfrm>
            <a:off x="1422400" y="2743200"/>
            <a:ext cx="9347200" cy="0"/>
          </a:xfrm>
          <a:prstGeom prst="straightConnector1">
            <a:avLst/>
          </a:prstGeom>
          <a:noFill/>
          <a:ln w="9525" cap="flat" cmpd="sng">
            <a:solidFill>
              <a:schemeClr val="lt1"/>
            </a:solidFill>
            <a:prstDash val="solid"/>
            <a:miter lim="800000"/>
            <a:headEnd type="none" w="sm" len="sm"/>
            <a:tailEnd type="none" w="sm" len="sm"/>
          </a:ln>
        </p:spPr>
      </p:cxnSp>
      <p:pic>
        <p:nvPicPr>
          <p:cNvPr id="23" name="Google Shape;23;p26"/>
          <p:cNvPicPr preferRelativeResize="0"/>
          <p:nvPr/>
        </p:nvPicPr>
        <p:blipFill rotWithShape="1">
          <a:blip r:embed="rId2">
            <a:alphaModFix/>
          </a:blip>
          <a:srcRect/>
          <a:stretch/>
        </p:blipFill>
        <p:spPr>
          <a:xfrm>
            <a:off x="4706113" y="1830811"/>
            <a:ext cx="2775881" cy="4297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96"/>
        <p:cNvGrpSpPr/>
        <p:nvPr/>
      </p:nvGrpSpPr>
      <p:grpSpPr>
        <a:xfrm>
          <a:off x="0" y="0"/>
          <a:ext cx="0" cy="0"/>
          <a:chOff x="0" y="0"/>
          <a:chExt cx="0" cy="0"/>
        </a:xfrm>
      </p:grpSpPr>
      <p:sp>
        <p:nvSpPr>
          <p:cNvPr id="97" name="Google Shape;97;p57"/>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57"/>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7"/>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cxnSp>
        <p:nvCxnSpPr>
          <p:cNvPr id="100" name="Google Shape;100;p57"/>
          <p:cNvCxnSpPr/>
          <p:nvPr/>
        </p:nvCxnSpPr>
        <p:spPr>
          <a:xfrm>
            <a:off x="406400" y="1476768"/>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01" name="Google Shape;101;p57"/>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 name="Google Shape;102;p57"/>
          <p:cNvPicPr preferRelativeResize="0"/>
          <p:nvPr/>
        </p:nvPicPr>
        <p:blipFill rotWithShape="1">
          <a:blip r:embed="rId2">
            <a:alphaModFix/>
          </a:blip>
          <a:srcRect/>
          <a:stretch/>
        </p:blipFill>
        <p:spPr>
          <a:xfrm>
            <a:off x="392430" y="6410997"/>
            <a:ext cx="1607820" cy="248927"/>
          </a:xfrm>
          <a:prstGeom prst="rect">
            <a:avLst/>
          </a:prstGeom>
          <a:noFill/>
          <a:ln>
            <a:noFill/>
          </a:ln>
        </p:spPr>
      </p:pic>
      <p:sp>
        <p:nvSpPr>
          <p:cNvPr id="103" name="Google Shape;103;p57"/>
          <p:cNvSpPr>
            <a:spLocks noGrp="1"/>
          </p:cNvSpPr>
          <p:nvPr>
            <p:ph type="pic" idx="2"/>
          </p:nvPr>
        </p:nvSpPr>
        <p:spPr>
          <a:xfrm>
            <a:off x="6096000" y="0"/>
            <a:ext cx="6099048" cy="6217920"/>
          </a:xfrm>
          <a:prstGeom prst="rect">
            <a:avLst/>
          </a:prstGeom>
          <a:noFill/>
          <a:ln>
            <a:noFill/>
          </a:ln>
        </p:spPr>
      </p:sp>
      <p:sp>
        <p:nvSpPr>
          <p:cNvPr id="104" name="Google Shape;104;p5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dk1"/>
                </a:solidFill>
                <a:latin typeface="Arial"/>
                <a:ea typeface="Arial"/>
                <a:cs typeface="Arial"/>
                <a:sym typeface="Arial"/>
              </a:defRPr>
            </a:lvl1pPr>
            <a:lvl2pPr marL="0" lvl="1" indent="0" algn="r">
              <a:spcBef>
                <a:spcPts val="0"/>
              </a:spcBef>
              <a:buNone/>
              <a:defRPr sz="1800" b="1">
                <a:solidFill>
                  <a:schemeClr val="dk1"/>
                </a:solidFill>
                <a:latin typeface="Arial"/>
                <a:ea typeface="Arial"/>
                <a:cs typeface="Arial"/>
                <a:sym typeface="Arial"/>
              </a:defRPr>
            </a:lvl2pPr>
            <a:lvl3pPr marL="0" lvl="2" indent="0" algn="r">
              <a:spcBef>
                <a:spcPts val="0"/>
              </a:spcBef>
              <a:buNone/>
              <a:defRPr sz="1800" b="1">
                <a:solidFill>
                  <a:schemeClr val="dk1"/>
                </a:solidFill>
                <a:latin typeface="Arial"/>
                <a:ea typeface="Arial"/>
                <a:cs typeface="Arial"/>
                <a:sym typeface="Arial"/>
              </a:defRPr>
            </a:lvl3pPr>
            <a:lvl4pPr marL="0" lvl="3" indent="0" algn="r">
              <a:spcBef>
                <a:spcPts val="0"/>
              </a:spcBef>
              <a:buNone/>
              <a:defRPr sz="1800" b="1">
                <a:solidFill>
                  <a:schemeClr val="dk1"/>
                </a:solidFill>
                <a:latin typeface="Arial"/>
                <a:ea typeface="Arial"/>
                <a:cs typeface="Arial"/>
                <a:sym typeface="Arial"/>
              </a:defRPr>
            </a:lvl4pPr>
            <a:lvl5pPr marL="0" lvl="4" indent="0" algn="r">
              <a:spcBef>
                <a:spcPts val="0"/>
              </a:spcBef>
              <a:buNone/>
              <a:defRPr sz="1800" b="1">
                <a:solidFill>
                  <a:schemeClr val="dk1"/>
                </a:solidFill>
                <a:latin typeface="Arial"/>
                <a:ea typeface="Arial"/>
                <a:cs typeface="Arial"/>
                <a:sym typeface="Arial"/>
              </a:defRPr>
            </a:lvl5pPr>
            <a:lvl6pPr marL="0" lvl="5" indent="0" algn="r">
              <a:spcBef>
                <a:spcPts val="0"/>
              </a:spcBef>
              <a:buNone/>
              <a:defRPr sz="1800" b="1">
                <a:solidFill>
                  <a:schemeClr val="dk1"/>
                </a:solidFill>
                <a:latin typeface="Arial"/>
                <a:ea typeface="Arial"/>
                <a:cs typeface="Arial"/>
                <a:sym typeface="Arial"/>
              </a:defRPr>
            </a:lvl6pPr>
            <a:lvl7pPr marL="0" lvl="6" indent="0" algn="r">
              <a:spcBef>
                <a:spcPts val="0"/>
              </a:spcBef>
              <a:buNone/>
              <a:defRPr sz="1800" b="1">
                <a:solidFill>
                  <a:schemeClr val="dk1"/>
                </a:solidFill>
                <a:latin typeface="Arial"/>
                <a:ea typeface="Arial"/>
                <a:cs typeface="Arial"/>
                <a:sym typeface="Arial"/>
              </a:defRPr>
            </a:lvl7pPr>
            <a:lvl8pPr marL="0" lvl="7" indent="0" algn="r">
              <a:spcBef>
                <a:spcPts val="0"/>
              </a:spcBef>
              <a:buNone/>
              <a:defRPr sz="1800" b="1">
                <a:solidFill>
                  <a:schemeClr val="dk1"/>
                </a:solidFill>
                <a:latin typeface="Arial"/>
                <a:ea typeface="Arial"/>
                <a:cs typeface="Arial"/>
                <a:sym typeface="Arial"/>
              </a:defRPr>
            </a:lvl8pPr>
            <a:lvl9pPr marL="0" lvl="8" indent="0" algn="r">
              <a:spcBef>
                <a:spcPts val="0"/>
              </a:spcBef>
              <a:buNone/>
              <a:defRPr sz="18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105"/>
        <p:cNvGrpSpPr/>
        <p:nvPr/>
      </p:nvGrpSpPr>
      <p:grpSpPr>
        <a:xfrm>
          <a:off x="0" y="0"/>
          <a:ext cx="0" cy="0"/>
          <a:chOff x="0" y="0"/>
          <a:chExt cx="0" cy="0"/>
        </a:xfrm>
      </p:grpSpPr>
      <p:sp>
        <p:nvSpPr>
          <p:cNvPr id="106" name="Google Shape;106;p58"/>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58"/>
          <p:cNvSpPr/>
          <p:nvPr/>
        </p:nvSpPr>
        <p:spPr>
          <a:xfrm>
            <a:off x="6096000" y="0"/>
            <a:ext cx="6096000" cy="620877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58"/>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58"/>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cxnSp>
        <p:nvCxnSpPr>
          <p:cNvPr id="110" name="Google Shape;110;p58"/>
          <p:cNvCxnSpPr/>
          <p:nvPr/>
        </p:nvCxnSpPr>
        <p:spPr>
          <a:xfrm>
            <a:off x="406400" y="1476768"/>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11" name="Google Shape;111;p58"/>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58"/>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5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chemeClr val="dk1"/>
                </a:solidFill>
                <a:latin typeface="Arial"/>
                <a:ea typeface="Arial"/>
                <a:cs typeface="Arial"/>
                <a:sym typeface="Arial"/>
              </a:defRPr>
            </a:lvl1pPr>
            <a:lvl2pPr marL="0" lvl="1" indent="0" algn="r">
              <a:spcBef>
                <a:spcPts val="0"/>
              </a:spcBef>
              <a:buNone/>
              <a:defRPr sz="1200" b="1">
                <a:solidFill>
                  <a:schemeClr val="dk1"/>
                </a:solidFill>
                <a:latin typeface="Arial"/>
                <a:ea typeface="Arial"/>
                <a:cs typeface="Arial"/>
                <a:sym typeface="Arial"/>
              </a:defRPr>
            </a:lvl2pPr>
            <a:lvl3pPr marL="0" lvl="2" indent="0" algn="r">
              <a:spcBef>
                <a:spcPts val="0"/>
              </a:spcBef>
              <a:buNone/>
              <a:defRPr sz="1200" b="1">
                <a:solidFill>
                  <a:schemeClr val="dk1"/>
                </a:solidFill>
                <a:latin typeface="Arial"/>
                <a:ea typeface="Arial"/>
                <a:cs typeface="Arial"/>
                <a:sym typeface="Arial"/>
              </a:defRPr>
            </a:lvl3pPr>
            <a:lvl4pPr marL="0" lvl="3" indent="0" algn="r">
              <a:spcBef>
                <a:spcPts val="0"/>
              </a:spcBef>
              <a:buNone/>
              <a:defRPr sz="1200" b="1">
                <a:solidFill>
                  <a:schemeClr val="dk1"/>
                </a:solidFill>
                <a:latin typeface="Arial"/>
                <a:ea typeface="Arial"/>
                <a:cs typeface="Arial"/>
                <a:sym typeface="Arial"/>
              </a:defRPr>
            </a:lvl4pPr>
            <a:lvl5pPr marL="0" lvl="4" indent="0" algn="r">
              <a:spcBef>
                <a:spcPts val="0"/>
              </a:spcBef>
              <a:buNone/>
              <a:defRPr sz="1200" b="1">
                <a:solidFill>
                  <a:schemeClr val="dk1"/>
                </a:solidFill>
                <a:latin typeface="Arial"/>
                <a:ea typeface="Arial"/>
                <a:cs typeface="Arial"/>
                <a:sym typeface="Arial"/>
              </a:defRPr>
            </a:lvl5pPr>
            <a:lvl6pPr marL="0" lvl="5" indent="0" algn="r">
              <a:spcBef>
                <a:spcPts val="0"/>
              </a:spcBef>
              <a:buNone/>
              <a:defRPr sz="1200" b="1">
                <a:solidFill>
                  <a:schemeClr val="dk1"/>
                </a:solidFill>
                <a:latin typeface="Arial"/>
                <a:ea typeface="Arial"/>
                <a:cs typeface="Arial"/>
                <a:sym typeface="Arial"/>
              </a:defRPr>
            </a:lvl6pPr>
            <a:lvl7pPr marL="0" lvl="6" indent="0" algn="r">
              <a:spcBef>
                <a:spcPts val="0"/>
              </a:spcBef>
              <a:buNone/>
              <a:defRPr sz="1200" b="1">
                <a:solidFill>
                  <a:schemeClr val="dk1"/>
                </a:solidFill>
                <a:latin typeface="Arial"/>
                <a:ea typeface="Arial"/>
                <a:cs typeface="Arial"/>
                <a:sym typeface="Arial"/>
              </a:defRPr>
            </a:lvl7pPr>
            <a:lvl8pPr marL="0" lvl="7" indent="0" algn="r">
              <a:spcBef>
                <a:spcPts val="0"/>
              </a:spcBef>
              <a:buNone/>
              <a:defRPr sz="1200" b="1">
                <a:solidFill>
                  <a:schemeClr val="dk1"/>
                </a:solidFill>
                <a:latin typeface="Arial"/>
                <a:ea typeface="Arial"/>
                <a:cs typeface="Arial"/>
                <a:sym typeface="Arial"/>
              </a:defRPr>
            </a:lvl8pPr>
            <a:lvl9pPr marL="0" lvl="8" indent="0" algn="r">
              <a:spcBef>
                <a:spcPts val="0"/>
              </a:spcBef>
              <a:buNone/>
              <a:defRPr sz="12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58"/>
          <p:cNvPicPr preferRelativeResize="0"/>
          <p:nvPr/>
        </p:nvPicPr>
        <p:blipFill rotWithShape="1">
          <a:blip r:embed="rId2">
            <a:alphaModFix/>
          </a:blip>
          <a:srcRect/>
          <a:stretch/>
        </p:blipFill>
        <p:spPr>
          <a:xfrm>
            <a:off x="392430" y="6410997"/>
            <a:ext cx="1607820" cy="24892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arge Image">
  <p:cSld name="Title and Large Image">
    <p:spTree>
      <p:nvGrpSpPr>
        <p:cNvPr id="1" name="Shape 115"/>
        <p:cNvGrpSpPr/>
        <p:nvPr/>
      </p:nvGrpSpPr>
      <p:grpSpPr>
        <a:xfrm>
          <a:off x="0" y="0"/>
          <a:ext cx="0" cy="0"/>
          <a:chOff x="0" y="0"/>
          <a:chExt cx="0" cy="0"/>
        </a:xfrm>
      </p:grpSpPr>
      <p:sp>
        <p:nvSpPr>
          <p:cNvPr id="116" name="Google Shape;116;p59"/>
          <p:cNvSpPr>
            <a:spLocks noGrp="1"/>
          </p:cNvSpPr>
          <p:nvPr>
            <p:ph type="pic" idx="2"/>
          </p:nvPr>
        </p:nvSpPr>
        <p:spPr>
          <a:xfrm>
            <a:off x="0" y="1142999"/>
            <a:ext cx="12192000" cy="5084065"/>
          </a:xfrm>
          <a:prstGeom prst="rect">
            <a:avLst/>
          </a:prstGeom>
          <a:noFill/>
          <a:ln>
            <a:noFill/>
          </a:ln>
        </p:spPr>
      </p:sp>
      <p:sp>
        <p:nvSpPr>
          <p:cNvPr id="117" name="Google Shape;117;p59"/>
          <p:cNvSpPr/>
          <p:nvPr/>
        </p:nvSpPr>
        <p:spPr>
          <a:xfrm>
            <a:off x="0" y="-1"/>
            <a:ext cx="12192000" cy="114300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5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59"/>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0" name="Google Shape;120;p59"/>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21"/>
        <p:cNvGrpSpPr/>
        <p:nvPr/>
      </p:nvGrpSpPr>
      <p:grpSpPr>
        <a:xfrm>
          <a:off x="0" y="0"/>
          <a:ext cx="0" cy="0"/>
          <a:chOff x="0" y="0"/>
          <a:chExt cx="0" cy="0"/>
        </a:xfrm>
      </p:grpSpPr>
      <p:sp>
        <p:nvSpPr>
          <p:cNvPr id="122" name="Google Shape;122;p60"/>
          <p:cNvSpPr/>
          <p:nvPr/>
        </p:nvSpPr>
        <p:spPr>
          <a:xfrm rot="10800000">
            <a:off x="0"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3" name="Google Shape;123;p60"/>
          <p:cNvCxnSpPr/>
          <p:nvPr/>
        </p:nvCxnSpPr>
        <p:spPr>
          <a:xfrm>
            <a:off x="406402" y="989880"/>
            <a:ext cx="711200" cy="0"/>
          </a:xfrm>
          <a:prstGeom prst="straightConnector1">
            <a:avLst/>
          </a:prstGeom>
          <a:noFill/>
          <a:ln w="28575" cap="flat" cmpd="sng">
            <a:solidFill>
              <a:schemeClr val="lt1"/>
            </a:solidFill>
            <a:prstDash val="solid"/>
            <a:miter lim="800000"/>
            <a:headEnd type="none" w="sm" len="sm"/>
            <a:tailEnd type="none" w="sm" len="sm"/>
          </a:ln>
        </p:spPr>
      </p:cxnSp>
      <p:sp>
        <p:nvSpPr>
          <p:cNvPr id="124" name="Google Shape;124;p60"/>
          <p:cNvSpPr>
            <a:spLocks noGrp="1"/>
          </p:cNvSpPr>
          <p:nvPr>
            <p:ph type="pic" idx="2"/>
          </p:nvPr>
        </p:nvSpPr>
        <p:spPr>
          <a:xfrm>
            <a:off x="0" y="1143000"/>
            <a:ext cx="12192000" cy="5714999"/>
          </a:xfrm>
          <a:prstGeom prst="rect">
            <a:avLst/>
          </a:prstGeom>
          <a:noFill/>
          <a:ln>
            <a:noFill/>
          </a:ln>
        </p:spPr>
      </p:sp>
      <p:sp>
        <p:nvSpPr>
          <p:cNvPr id="125" name="Google Shape;125;p60"/>
          <p:cNvSpPr/>
          <p:nvPr/>
        </p:nvSpPr>
        <p:spPr>
          <a:xfrm>
            <a:off x="0" y="-1"/>
            <a:ext cx="12192000" cy="1143001"/>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6" name="Google Shape;126;p60"/>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7" name="Google Shape;127;p60"/>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Left_Content Right">
  <p:cSld name="Title and Text Left_Content Right">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9"/>
          <p:cNvSpPr txBox="1">
            <a:spLocks noGrp="1"/>
          </p:cNvSpPr>
          <p:nvPr>
            <p:ph type="body" idx="1"/>
          </p:nvPr>
        </p:nvSpPr>
        <p:spPr>
          <a:xfrm>
            <a:off x="277934" y="1535080"/>
            <a:ext cx="5498276" cy="4332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2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9"/>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pacer Slide" type="title">
  <p:cSld name="TITLE">
    <p:spTree>
      <p:nvGrpSpPr>
        <p:cNvPr id="1" name="Shape 166"/>
        <p:cNvGrpSpPr/>
        <p:nvPr/>
      </p:nvGrpSpPr>
      <p:grpSpPr>
        <a:xfrm>
          <a:off x="0" y="0"/>
          <a:ext cx="0" cy="0"/>
          <a:chOff x="0" y="0"/>
          <a:chExt cx="0" cy="0"/>
        </a:xfrm>
      </p:grpSpPr>
      <p:sp>
        <p:nvSpPr>
          <p:cNvPr id="167" name="Google Shape;167;p35"/>
          <p:cNvSpPr txBox="1">
            <a:spLocks noGrp="1"/>
          </p:cNvSpPr>
          <p:nvPr>
            <p:ph type="ctrTitle"/>
          </p:nvPr>
        </p:nvSpPr>
        <p:spPr>
          <a:xfrm>
            <a:off x="1524000" y="2359916"/>
            <a:ext cx="9144000" cy="7315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3333"/>
              </a:buClr>
              <a:buSzPts val="5400"/>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5"/>
          <p:cNvSpPr txBox="1">
            <a:spLocks noGrp="1"/>
          </p:cNvSpPr>
          <p:nvPr>
            <p:ph type="subTitle" idx="1"/>
          </p:nvPr>
        </p:nvSpPr>
        <p:spPr>
          <a:xfrm>
            <a:off x="1524000" y="3358503"/>
            <a:ext cx="9144000" cy="914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9" name="Google Shape;169;p3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35"/>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1" name="Google Shape;171;p35"/>
          <p:cNvPicPr preferRelativeResize="0"/>
          <p:nvPr/>
        </p:nvPicPr>
        <p:blipFill rotWithShape="1">
          <a:blip r:embed="rId2">
            <a:alphaModFix/>
          </a:blip>
          <a:srcRect/>
          <a:stretch/>
        </p:blipFill>
        <p:spPr>
          <a:xfrm>
            <a:off x="313559" y="6316627"/>
            <a:ext cx="1773873" cy="40484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Comparison" type="twoTxTwoObj">
  <p:cSld name="TWO_OBJECTS_WITH_TEXT">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6"/>
          <p:cNvSpPr txBox="1">
            <a:spLocks noGrp="1"/>
          </p:cNvSpPr>
          <p:nvPr>
            <p:ph type="body" idx="1"/>
          </p:nvPr>
        </p:nvSpPr>
        <p:spPr>
          <a:xfrm>
            <a:off x="277934"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5" name="Google Shape;175;p36"/>
          <p:cNvSpPr txBox="1">
            <a:spLocks noGrp="1"/>
          </p:cNvSpPr>
          <p:nvPr>
            <p:ph type="body" idx="2"/>
          </p:nvPr>
        </p:nvSpPr>
        <p:spPr>
          <a:xfrm>
            <a:off x="277934"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6"/>
          <p:cNvSpPr txBox="1">
            <a:spLocks noGrp="1"/>
          </p:cNvSpPr>
          <p:nvPr>
            <p:ph type="body" idx="3"/>
          </p:nvPr>
        </p:nvSpPr>
        <p:spPr>
          <a:xfrm>
            <a:off x="6283452" y="1361863"/>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3000"/>
              <a:buNone/>
              <a:defRPr sz="3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36"/>
          <p:cNvSpPr txBox="1">
            <a:spLocks noGrp="1"/>
          </p:cNvSpPr>
          <p:nvPr>
            <p:ph type="body" idx="4"/>
          </p:nvPr>
        </p:nvSpPr>
        <p:spPr>
          <a:xfrm>
            <a:off x="6283452" y="2185775"/>
            <a:ext cx="5641848" cy="36816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179"/>
        <p:cNvGrpSpPr/>
        <p:nvPr/>
      </p:nvGrpSpPr>
      <p:grpSpPr>
        <a:xfrm>
          <a:off x="0" y="0"/>
          <a:ext cx="0" cy="0"/>
          <a:chOff x="0" y="0"/>
          <a:chExt cx="0" cy="0"/>
        </a:xfrm>
      </p:grpSpPr>
      <p:sp>
        <p:nvSpPr>
          <p:cNvPr id="180" name="Google Shape;180;p37"/>
          <p:cNvSpPr/>
          <p:nvPr/>
        </p:nvSpPr>
        <p:spPr>
          <a:xfrm>
            <a:off x="-12192" y="6212926"/>
            <a:ext cx="12216384"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1" name="Google Shape;181;p37"/>
          <p:cNvPicPr preferRelativeResize="0"/>
          <p:nvPr/>
        </p:nvPicPr>
        <p:blipFill rotWithShape="1">
          <a:blip r:embed="rId2">
            <a:alphaModFix/>
          </a:blip>
          <a:srcRect/>
          <a:stretch/>
        </p:blipFill>
        <p:spPr>
          <a:xfrm>
            <a:off x="313559" y="6316627"/>
            <a:ext cx="1773873" cy="404848"/>
          </a:xfrm>
          <a:prstGeom prst="rect">
            <a:avLst/>
          </a:prstGeom>
          <a:noFill/>
          <a:ln>
            <a:noFill/>
          </a:ln>
        </p:spPr>
      </p:pic>
      <p:sp>
        <p:nvSpPr>
          <p:cNvPr id="182" name="Google Shape;182;p37"/>
          <p:cNvSpPr/>
          <p:nvPr/>
        </p:nvSpPr>
        <p:spPr>
          <a:xfrm>
            <a:off x="3815398" y="1066800"/>
            <a:ext cx="6509702" cy="4273994"/>
          </a:xfrm>
          <a:prstGeom prst="roundRect">
            <a:avLst>
              <a:gd name="adj" fmla="val 0"/>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37"/>
          <p:cNvSpPr/>
          <p:nvPr/>
        </p:nvSpPr>
        <p:spPr>
          <a:xfrm>
            <a:off x="1866900" y="1600200"/>
            <a:ext cx="3111498" cy="3159346"/>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37"/>
          <p:cNvSpPr>
            <a:spLocks noGrp="1"/>
          </p:cNvSpPr>
          <p:nvPr>
            <p:ph type="pic" idx="2"/>
          </p:nvPr>
        </p:nvSpPr>
        <p:spPr>
          <a:xfrm>
            <a:off x="1866900" y="1600200"/>
            <a:ext cx="3111500" cy="3159346"/>
          </a:xfrm>
          <a:prstGeom prst="rect">
            <a:avLst/>
          </a:prstGeom>
          <a:noFill/>
          <a:ln>
            <a:noFill/>
          </a:ln>
        </p:spPr>
      </p:sp>
      <p:sp>
        <p:nvSpPr>
          <p:cNvPr id="185" name="Google Shape;185;p37"/>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3200"/>
              <a:buNone/>
              <a:defRPr sz="3200" b="1"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7"/>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ctr">
              <a:lnSpc>
                <a:spcPct val="90000"/>
              </a:lnSpc>
              <a:spcBef>
                <a:spcPts val="500"/>
              </a:spcBef>
              <a:spcAft>
                <a:spcPts val="0"/>
              </a:spcAft>
              <a:buClr>
                <a:srgbClr val="7A7A7A"/>
              </a:buClr>
              <a:buSzPts val="2400"/>
              <a:buNone/>
              <a:defRPr b="0" i="0">
                <a:solidFill>
                  <a:srgbClr val="7A7A7A"/>
                </a:solidFill>
                <a:latin typeface="Open Sans"/>
                <a:ea typeface="Open Sans"/>
                <a:cs typeface="Open Sans"/>
                <a:sym typeface="Open Sans"/>
              </a:defRPr>
            </a:lvl2pPr>
            <a:lvl3pPr marL="1371600" lvl="2" indent="-228600" algn="l">
              <a:lnSpc>
                <a:spcPct val="90000"/>
              </a:lnSpc>
              <a:spcBef>
                <a:spcPts val="500"/>
              </a:spcBef>
              <a:spcAft>
                <a:spcPts val="0"/>
              </a:spcAft>
              <a:buClr>
                <a:srgbClr val="7A7A7A"/>
              </a:buClr>
              <a:buSzPts val="2000"/>
              <a:buNone/>
              <a:defRPr b="1" i="0">
                <a:solidFill>
                  <a:srgbClr val="7A7A7A"/>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7A7A7A"/>
              </a:buClr>
              <a:buSzPts val="1800"/>
              <a:buNone/>
              <a:defRPr b="1" i="0">
                <a:solidFill>
                  <a:srgbClr val="7A7A7A"/>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i="0" u="none" strike="noStrike" cap="none">
                <a:solidFill>
                  <a:schemeClr val="lt1"/>
                </a:solidFill>
                <a:latin typeface="Arial"/>
                <a:ea typeface="Arial"/>
                <a:cs typeface="Arial"/>
                <a:sym typeface="Arial"/>
              </a:defRPr>
            </a:lvl1pPr>
            <a:lvl2pPr marL="0" lvl="1" indent="0" algn="r">
              <a:spcBef>
                <a:spcPts val="0"/>
              </a:spcBef>
              <a:buNone/>
              <a:defRPr sz="1800" b="1" i="0" u="none" strike="noStrike" cap="none">
                <a:solidFill>
                  <a:schemeClr val="lt1"/>
                </a:solidFill>
                <a:latin typeface="Arial"/>
                <a:ea typeface="Arial"/>
                <a:cs typeface="Arial"/>
                <a:sym typeface="Arial"/>
              </a:defRPr>
            </a:lvl2pPr>
            <a:lvl3pPr marL="0" lvl="2" indent="0" algn="r">
              <a:spcBef>
                <a:spcPts val="0"/>
              </a:spcBef>
              <a:buNone/>
              <a:defRPr sz="1800" b="1" i="0" u="none" strike="noStrike" cap="none">
                <a:solidFill>
                  <a:schemeClr val="lt1"/>
                </a:solidFill>
                <a:latin typeface="Arial"/>
                <a:ea typeface="Arial"/>
                <a:cs typeface="Arial"/>
                <a:sym typeface="Arial"/>
              </a:defRPr>
            </a:lvl3pPr>
            <a:lvl4pPr marL="0" lvl="3" indent="0" algn="r">
              <a:spcBef>
                <a:spcPts val="0"/>
              </a:spcBef>
              <a:buNone/>
              <a:defRPr sz="1800" b="1" i="0" u="none" strike="noStrike" cap="none">
                <a:solidFill>
                  <a:schemeClr val="lt1"/>
                </a:solidFill>
                <a:latin typeface="Arial"/>
                <a:ea typeface="Arial"/>
                <a:cs typeface="Arial"/>
                <a:sym typeface="Arial"/>
              </a:defRPr>
            </a:lvl4pPr>
            <a:lvl5pPr marL="0" lvl="4" indent="0" algn="r">
              <a:spcBef>
                <a:spcPts val="0"/>
              </a:spcBef>
              <a:buNone/>
              <a:defRPr sz="1800" b="1" i="0" u="none" strike="noStrike" cap="none">
                <a:solidFill>
                  <a:schemeClr val="lt1"/>
                </a:solidFill>
                <a:latin typeface="Arial"/>
                <a:ea typeface="Arial"/>
                <a:cs typeface="Arial"/>
                <a:sym typeface="Arial"/>
              </a:defRPr>
            </a:lvl5pPr>
            <a:lvl6pPr marL="0" lvl="5" indent="0" algn="r">
              <a:spcBef>
                <a:spcPts val="0"/>
              </a:spcBef>
              <a:buNone/>
              <a:defRPr sz="1800" b="1" i="0" u="none" strike="noStrike" cap="none">
                <a:solidFill>
                  <a:schemeClr val="lt1"/>
                </a:solidFill>
                <a:latin typeface="Arial"/>
                <a:ea typeface="Arial"/>
                <a:cs typeface="Arial"/>
                <a:sym typeface="Arial"/>
              </a:defRPr>
            </a:lvl6pPr>
            <a:lvl7pPr marL="0" lvl="6" indent="0" algn="r">
              <a:spcBef>
                <a:spcPts val="0"/>
              </a:spcBef>
              <a:buNone/>
              <a:defRPr sz="1800" b="1" i="0" u="none" strike="noStrike" cap="none">
                <a:solidFill>
                  <a:schemeClr val="lt1"/>
                </a:solidFill>
                <a:latin typeface="Arial"/>
                <a:ea typeface="Arial"/>
                <a:cs typeface="Arial"/>
                <a:sym typeface="Arial"/>
              </a:defRPr>
            </a:lvl7pPr>
            <a:lvl8pPr marL="0" lvl="7" indent="0" algn="r">
              <a:spcBef>
                <a:spcPts val="0"/>
              </a:spcBef>
              <a:buNone/>
              <a:defRPr sz="1800" b="1" i="0" u="none" strike="noStrike" cap="none">
                <a:solidFill>
                  <a:schemeClr val="lt1"/>
                </a:solidFill>
                <a:latin typeface="Arial"/>
                <a:ea typeface="Arial"/>
                <a:cs typeface="Arial"/>
                <a:sym typeface="Arial"/>
              </a:defRPr>
            </a:lvl8pPr>
            <a:lvl9pPr marL="0" lvl="8" indent="0" algn="r">
              <a:spcBef>
                <a:spcPts val="0"/>
              </a:spcBef>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3 Images">
  <p:cSld name="Title and 3 Images">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8"/>
          <p:cNvSpPr>
            <a:spLocks noGrp="1"/>
          </p:cNvSpPr>
          <p:nvPr>
            <p:ph type="pic" idx="2"/>
          </p:nvPr>
        </p:nvSpPr>
        <p:spPr>
          <a:xfrm>
            <a:off x="4928245" y="1953118"/>
            <a:ext cx="2335511" cy="2071068"/>
          </a:xfrm>
          <a:prstGeom prst="rect">
            <a:avLst/>
          </a:prstGeom>
          <a:noFill/>
          <a:ln>
            <a:noFill/>
          </a:ln>
        </p:spPr>
      </p:sp>
      <p:sp>
        <p:nvSpPr>
          <p:cNvPr id="191" name="Google Shape;191;p38"/>
          <p:cNvSpPr>
            <a:spLocks noGrp="1"/>
          </p:cNvSpPr>
          <p:nvPr>
            <p:ph type="body" idx="1"/>
          </p:nvPr>
        </p:nvSpPr>
        <p:spPr>
          <a:xfrm>
            <a:off x="4922310" y="4024190"/>
            <a:ext cx="2347380" cy="1365954"/>
          </a:xfrm>
          <a:prstGeom prst="roundRect">
            <a:avLst>
              <a:gd name="adj" fmla="val 942"/>
            </a:avLst>
          </a:prstGeom>
          <a:solidFill>
            <a:srgbClr val="FFFFFF"/>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8"/>
          <p:cNvSpPr txBox="1">
            <a:spLocks noGrp="1"/>
          </p:cNvSpPr>
          <p:nvPr>
            <p:ph type="body" idx="3"/>
          </p:nvPr>
        </p:nvSpPr>
        <p:spPr>
          <a:xfrm>
            <a:off x="508887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8"/>
          <p:cNvSpPr>
            <a:spLocks noGrp="1"/>
          </p:cNvSpPr>
          <p:nvPr>
            <p:ph type="pic" idx="4"/>
          </p:nvPr>
        </p:nvSpPr>
        <p:spPr>
          <a:xfrm>
            <a:off x="1490460" y="1953118"/>
            <a:ext cx="2335511" cy="2071068"/>
          </a:xfrm>
          <a:prstGeom prst="rect">
            <a:avLst/>
          </a:prstGeom>
          <a:noFill/>
          <a:ln>
            <a:noFill/>
          </a:ln>
        </p:spPr>
      </p:sp>
      <p:sp>
        <p:nvSpPr>
          <p:cNvPr id="194" name="Google Shape;194;p38"/>
          <p:cNvSpPr>
            <a:spLocks noGrp="1"/>
          </p:cNvSpPr>
          <p:nvPr>
            <p:ph type="body" idx="5"/>
          </p:nvPr>
        </p:nvSpPr>
        <p:spPr>
          <a:xfrm>
            <a:off x="1484525" y="4024190"/>
            <a:ext cx="2347380" cy="1365954"/>
          </a:xfrm>
          <a:prstGeom prst="roundRect">
            <a:avLst>
              <a:gd name="adj" fmla="val 942"/>
            </a:avLst>
          </a:prstGeom>
          <a:solidFill>
            <a:srgbClr val="FFFFFF"/>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38"/>
          <p:cNvSpPr txBox="1">
            <a:spLocks noGrp="1"/>
          </p:cNvSpPr>
          <p:nvPr>
            <p:ph type="body" idx="6"/>
          </p:nvPr>
        </p:nvSpPr>
        <p:spPr>
          <a:xfrm>
            <a:off x="1651094"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8"/>
          <p:cNvSpPr>
            <a:spLocks noGrp="1"/>
          </p:cNvSpPr>
          <p:nvPr>
            <p:ph type="pic" idx="7"/>
          </p:nvPr>
        </p:nvSpPr>
        <p:spPr>
          <a:xfrm>
            <a:off x="8360095" y="1953118"/>
            <a:ext cx="2335511" cy="2071068"/>
          </a:xfrm>
          <a:prstGeom prst="rect">
            <a:avLst/>
          </a:prstGeom>
          <a:noFill/>
          <a:ln>
            <a:noFill/>
          </a:ln>
        </p:spPr>
      </p:sp>
      <p:sp>
        <p:nvSpPr>
          <p:cNvPr id="197" name="Google Shape;197;p38"/>
          <p:cNvSpPr>
            <a:spLocks noGrp="1"/>
          </p:cNvSpPr>
          <p:nvPr>
            <p:ph type="body" idx="8"/>
          </p:nvPr>
        </p:nvSpPr>
        <p:spPr>
          <a:xfrm>
            <a:off x="8354160" y="4024190"/>
            <a:ext cx="2347380" cy="1365954"/>
          </a:xfrm>
          <a:prstGeom prst="roundRect">
            <a:avLst>
              <a:gd name="adj" fmla="val 942"/>
            </a:avLst>
          </a:prstGeom>
          <a:solidFill>
            <a:srgbClr val="FFFFFF"/>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8"/>
          <p:cNvSpPr txBox="1">
            <a:spLocks noGrp="1"/>
          </p:cNvSpPr>
          <p:nvPr>
            <p:ph type="body" idx="9"/>
          </p:nvPr>
        </p:nvSpPr>
        <p:spPr>
          <a:xfrm>
            <a:off x="852072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dk1"/>
              </a:buClr>
              <a:buSzPts val="2000"/>
              <a:buNone/>
              <a:defRPr sz="20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lt1"/>
                </a:solidFill>
                <a:latin typeface="Arial"/>
                <a:ea typeface="Arial"/>
                <a:cs typeface="Arial"/>
                <a:sym typeface="Arial"/>
              </a:defRPr>
            </a:lvl1pPr>
            <a:lvl2pPr marL="0" lvl="1" indent="0" algn="r">
              <a:spcBef>
                <a:spcPts val="0"/>
              </a:spcBef>
              <a:buNone/>
              <a:defRPr sz="1800" b="1">
                <a:solidFill>
                  <a:schemeClr val="lt1"/>
                </a:solidFill>
                <a:latin typeface="Arial"/>
                <a:ea typeface="Arial"/>
                <a:cs typeface="Arial"/>
                <a:sym typeface="Arial"/>
              </a:defRPr>
            </a:lvl2pPr>
            <a:lvl3pPr marL="0" lvl="2" indent="0" algn="r">
              <a:spcBef>
                <a:spcPts val="0"/>
              </a:spcBef>
              <a:buNone/>
              <a:defRPr sz="1800" b="1">
                <a:solidFill>
                  <a:schemeClr val="lt1"/>
                </a:solidFill>
                <a:latin typeface="Arial"/>
                <a:ea typeface="Arial"/>
                <a:cs typeface="Arial"/>
                <a:sym typeface="Arial"/>
              </a:defRPr>
            </a:lvl3pPr>
            <a:lvl4pPr marL="0" lvl="3" indent="0" algn="r">
              <a:spcBef>
                <a:spcPts val="0"/>
              </a:spcBef>
              <a:buNone/>
              <a:defRPr sz="1800" b="1">
                <a:solidFill>
                  <a:schemeClr val="lt1"/>
                </a:solidFill>
                <a:latin typeface="Arial"/>
                <a:ea typeface="Arial"/>
                <a:cs typeface="Arial"/>
                <a:sym typeface="Arial"/>
              </a:defRPr>
            </a:lvl4pPr>
            <a:lvl5pPr marL="0" lvl="4" indent="0" algn="r">
              <a:spcBef>
                <a:spcPts val="0"/>
              </a:spcBef>
              <a:buNone/>
              <a:defRPr sz="1800" b="1">
                <a:solidFill>
                  <a:schemeClr val="lt1"/>
                </a:solidFill>
                <a:latin typeface="Arial"/>
                <a:ea typeface="Arial"/>
                <a:cs typeface="Arial"/>
                <a:sym typeface="Arial"/>
              </a:defRPr>
            </a:lvl5pPr>
            <a:lvl6pPr marL="0" lvl="5" indent="0" algn="r">
              <a:spcBef>
                <a:spcPts val="0"/>
              </a:spcBef>
              <a:buNone/>
              <a:defRPr sz="1800" b="1">
                <a:solidFill>
                  <a:schemeClr val="lt1"/>
                </a:solidFill>
                <a:latin typeface="Arial"/>
                <a:ea typeface="Arial"/>
                <a:cs typeface="Arial"/>
                <a:sym typeface="Arial"/>
              </a:defRPr>
            </a:lvl6pPr>
            <a:lvl7pPr marL="0" lvl="6" indent="0" algn="r">
              <a:spcBef>
                <a:spcPts val="0"/>
              </a:spcBef>
              <a:buNone/>
              <a:defRPr sz="1800" b="1">
                <a:solidFill>
                  <a:schemeClr val="lt1"/>
                </a:solidFill>
                <a:latin typeface="Arial"/>
                <a:ea typeface="Arial"/>
                <a:cs typeface="Arial"/>
                <a:sym typeface="Arial"/>
              </a:defRPr>
            </a:lvl7pPr>
            <a:lvl8pPr marL="0" lvl="7" indent="0" algn="r">
              <a:spcBef>
                <a:spcPts val="0"/>
              </a:spcBef>
              <a:buNone/>
              <a:defRPr sz="1800" b="1">
                <a:solidFill>
                  <a:schemeClr val="lt1"/>
                </a:solidFill>
                <a:latin typeface="Arial"/>
                <a:ea typeface="Arial"/>
                <a:cs typeface="Arial"/>
                <a:sym typeface="Arial"/>
              </a:defRPr>
            </a:lvl8pPr>
            <a:lvl9pPr marL="0" lvl="8" indent="0" algn="r">
              <a:spcBef>
                <a:spcPts val="0"/>
              </a:spcBef>
              <a:buNone/>
              <a:defRPr sz="18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Left_Content Right_2">
  <p:cSld name="Title and Text Left_Content Right_2">
    <p:spTree>
      <p:nvGrpSpPr>
        <p:cNvPr id="1" name="Shape 200"/>
        <p:cNvGrpSpPr/>
        <p:nvPr/>
      </p:nvGrpSpPr>
      <p:grpSpPr>
        <a:xfrm>
          <a:off x="0" y="0"/>
          <a:ext cx="0" cy="0"/>
          <a:chOff x="0" y="0"/>
          <a:chExt cx="0" cy="0"/>
        </a:xfrm>
      </p:grpSpPr>
      <p:sp>
        <p:nvSpPr>
          <p:cNvPr id="201" name="Google Shape;201;p39"/>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39"/>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9"/>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4" name="Google Shape;204;p3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39"/>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Comparison" type="twoTxTwoObj">
  <p:cSld name="TWO_OBJECTS_WITH_TEXT">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9"/>
          <p:cNvSpPr txBox="1">
            <a:spLocks noGrp="1"/>
          </p:cNvSpPr>
          <p:nvPr>
            <p:ph type="body" idx="1"/>
          </p:nvPr>
        </p:nvSpPr>
        <p:spPr>
          <a:xfrm>
            <a:off x="277934" y="1222717"/>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30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49"/>
          <p:cNvSpPr txBox="1">
            <a:spLocks noGrp="1"/>
          </p:cNvSpPr>
          <p:nvPr>
            <p:ph type="body" idx="2"/>
          </p:nvPr>
        </p:nvSpPr>
        <p:spPr>
          <a:xfrm>
            <a:off x="277934" y="2046628"/>
            <a:ext cx="5641848" cy="38207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49"/>
          <p:cNvSpPr txBox="1">
            <a:spLocks noGrp="1"/>
          </p:cNvSpPr>
          <p:nvPr>
            <p:ph type="body" idx="3"/>
          </p:nvPr>
        </p:nvSpPr>
        <p:spPr>
          <a:xfrm>
            <a:off x="6283452" y="1222717"/>
            <a:ext cx="564184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30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49"/>
          <p:cNvSpPr txBox="1">
            <a:spLocks noGrp="1"/>
          </p:cNvSpPr>
          <p:nvPr>
            <p:ph type="body" idx="4"/>
          </p:nvPr>
        </p:nvSpPr>
        <p:spPr>
          <a:xfrm>
            <a:off x="6283452" y="2046628"/>
            <a:ext cx="5641848" cy="38207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49"/>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Left_Text Right">
  <p:cSld name="Title and Text Left_Text Right">
    <p:spTree>
      <p:nvGrpSpPr>
        <p:cNvPr id="1" name="Shape 206"/>
        <p:cNvGrpSpPr/>
        <p:nvPr/>
      </p:nvGrpSpPr>
      <p:grpSpPr>
        <a:xfrm>
          <a:off x="0" y="0"/>
          <a:ext cx="0" cy="0"/>
          <a:chOff x="0" y="0"/>
          <a:chExt cx="0" cy="0"/>
        </a:xfrm>
      </p:grpSpPr>
      <p:sp>
        <p:nvSpPr>
          <p:cNvPr id="207" name="Google Shape;207;p40"/>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40"/>
          <p:cNvSpPr txBox="1">
            <a:spLocks noGrp="1"/>
          </p:cNvSpPr>
          <p:nvPr>
            <p:ph type="title"/>
          </p:nvPr>
        </p:nvSpPr>
        <p:spPr>
          <a:xfrm>
            <a:off x="277934" y="295773"/>
            <a:ext cx="5495544"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40"/>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0" name="Google Shape;210;p4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p40"/>
          <p:cNvSpPr txBox="1">
            <a:spLocks noGrp="1"/>
          </p:cNvSpPr>
          <p:nvPr>
            <p:ph type="body" idx="2"/>
          </p:nvPr>
        </p:nvSpPr>
        <p:spPr>
          <a:xfrm>
            <a:off x="6429756" y="419100"/>
            <a:ext cx="5495544" cy="544830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81000" algn="l">
              <a:lnSpc>
                <a:spcPct val="90000"/>
              </a:lnSpc>
              <a:spcBef>
                <a:spcPts val="500"/>
              </a:spcBef>
              <a:spcAft>
                <a:spcPts val="0"/>
              </a:spcAft>
              <a:buClr>
                <a:schemeClr val="dk1"/>
              </a:buClr>
              <a:buSzPts val="2400"/>
              <a:buChar char="•"/>
              <a:defRPr>
                <a:solidFill>
                  <a:schemeClr val="dk1"/>
                </a:solidFill>
              </a:defRPr>
            </a:lvl2pPr>
            <a:lvl3pPr marL="1371600" lvl="2" indent="-355600" algn="l">
              <a:lnSpc>
                <a:spcPct val="90000"/>
              </a:lnSpc>
              <a:spcBef>
                <a:spcPts val="500"/>
              </a:spcBef>
              <a:spcAft>
                <a:spcPts val="0"/>
              </a:spcAft>
              <a:buClr>
                <a:schemeClr val="dk1"/>
              </a:buClr>
              <a:buSzPts val="20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
  <p:cSld name="Title and Text Left Multiple_Content Right">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1"/>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5" name="Google Shape;215;p41"/>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6" name="Google Shape;216;p41"/>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17" name="Google Shape;217;p41"/>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18" name="Google Shape;218;p41"/>
          <p:cNvSpPr>
            <a:spLocks noGrp="1"/>
          </p:cNvSpPr>
          <p:nvPr>
            <p:ph type="pic" idx="2"/>
          </p:nvPr>
        </p:nvSpPr>
        <p:spPr>
          <a:xfrm>
            <a:off x="6096000" y="0"/>
            <a:ext cx="6099048" cy="6217920"/>
          </a:xfrm>
          <a:prstGeom prst="rect">
            <a:avLst/>
          </a:prstGeom>
          <a:noFill/>
          <a:ln>
            <a:noFill/>
          </a:ln>
        </p:spPr>
      </p:sp>
      <p:sp>
        <p:nvSpPr>
          <p:cNvPr id="219" name="Google Shape;219;p4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lt1"/>
                </a:solidFill>
                <a:latin typeface="Arial"/>
                <a:ea typeface="Arial"/>
                <a:cs typeface="Arial"/>
                <a:sym typeface="Arial"/>
              </a:defRPr>
            </a:lvl1pPr>
            <a:lvl2pPr marL="0" lvl="1" indent="0" algn="r">
              <a:spcBef>
                <a:spcPts val="0"/>
              </a:spcBef>
              <a:buNone/>
              <a:defRPr sz="1800" b="1">
                <a:solidFill>
                  <a:schemeClr val="lt1"/>
                </a:solidFill>
                <a:latin typeface="Arial"/>
                <a:ea typeface="Arial"/>
                <a:cs typeface="Arial"/>
                <a:sym typeface="Arial"/>
              </a:defRPr>
            </a:lvl2pPr>
            <a:lvl3pPr marL="0" lvl="2" indent="0" algn="r">
              <a:spcBef>
                <a:spcPts val="0"/>
              </a:spcBef>
              <a:buNone/>
              <a:defRPr sz="1800" b="1">
                <a:solidFill>
                  <a:schemeClr val="lt1"/>
                </a:solidFill>
                <a:latin typeface="Arial"/>
                <a:ea typeface="Arial"/>
                <a:cs typeface="Arial"/>
                <a:sym typeface="Arial"/>
              </a:defRPr>
            </a:lvl3pPr>
            <a:lvl4pPr marL="0" lvl="3" indent="0" algn="r">
              <a:spcBef>
                <a:spcPts val="0"/>
              </a:spcBef>
              <a:buNone/>
              <a:defRPr sz="1800" b="1">
                <a:solidFill>
                  <a:schemeClr val="lt1"/>
                </a:solidFill>
                <a:latin typeface="Arial"/>
                <a:ea typeface="Arial"/>
                <a:cs typeface="Arial"/>
                <a:sym typeface="Arial"/>
              </a:defRPr>
            </a:lvl4pPr>
            <a:lvl5pPr marL="0" lvl="4" indent="0" algn="r">
              <a:spcBef>
                <a:spcPts val="0"/>
              </a:spcBef>
              <a:buNone/>
              <a:defRPr sz="1800" b="1">
                <a:solidFill>
                  <a:schemeClr val="lt1"/>
                </a:solidFill>
                <a:latin typeface="Arial"/>
                <a:ea typeface="Arial"/>
                <a:cs typeface="Arial"/>
                <a:sym typeface="Arial"/>
              </a:defRPr>
            </a:lvl5pPr>
            <a:lvl6pPr marL="0" lvl="5" indent="0" algn="r">
              <a:spcBef>
                <a:spcPts val="0"/>
              </a:spcBef>
              <a:buNone/>
              <a:defRPr sz="1800" b="1">
                <a:solidFill>
                  <a:schemeClr val="lt1"/>
                </a:solidFill>
                <a:latin typeface="Arial"/>
                <a:ea typeface="Arial"/>
                <a:cs typeface="Arial"/>
                <a:sym typeface="Arial"/>
              </a:defRPr>
            </a:lvl6pPr>
            <a:lvl7pPr marL="0" lvl="6" indent="0" algn="r">
              <a:spcBef>
                <a:spcPts val="0"/>
              </a:spcBef>
              <a:buNone/>
              <a:defRPr sz="1800" b="1">
                <a:solidFill>
                  <a:schemeClr val="lt1"/>
                </a:solidFill>
                <a:latin typeface="Arial"/>
                <a:ea typeface="Arial"/>
                <a:cs typeface="Arial"/>
                <a:sym typeface="Arial"/>
              </a:defRPr>
            </a:lvl7pPr>
            <a:lvl8pPr marL="0" lvl="7" indent="0" algn="r">
              <a:spcBef>
                <a:spcPts val="0"/>
              </a:spcBef>
              <a:buNone/>
              <a:defRPr sz="1800" b="1">
                <a:solidFill>
                  <a:schemeClr val="lt1"/>
                </a:solidFill>
                <a:latin typeface="Arial"/>
                <a:ea typeface="Arial"/>
                <a:cs typeface="Arial"/>
                <a:sym typeface="Arial"/>
              </a:defRPr>
            </a:lvl8pPr>
            <a:lvl9pPr marL="0" lvl="8" indent="0" algn="r">
              <a:spcBef>
                <a:spcPts val="0"/>
              </a:spcBef>
              <a:buNone/>
              <a:defRPr sz="18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Text Left Multiple_Content Right_2">
  <p:cSld name="Title and Text Left Multiple_Content Right_2">
    <p:spTree>
      <p:nvGrpSpPr>
        <p:cNvPr id="1" name="Shape 220"/>
        <p:cNvGrpSpPr/>
        <p:nvPr/>
      </p:nvGrpSpPr>
      <p:grpSpPr>
        <a:xfrm>
          <a:off x="0" y="0"/>
          <a:ext cx="0" cy="0"/>
          <a:chOff x="0" y="0"/>
          <a:chExt cx="0" cy="0"/>
        </a:xfrm>
      </p:grpSpPr>
      <p:sp>
        <p:nvSpPr>
          <p:cNvPr id="221" name="Google Shape;221;p42"/>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42"/>
          <p:cNvSpPr txBox="1">
            <a:spLocks noGrp="1"/>
          </p:cNvSpPr>
          <p:nvPr>
            <p:ph type="title"/>
          </p:nvPr>
        </p:nvSpPr>
        <p:spPr>
          <a:xfrm>
            <a:off x="277934" y="295773"/>
            <a:ext cx="5498276"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42"/>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4" name="Google Shape;224;p42"/>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5" name="Google Shape;225;p42"/>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26" name="Google Shape;226;p42"/>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27" name="Google Shape;227;p42"/>
          <p:cNvSpPr>
            <a:spLocks noGrp="1"/>
          </p:cNvSpPr>
          <p:nvPr>
            <p:ph type="pic" idx="2"/>
          </p:nvPr>
        </p:nvSpPr>
        <p:spPr>
          <a:xfrm>
            <a:off x="6096000" y="0"/>
            <a:ext cx="6099048" cy="6217920"/>
          </a:xfrm>
          <a:prstGeom prst="rect">
            <a:avLst/>
          </a:prstGeom>
          <a:noFill/>
          <a:ln>
            <a:noFill/>
          </a:ln>
        </p:spPr>
      </p:sp>
      <p:sp>
        <p:nvSpPr>
          <p:cNvPr id="228" name="Google Shape;228;p4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lt1"/>
                </a:solidFill>
                <a:latin typeface="Arial"/>
                <a:ea typeface="Arial"/>
                <a:cs typeface="Arial"/>
                <a:sym typeface="Arial"/>
              </a:defRPr>
            </a:lvl1pPr>
            <a:lvl2pPr marL="0" lvl="1" indent="0" algn="r">
              <a:spcBef>
                <a:spcPts val="0"/>
              </a:spcBef>
              <a:buNone/>
              <a:defRPr sz="1800" b="1">
                <a:solidFill>
                  <a:schemeClr val="lt1"/>
                </a:solidFill>
                <a:latin typeface="Arial"/>
                <a:ea typeface="Arial"/>
                <a:cs typeface="Arial"/>
                <a:sym typeface="Arial"/>
              </a:defRPr>
            </a:lvl2pPr>
            <a:lvl3pPr marL="0" lvl="2" indent="0" algn="r">
              <a:spcBef>
                <a:spcPts val="0"/>
              </a:spcBef>
              <a:buNone/>
              <a:defRPr sz="1800" b="1">
                <a:solidFill>
                  <a:schemeClr val="lt1"/>
                </a:solidFill>
                <a:latin typeface="Arial"/>
                <a:ea typeface="Arial"/>
                <a:cs typeface="Arial"/>
                <a:sym typeface="Arial"/>
              </a:defRPr>
            </a:lvl3pPr>
            <a:lvl4pPr marL="0" lvl="3" indent="0" algn="r">
              <a:spcBef>
                <a:spcPts val="0"/>
              </a:spcBef>
              <a:buNone/>
              <a:defRPr sz="1800" b="1">
                <a:solidFill>
                  <a:schemeClr val="lt1"/>
                </a:solidFill>
                <a:latin typeface="Arial"/>
                <a:ea typeface="Arial"/>
                <a:cs typeface="Arial"/>
                <a:sym typeface="Arial"/>
              </a:defRPr>
            </a:lvl4pPr>
            <a:lvl5pPr marL="0" lvl="4" indent="0" algn="r">
              <a:spcBef>
                <a:spcPts val="0"/>
              </a:spcBef>
              <a:buNone/>
              <a:defRPr sz="1800" b="1">
                <a:solidFill>
                  <a:schemeClr val="lt1"/>
                </a:solidFill>
                <a:latin typeface="Arial"/>
                <a:ea typeface="Arial"/>
                <a:cs typeface="Arial"/>
                <a:sym typeface="Arial"/>
              </a:defRPr>
            </a:lvl5pPr>
            <a:lvl6pPr marL="0" lvl="5" indent="0" algn="r">
              <a:spcBef>
                <a:spcPts val="0"/>
              </a:spcBef>
              <a:buNone/>
              <a:defRPr sz="1800" b="1">
                <a:solidFill>
                  <a:schemeClr val="lt1"/>
                </a:solidFill>
                <a:latin typeface="Arial"/>
                <a:ea typeface="Arial"/>
                <a:cs typeface="Arial"/>
                <a:sym typeface="Arial"/>
              </a:defRPr>
            </a:lvl6pPr>
            <a:lvl7pPr marL="0" lvl="6" indent="0" algn="r">
              <a:spcBef>
                <a:spcPts val="0"/>
              </a:spcBef>
              <a:buNone/>
              <a:defRPr sz="1800" b="1">
                <a:solidFill>
                  <a:schemeClr val="lt1"/>
                </a:solidFill>
                <a:latin typeface="Arial"/>
                <a:ea typeface="Arial"/>
                <a:cs typeface="Arial"/>
                <a:sym typeface="Arial"/>
              </a:defRPr>
            </a:lvl7pPr>
            <a:lvl8pPr marL="0" lvl="7" indent="0" algn="r">
              <a:spcBef>
                <a:spcPts val="0"/>
              </a:spcBef>
              <a:buNone/>
              <a:defRPr sz="1800" b="1">
                <a:solidFill>
                  <a:schemeClr val="lt1"/>
                </a:solidFill>
                <a:latin typeface="Arial"/>
                <a:ea typeface="Arial"/>
                <a:cs typeface="Arial"/>
                <a:sym typeface="Arial"/>
              </a:defRPr>
            </a:lvl8pPr>
            <a:lvl9pPr marL="0" lvl="8" indent="0" algn="r">
              <a:spcBef>
                <a:spcPts val="0"/>
              </a:spcBef>
              <a:buNone/>
              <a:defRPr sz="18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Text Left Multiple_Text Right">
  <p:cSld name="Title and Text Left Multiple_Text Right">
    <p:spTree>
      <p:nvGrpSpPr>
        <p:cNvPr id="1" name="Shape 229"/>
        <p:cNvGrpSpPr/>
        <p:nvPr/>
      </p:nvGrpSpPr>
      <p:grpSpPr>
        <a:xfrm>
          <a:off x="0" y="0"/>
          <a:ext cx="0" cy="0"/>
          <a:chOff x="0" y="0"/>
          <a:chExt cx="0" cy="0"/>
        </a:xfrm>
      </p:grpSpPr>
      <p:sp>
        <p:nvSpPr>
          <p:cNvPr id="230" name="Google Shape;230;p43"/>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43"/>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43"/>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3" name="Google Shape;233;p43"/>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4" name="Google Shape;234;p43"/>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35" name="Google Shape;235;p43"/>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sp>
        <p:nvSpPr>
          <p:cNvPr id="236" name="Google Shape;236;p43"/>
          <p:cNvSpPr txBox="1">
            <a:spLocks noGrp="1"/>
          </p:cNvSpPr>
          <p:nvPr>
            <p:ph type="body" idx="2"/>
          </p:nvPr>
        </p:nvSpPr>
        <p:spPr>
          <a:xfrm>
            <a:off x="6418522"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4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lt1"/>
                </a:solidFill>
                <a:latin typeface="Arial"/>
                <a:ea typeface="Arial"/>
                <a:cs typeface="Arial"/>
                <a:sym typeface="Arial"/>
              </a:defRPr>
            </a:lvl1pPr>
            <a:lvl2pPr marL="0" lvl="1" indent="0" algn="r">
              <a:spcBef>
                <a:spcPts val="0"/>
              </a:spcBef>
              <a:buNone/>
              <a:defRPr sz="1800" b="1">
                <a:solidFill>
                  <a:schemeClr val="lt1"/>
                </a:solidFill>
                <a:latin typeface="Arial"/>
                <a:ea typeface="Arial"/>
                <a:cs typeface="Arial"/>
                <a:sym typeface="Arial"/>
              </a:defRPr>
            </a:lvl2pPr>
            <a:lvl3pPr marL="0" lvl="2" indent="0" algn="r">
              <a:spcBef>
                <a:spcPts val="0"/>
              </a:spcBef>
              <a:buNone/>
              <a:defRPr sz="1800" b="1">
                <a:solidFill>
                  <a:schemeClr val="lt1"/>
                </a:solidFill>
                <a:latin typeface="Arial"/>
                <a:ea typeface="Arial"/>
                <a:cs typeface="Arial"/>
                <a:sym typeface="Arial"/>
              </a:defRPr>
            </a:lvl3pPr>
            <a:lvl4pPr marL="0" lvl="3" indent="0" algn="r">
              <a:spcBef>
                <a:spcPts val="0"/>
              </a:spcBef>
              <a:buNone/>
              <a:defRPr sz="1800" b="1">
                <a:solidFill>
                  <a:schemeClr val="lt1"/>
                </a:solidFill>
                <a:latin typeface="Arial"/>
                <a:ea typeface="Arial"/>
                <a:cs typeface="Arial"/>
                <a:sym typeface="Arial"/>
              </a:defRPr>
            </a:lvl4pPr>
            <a:lvl5pPr marL="0" lvl="4" indent="0" algn="r">
              <a:spcBef>
                <a:spcPts val="0"/>
              </a:spcBef>
              <a:buNone/>
              <a:defRPr sz="1800" b="1">
                <a:solidFill>
                  <a:schemeClr val="lt1"/>
                </a:solidFill>
                <a:latin typeface="Arial"/>
                <a:ea typeface="Arial"/>
                <a:cs typeface="Arial"/>
                <a:sym typeface="Arial"/>
              </a:defRPr>
            </a:lvl5pPr>
            <a:lvl6pPr marL="0" lvl="5" indent="0" algn="r">
              <a:spcBef>
                <a:spcPts val="0"/>
              </a:spcBef>
              <a:buNone/>
              <a:defRPr sz="1800" b="1">
                <a:solidFill>
                  <a:schemeClr val="lt1"/>
                </a:solidFill>
                <a:latin typeface="Arial"/>
                <a:ea typeface="Arial"/>
                <a:cs typeface="Arial"/>
                <a:sym typeface="Arial"/>
              </a:defRPr>
            </a:lvl6pPr>
            <a:lvl7pPr marL="0" lvl="6" indent="0" algn="r">
              <a:spcBef>
                <a:spcPts val="0"/>
              </a:spcBef>
              <a:buNone/>
              <a:defRPr sz="1800" b="1">
                <a:solidFill>
                  <a:schemeClr val="lt1"/>
                </a:solidFill>
                <a:latin typeface="Arial"/>
                <a:ea typeface="Arial"/>
                <a:cs typeface="Arial"/>
                <a:sym typeface="Arial"/>
              </a:defRPr>
            </a:lvl7pPr>
            <a:lvl8pPr marL="0" lvl="7" indent="0" algn="r">
              <a:spcBef>
                <a:spcPts val="0"/>
              </a:spcBef>
              <a:buNone/>
              <a:defRPr sz="1800" b="1">
                <a:solidFill>
                  <a:schemeClr val="lt1"/>
                </a:solidFill>
                <a:latin typeface="Arial"/>
                <a:ea typeface="Arial"/>
                <a:cs typeface="Arial"/>
                <a:sym typeface="Arial"/>
              </a:defRPr>
            </a:lvl8pPr>
            <a:lvl9pPr marL="0" lvl="8" indent="0" algn="r">
              <a:spcBef>
                <a:spcPts val="0"/>
              </a:spcBef>
              <a:buNone/>
              <a:defRPr sz="18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Full Image">
  <p:cSld name="Title and Full Image">
    <p:spTree>
      <p:nvGrpSpPr>
        <p:cNvPr id="1" name="Shape 244"/>
        <p:cNvGrpSpPr/>
        <p:nvPr/>
      </p:nvGrpSpPr>
      <p:grpSpPr>
        <a:xfrm>
          <a:off x="0" y="0"/>
          <a:ext cx="0" cy="0"/>
          <a:chOff x="0" y="0"/>
          <a:chExt cx="0" cy="0"/>
        </a:xfrm>
      </p:grpSpPr>
      <p:sp>
        <p:nvSpPr>
          <p:cNvPr id="245" name="Google Shape;245;p45"/>
          <p:cNvSpPr>
            <a:spLocks noGrp="1"/>
          </p:cNvSpPr>
          <p:nvPr>
            <p:ph type="pic" idx="2"/>
          </p:nvPr>
        </p:nvSpPr>
        <p:spPr>
          <a:xfrm>
            <a:off x="0" y="1143000"/>
            <a:ext cx="12192000" cy="5715000"/>
          </a:xfrm>
          <a:prstGeom prst="rect">
            <a:avLst/>
          </a:prstGeom>
          <a:noFill/>
          <a:ln>
            <a:noFill/>
          </a:ln>
        </p:spPr>
      </p:sp>
      <p:sp>
        <p:nvSpPr>
          <p:cNvPr id="246" name="Google Shape;246;p45"/>
          <p:cNvSpPr/>
          <p:nvPr/>
        </p:nvSpPr>
        <p:spPr>
          <a:xfrm>
            <a:off x="0" y="-1"/>
            <a:ext cx="12192000" cy="114300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45"/>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8" name="Google Shape;248;p45"/>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How to use colors">
  <p:cSld name="How to use colors">
    <p:spTree>
      <p:nvGrpSpPr>
        <p:cNvPr id="1" name="Shape 249"/>
        <p:cNvGrpSpPr/>
        <p:nvPr/>
      </p:nvGrpSpPr>
      <p:grpSpPr>
        <a:xfrm>
          <a:off x="0" y="0"/>
          <a:ext cx="0" cy="0"/>
          <a:chOff x="0" y="0"/>
          <a:chExt cx="0" cy="0"/>
        </a:xfrm>
      </p:grpSpPr>
      <p:sp>
        <p:nvSpPr>
          <p:cNvPr id="250" name="Google Shape;250;p46"/>
          <p:cNvSpPr/>
          <p:nvPr/>
        </p:nvSpPr>
        <p:spPr>
          <a:xfrm>
            <a:off x="6096000" y="0"/>
            <a:ext cx="6096000" cy="6208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46"/>
          <p:cNvSpPr txBox="1">
            <a:spLocks noGrp="1"/>
          </p:cNvSpPr>
          <p:nvPr>
            <p:ph type="title"/>
          </p:nvPr>
        </p:nvSpPr>
        <p:spPr>
          <a:xfrm>
            <a:off x="277934" y="295773"/>
            <a:ext cx="5495544"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3333"/>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46"/>
          <p:cNvSpPr txBox="1">
            <a:spLocks noGrp="1"/>
          </p:cNvSpPr>
          <p:nvPr>
            <p:ph type="body" idx="1"/>
          </p:nvPr>
        </p:nvSpPr>
        <p:spPr>
          <a:xfrm>
            <a:off x="277934" y="2019065"/>
            <a:ext cx="5498276" cy="38483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3" name="Google Shape;253;p46"/>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4" name="Google Shape;254;p46"/>
          <p:cNvPicPr preferRelativeResize="0"/>
          <p:nvPr/>
        </p:nvPicPr>
        <p:blipFill rotWithShape="1">
          <a:blip r:embed="rId2">
            <a:alphaModFix/>
          </a:blip>
          <a:srcRect/>
          <a:stretch/>
        </p:blipFill>
        <p:spPr>
          <a:xfrm>
            <a:off x="313559" y="6316627"/>
            <a:ext cx="1773873" cy="404848"/>
          </a:xfrm>
          <a:prstGeom prst="rect">
            <a:avLst/>
          </a:prstGeom>
          <a:noFill/>
          <a:ln>
            <a:noFill/>
          </a:ln>
        </p:spPr>
      </p:pic>
      <p:cxnSp>
        <p:nvCxnSpPr>
          <p:cNvPr id="255" name="Google Shape;255;p46"/>
          <p:cNvCxnSpPr/>
          <p:nvPr/>
        </p:nvCxnSpPr>
        <p:spPr>
          <a:xfrm>
            <a:off x="406400" y="1476768"/>
            <a:ext cx="711200" cy="0"/>
          </a:xfrm>
          <a:prstGeom prst="straightConnector1">
            <a:avLst/>
          </a:prstGeom>
          <a:noFill/>
          <a:ln w="28575" cap="flat" cmpd="sng">
            <a:solidFill>
              <a:srgbClr val="800000"/>
            </a:solidFill>
            <a:prstDash val="solid"/>
            <a:miter lim="800000"/>
            <a:headEnd type="none" w="sm" len="sm"/>
            <a:tailEnd type="none" w="sm" len="sm"/>
          </a:ln>
        </p:spPr>
      </p:cxnSp>
      <p:grpSp>
        <p:nvGrpSpPr>
          <p:cNvPr id="256" name="Google Shape;256;p46"/>
          <p:cNvGrpSpPr/>
          <p:nvPr/>
        </p:nvGrpSpPr>
        <p:grpSpPr>
          <a:xfrm>
            <a:off x="6971959" y="785112"/>
            <a:ext cx="4340506" cy="868101"/>
            <a:chOff x="382104" y="3327719"/>
            <a:chExt cx="4340506" cy="868101"/>
          </a:xfrm>
        </p:grpSpPr>
        <p:sp>
          <p:nvSpPr>
            <p:cNvPr id="257" name="Google Shape;257;p46"/>
            <p:cNvSpPr/>
            <p:nvPr/>
          </p:nvSpPr>
          <p:spPr>
            <a:xfrm>
              <a:off x="382105" y="3327719"/>
              <a:ext cx="868101" cy="868101"/>
            </a:xfrm>
            <a:prstGeom prst="rect">
              <a:avLst/>
            </a:prstGeom>
            <a:solidFill>
              <a:srgbClr val="B3C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8" name="Google Shape;258;p46"/>
            <p:cNvSpPr/>
            <p:nvPr/>
          </p:nvSpPr>
          <p:spPr>
            <a:xfrm>
              <a:off x="1250206" y="3327719"/>
              <a:ext cx="868101" cy="868101"/>
            </a:xfrm>
            <a:prstGeom prst="rect">
              <a:avLst/>
            </a:prstGeom>
            <a:solidFill>
              <a:srgbClr val="7B9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46"/>
            <p:cNvSpPr/>
            <p:nvPr/>
          </p:nvSpPr>
          <p:spPr>
            <a:xfrm>
              <a:off x="2118307" y="3327719"/>
              <a:ext cx="868101" cy="868101"/>
            </a:xfrm>
            <a:prstGeom prst="rect">
              <a:avLst/>
            </a:prstGeom>
            <a:solidFill>
              <a:srgbClr val="4975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46"/>
            <p:cNvSpPr/>
            <p:nvPr/>
          </p:nvSpPr>
          <p:spPr>
            <a:xfrm>
              <a:off x="2986408" y="3327719"/>
              <a:ext cx="868101" cy="868101"/>
            </a:xfrm>
            <a:prstGeom prst="rect">
              <a:avLst/>
            </a:prstGeom>
            <a:solidFill>
              <a:srgbClr val="0B58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46"/>
            <p:cNvSpPr/>
            <p:nvPr/>
          </p:nvSpPr>
          <p:spPr>
            <a:xfrm>
              <a:off x="3854509" y="3327719"/>
              <a:ext cx="868101" cy="86810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46"/>
            <p:cNvSpPr txBox="1"/>
            <p:nvPr/>
          </p:nvSpPr>
          <p:spPr>
            <a:xfrm>
              <a:off x="382104"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a:solidFill>
                    <a:srgbClr val="333333"/>
                  </a:solidFill>
                  <a:latin typeface="Arial"/>
                  <a:ea typeface="Arial"/>
                  <a:cs typeface="Arial"/>
                  <a:sym typeface="Arial"/>
                </a:rPr>
                <a:t>1</a:t>
              </a:r>
              <a:endParaRPr/>
            </a:p>
          </p:txBody>
        </p:sp>
        <p:sp>
          <p:nvSpPr>
            <p:cNvPr id="263" name="Google Shape;263;p46"/>
            <p:cNvSpPr txBox="1"/>
            <p:nvPr/>
          </p:nvSpPr>
          <p:spPr>
            <a:xfrm>
              <a:off x="12502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a:solidFill>
                    <a:srgbClr val="333333"/>
                  </a:solidFill>
                  <a:latin typeface="Arial"/>
                  <a:ea typeface="Arial"/>
                  <a:cs typeface="Arial"/>
                  <a:sym typeface="Arial"/>
                </a:rPr>
                <a:t>2</a:t>
              </a:r>
              <a:endParaRPr/>
            </a:p>
          </p:txBody>
        </p:sp>
        <p:sp>
          <p:nvSpPr>
            <p:cNvPr id="264" name="Google Shape;264;p46"/>
            <p:cNvSpPr txBox="1"/>
            <p:nvPr/>
          </p:nvSpPr>
          <p:spPr>
            <a:xfrm>
              <a:off x="2106732"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3</a:t>
              </a:r>
              <a:endParaRPr/>
            </a:p>
          </p:txBody>
        </p:sp>
        <p:sp>
          <p:nvSpPr>
            <p:cNvPr id="265" name="Google Shape;265;p46"/>
            <p:cNvSpPr txBox="1"/>
            <p:nvPr/>
          </p:nvSpPr>
          <p:spPr>
            <a:xfrm>
              <a:off x="297483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4</a:t>
              </a:r>
              <a:endParaRPr/>
            </a:p>
          </p:txBody>
        </p:sp>
        <p:sp>
          <p:nvSpPr>
            <p:cNvPr id="266" name="Google Shape;266;p46"/>
            <p:cNvSpPr txBox="1"/>
            <p:nvPr/>
          </p:nvSpPr>
          <p:spPr>
            <a:xfrm>
              <a:off x="3854509"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5</a:t>
              </a:r>
              <a:endParaRPr/>
            </a:p>
          </p:txBody>
        </p:sp>
      </p:grpSp>
      <p:grpSp>
        <p:nvGrpSpPr>
          <p:cNvPr id="267" name="Google Shape;267;p46"/>
          <p:cNvGrpSpPr/>
          <p:nvPr/>
        </p:nvGrpSpPr>
        <p:grpSpPr>
          <a:xfrm>
            <a:off x="6971959" y="1900356"/>
            <a:ext cx="4340506" cy="868101"/>
            <a:chOff x="6794478" y="3327719"/>
            <a:chExt cx="4340506" cy="868101"/>
          </a:xfrm>
        </p:grpSpPr>
        <p:sp>
          <p:nvSpPr>
            <p:cNvPr id="268" name="Google Shape;268;p46"/>
            <p:cNvSpPr/>
            <p:nvPr/>
          </p:nvSpPr>
          <p:spPr>
            <a:xfrm>
              <a:off x="6794479" y="3327719"/>
              <a:ext cx="868101" cy="868101"/>
            </a:xfrm>
            <a:prstGeom prst="rect">
              <a:avLst/>
            </a:prstGeom>
            <a:solidFill>
              <a:srgbClr val="DBBF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46"/>
            <p:cNvSpPr/>
            <p:nvPr/>
          </p:nvSpPr>
          <p:spPr>
            <a:xfrm>
              <a:off x="7662580" y="3327719"/>
              <a:ext cx="868101" cy="868101"/>
            </a:xfrm>
            <a:prstGeom prst="rect">
              <a:avLst/>
            </a:prstGeom>
            <a:solidFill>
              <a:srgbClr val="C08D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46"/>
            <p:cNvSpPr/>
            <p:nvPr/>
          </p:nvSpPr>
          <p:spPr>
            <a:xfrm>
              <a:off x="8530681" y="3327719"/>
              <a:ext cx="868101" cy="868101"/>
            </a:xfrm>
            <a:prstGeom prst="rect">
              <a:avLst/>
            </a:prstGeom>
            <a:solidFill>
              <a:srgbClr val="A662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 name="Google Shape;271;p46"/>
            <p:cNvSpPr/>
            <p:nvPr/>
          </p:nvSpPr>
          <p:spPr>
            <a:xfrm>
              <a:off x="9398782" y="3327719"/>
              <a:ext cx="868101" cy="868101"/>
            </a:xfrm>
            <a:prstGeom prst="rect">
              <a:avLst/>
            </a:prstGeom>
            <a:solidFill>
              <a:srgbClr val="8D3B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46"/>
            <p:cNvSpPr/>
            <p:nvPr/>
          </p:nvSpPr>
          <p:spPr>
            <a:xfrm>
              <a:off x="10266883" y="3327719"/>
              <a:ext cx="868101" cy="868101"/>
            </a:xfrm>
            <a:prstGeom prst="rect">
              <a:avLst/>
            </a:prstGeom>
            <a:solidFill>
              <a:srgbClr val="772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46"/>
            <p:cNvSpPr txBox="1"/>
            <p:nvPr/>
          </p:nvSpPr>
          <p:spPr>
            <a:xfrm>
              <a:off x="6794478"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a:solidFill>
                    <a:srgbClr val="333333"/>
                  </a:solidFill>
                  <a:latin typeface="Arial"/>
                  <a:ea typeface="Arial"/>
                  <a:cs typeface="Arial"/>
                  <a:sym typeface="Arial"/>
                </a:rPr>
                <a:t>1</a:t>
              </a:r>
              <a:endParaRPr/>
            </a:p>
          </p:txBody>
        </p:sp>
        <p:sp>
          <p:nvSpPr>
            <p:cNvPr id="274" name="Google Shape;274;p46"/>
            <p:cNvSpPr txBox="1"/>
            <p:nvPr/>
          </p:nvSpPr>
          <p:spPr>
            <a:xfrm>
              <a:off x="7662580"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33333"/>
                </a:buClr>
                <a:buSzPts val="1800"/>
                <a:buFont typeface="Arial"/>
                <a:buNone/>
              </a:pPr>
              <a:r>
                <a:rPr lang="en-US" sz="1800" b="1">
                  <a:solidFill>
                    <a:srgbClr val="333333"/>
                  </a:solidFill>
                  <a:latin typeface="Arial"/>
                  <a:ea typeface="Arial"/>
                  <a:cs typeface="Arial"/>
                  <a:sym typeface="Arial"/>
                </a:rPr>
                <a:t>2</a:t>
              </a:r>
              <a:endParaRPr/>
            </a:p>
          </p:txBody>
        </p:sp>
        <p:sp>
          <p:nvSpPr>
            <p:cNvPr id="275" name="Google Shape;275;p46"/>
            <p:cNvSpPr txBox="1"/>
            <p:nvPr/>
          </p:nvSpPr>
          <p:spPr>
            <a:xfrm>
              <a:off x="8519106"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3</a:t>
              </a:r>
              <a:endParaRPr/>
            </a:p>
          </p:txBody>
        </p:sp>
        <p:sp>
          <p:nvSpPr>
            <p:cNvPr id="276" name="Google Shape;276;p46"/>
            <p:cNvSpPr txBox="1"/>
            <p:nvPr/>
          </p:nvSpPr>
          <p:spPr>
            <a:xfrm>
              <a:off x="9387207"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4</a:t>
              </a:r>
              <a:endParaRPr/>
            </a:p>
          </p:txBody>
        </p:sp>
        <p:sp>
          <p:nvSpPr>
            <p:cNvPr id="277" name="Google Shape;277;p46"/>
            <p:cNvSpPr txBox="1"/>
            <p:nvPr/>
          </p:nvSpPr>
          <p:spPr>
            <a:xfrm>
              <a:off x="10266883" y="3415147"/>
              <a:ext cx="868101" cy="68229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5</a:t>
              </a:r>
              <a:endParaRPr/>
            </a:p>
          </p:txBody>
        </p:sp>
      </p:grpSp>
      <p:sp>
        <p:nvSpPr>
          <p:cNvPr id="278" name="Google Shape;278;p46"/>
          <p:cNvSpPr txBox="1"/>
          <p:nvPr/>
        </p:nvSpPr>
        <p:spPr>
          <a:xfrm>
            <a:off x="6971959" y="3097411"/>
            <a:ext cx="4340506" cy="27699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dirty="0">
                <a:solidFill>
                  <a:schemeClr val="dk1"/>
                </a:solidFill>
                <a:latin typeface="Arial"/>
                <a:ea typeface="Arial"/>
                <a:cs typeface="Arial"/>
                <a:sym typeface="Arial"/>
              </a:rPr>
              <a:t>Minimum font size - </a:t>
            </a:r>
            <a:r>
              <a:rPr lang="en-US" sz="1800" b="1" dirty="0">
                <a:solidFill>
                  <a:schemeClr val="dk1"/>
                </a:solidFill>
                <a:latin typeface="Arial"/>
                <a:ea typeface="Arial"/>
                <a:cs typeface="Arial"/>
                <a:sym typeface="Arial"/>
              </a:rPr>
              <a:t>18pt</a:t>
            </a:r>
            <a:r>
              <a:rPr lang="en-US" sz="1800" b="0" dirty="0">
                <a:solidFill>
                  <a:schemeClr val="dk1"/>
                </a:solidFill>
                <a:latin typeface="Arial"/>
                <a:ea typeface="Arial"/>
                <a:cs typeface="Arial"/>
                <a:sym typeface="Arial"/>
              </a:rPr>
              <a:t>.</a:t>
            </a:r>
            <a:endParaRPr dirty="0"/>
          </a:p>
          <a:p>
            <a:pPr marL="285750" marR="0" lvl="0" indent="-285750" algn="l" rtl="0">
              <a:lnSpc>
                <a:spcPct val="100000"/>
              </a:lnSpc>
              <a:spcBef>
                <a:spcPts val="1200"/>
              </a:spcBef>
              <a:spcAft>
                <a:spcPts val="0"/>
              </a:spcAft>
              <a:buClr>
                <a:schemeClr val="dk1"/>
              </a:buClr>
              <a:buSzPts val="1800"/>
              <a:buFont typeface="Arial"/>
              <a:buChar char="•"/>
            </a:pPr>
            <a:r>
              <a:rPr lang="en-US" sz="1800" b="0" dirty="0">
                <a:solidFill>
                  <a:schemeClr val="dk1"/>
                </a:solidFill>
                <a:latin typeface="Arial"/>
                <a:ea typeface="Arial"/>
                <a:cs typeface="Arial"/>
                <a:sym typeface="Arial"/>
              </a:rPr>
              <a:t>Font weight - </a:t>
            </a:r>
            <a:r>
              <a:rPr lang="en-US" sz="1800" b="1" dirty="0">
                <a:solidFill>
                  <a:schemeClr val="dk1"/>
                </a:solidFill>
                <a:latin typeface="Arial"/>
                <a:ea typeface="Arial"/>
                <a:cs typeface="Arial"/>
                <a:sym typeface="Arial"/>
              </a:rPr>
              <a:t>Bold </a:t>
            </a:r>
            <a:r>
              <a:rPr lang="en-US" sz="1800" b="0" dirty="0">
                <a:solidFill>
                  <a:schemeClr val="dk1"/>
                </a:solidFill>
                <a:latin typeface="Arial"/>
                <a:ea typeface="Arial"/>
                <a:cs typeface="Arial"/>
                <a:sym typeface="Arial"/>
              </a:rPr>
              <a:t>(when used on background colors, for best accessibility).</a:t>
            </a:r>
            <a:endParaRPr dirty="0"/>
          </a:p>
          <a:p>
            <a:pPr marL="285750" marR="0" lvl="0" indent="-285750" algn="l" rtl="0">
              <a:lnSpc>
                <a:spcPct val="100000"/>
              </a:lnSpc>
              <a:spcBef>
                <a:spcPts val="1200"/>
              </a:spcBef>
              <a:spcAft>
                <a:spcPts val="0"/>
              </a:spcAft>
              <a:buClr>
                <a:schemeClr val="dk1"/>
              </a:buClr>
              <a:buSzPts val="1800"/>
              <a:buFont typeface="Arial"/>
              <a:buChar char="•"/>
            </a:pPr>
            <a:r>
              <a:rPr lang="en-US" sz="1800" b="0" dirty="0">
                <a:solidFill>
                  <a:schemeClr val="dk1"/>
                </a:solidFill>
                <a:latin typeface="Arial"/>
                <a:ea typeface="Arial"/>
                <a:cs typeface="Arial"/>
                <a:sym typeface="Arial"/>
              </a:rPr>
              <a:t>Use the Dark Gray </a:t>
            </a:r>
            <a:r>
              <a:rPr lang="en-US" sz="1800" b="1" i="0" dirty="0">
                <a:solidFill>
                  <a:schemeClr val="dk1"/>
                </a:solidFill>
                <a:latin typeface="Arial"/>
                <a:ea typeface="Arial"/>
                <a:cs typeface="Arial"/>
                <a:sym typeface="Arial"/>
              </a:rPr>
              <a:t>#333333 </a:t>
            </a:r>
            <a:r>
              <a:rPr lang="en-US" sz="1800" b="0" dirty="0">
                <a:solidFill>
                  <a:schemeClr val="dk1"/>
                </a:solidFill>
                <a:latin typeface="Arial"/>
                <a:ea typeface="Arial"/>
                <a:cs typeface="Arial"/>
                <a:sym typeface="Arial"/>
              </a:rPr>
              <a:t>Text color on Accent 1 and Accent 2. </a:t>
            </a:r>
            <a:endParaRPr dirty="0"/>
          </a:p>
          <a:p>
            <a:pPr marL="285750" marR="0" lvl="0" indent="-285750" algn="l" rtl="0">
              <a:lnSpc>
                <a:spcPct val="100000"/>
              </a:lnSpc>
              <a:spcBef>
                <a:spcPts val="1200"/>
              </a:spcBef>
              <a:spcAft>
                <a:spcPts val="0"/>
              </a:spcAft>
              <a:buClr>
                <a:schemeClr val="dk1"/>
              </a:buClr>
              <a:buSzPts val="1800"/>
              <a:buFont typeface="Arial"/>
              <a:buChar char="•"/>
            </a:pPr>
            <a:r>
              <a:rPr lang="en-US" sz="1800" b="0" dirty="0">
                <a:solidFill>
                  <a:schemeClr val="dk1"/>
                </a:solidFill>
                <a:latin typeface="Arial"/>
                <a:ea typeface="Arial"/>
                <a:cs typeface="Arial"/>
                <a:sym typeface="Arial"/>
              </a:rPr>
              <a:t>Use the White </a:t>
            </a:r>
            <a:r>
              <a:rPr lang="en-US" sz="1800" b="1" dirty="0">
                <a:solidFill>
                  <a:schemeClr val="dk1"/>
                </a:solidFill>
                <a:latin typeface="Arial"/>
                <a:ea typeface="Arial"/>
                <a:cs typeface="Arial"/>
                <a:sym typeface="Arial"/>
              </a:rPr>
              <a:t>#FFFFFF </a:t>
            </a:r>
            <a:r>
              <a:rPr lang="en-US" sz="1800" b="0" dirty="0">
                <a:solidFill>
                  <a:schemeClr val="dk1"/>
                </a:solidFill>
                <a:latin typeface="Arial"/>
                <a:ea typeface="Arial"/>
                <a:cs typeface="Arial"/>
                <a:sym typeface="Arial"/>
              </a:rPr>
              <a:t>Text color </a:t>
            </a:r>
            <a:br>
              <a:rPr lang="en-US" sz="1800" b="0" dirty="0">
                <a:solidFill>
                  <a:schemeClr val="dk1"/>
                </a:solidFill>
                <a:latin typeface="Arial"/>
                <a:ea typeface="Arial"/>
                <a:cs typeface="Arial"/>
                <a:sym typeface="Arial"/>
              </a:rPr>
            </a:br>
            <a:r>
              <a:rPr lang="en-US" sz="1800" b="0" dirty="0">
                <a:solidFill>
                  <a:schemeClr val="dk1"/>
                </a:solidFill>
                <a:latin typeface="Arial"/>
                <a:ea typeface="Arial"/>
                <a:cs typeface="Arial"/>
                <a:sym typeface="Arial"/>
              </a:rPr>
              <a:t>on Accent 3, Accent 4, and Accent 5.</a:t>
            </a:r>
            <a:endParaRPr dirty="0"/>
          </a:p>
        </p:txBody>
      </p:sp>
      <p:sp>
        <p:nvSpPr>
          <p:cNvPr id="279" name="Google Shape;279;p4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lt1"/>
                </a:solidFill>
                <a:latin typeface="Arial"/>
                <a:ea typeface="Arial"/>
                <a:cs typeface="Arial"/>
                <a:sym typeface="Arial"/>
              </a:defRPr>
            </a:lvl1pPr>
            <a:lvl2pPr marL="0" lvl="1" indent="0" algn="r">
              <a:spcBef>
                <a:spcPts val="0"/>
              </a:spcBef>
              <a:buNone/>
              <a:defRPr sz="1800" b="1">
                <a:solidFill>
                  <a:schemeClr val="lt1"/>
                </a:solidFill>
                <a:latin typeface="Arial"/>
                <a:ea typeface="Arial"/>
                <a:cs typeface="Arial"/>
                <a:sym typeface="Arial"/>
              </a:defRPr>
            </a:lvl2pPr>
            <a:lvl3pPr marL="0" lvl="2" indent="0" algn="r">
              <a:spcBef>
                <a:spcPts val="0"/>
              </a:spcBef>
              <a:buNone/>
              <a:defRPr sz="1800" b="1">
                <a:solidFill>
                  <a:schemeClr val="lt1"/>
                </a:solidFill>
                <a:latin typeface="Arial"/>
                <a:ea typeface="Arial"/>
                <a:cs typeface="Arial"/>
                <a:sym typeface="Arial"/>
              </a:defRPr>
            </a:lvl3pPr>
            <a:lvl4pPr marL="0" lvl="3" indent="0" algn="r">
              <a:spcBef>
                <a:spcPts val="0"/>
              </a:spcBef>
              <a:buNone/>
              <a:defRPr sz="1800" b="1">
                <a:solidFill>
                  <a:schemeClr val="lt1"/>
                </a:solidFill>
                <a:latin typeface="Arial"/>
                <a:ea typeface="Arial"/>
                <a:cs typeface="Arial"/>
                <a:sym typeface="Arial"/>
              </a:defRPr>
            </a:lvl4pPr>
            <a:lvl5pPr marL="0" lvl="4" indent="0" algn="r">
              <a:spcBef>
                <a:spcPts val="0"/>
              </a:spcBef>
              <a:buNone/>
              <a:defRPr sz="1800" b="1">
                <a:solidFill>
                  <a:schemeClr val="lt1"/>
                </a:solidFill>
                <a:latin typeface="Arial"/>
                <a:ea typeface="Arial"/>
                <a:cs typeface="Arial"/>
                <a:sym typeface="Arial"/>
              </a:defRPr>
            </a:lvl5pPr>
            <a:lvl6pPr marL="0" lvl="5" indent="0" algn="r">
              <a:spcBef>
                <a:spcPts val="0"/>
              </a:spcBef>
              <a:buNone/>
              <a:defRPr sz="1800" b="1">
                <a:solidFill>
                  <a:schemeClr val="lt1"/>
                </a:solidFill>
                <a:latin typeface="Arial"/>
                <a:ea typeface="Arial"/>
                <a:cs typeface="Arial"/>
                <a:sym typeface="Arial"/>
              </a:defRPr>
            </a:lvl6pPr>
            <a:lvl7pPr marL="0" lvl="6" indent="0" algn="r">
              <a:spcBef>
                <a:spcPts val="0"/>
              </a:spcBef>
              <a:buNone/>
              <a:defRPr sz="1800" b="1">
                <a:solidFill>
                  <a:schemeClr val="lt1"/>
                </a:solidFill>
                <a:latin typeface="Arial"/>
                <a:ea typeface="Arial"/>
                <a:cs typeface="Arial"/>
                <a:sym typeface="Arial"/>
              </a:defRPr>
            </a:lvl7pPr>
            <a:lvl8pPr marL="0" lvl="7" indent="0" algn="r">
              <a:spcBef>
                <a:spcPts val="0"/>
              </a:spcBef>
              <a:buNone/>
              <a:defRPr sz="1800" b="1">
                <a:solidFill>
                  <a:schemeClr val="lt1"/>
                </a:solidFill>
                <a:latin typeface="Arial"/>
                <a:ea typeface="Arial"/>
                <a:cs typeface="Arial"/>
                <a:sym typeface="Arial"/>
              </a:defRPr>
            </a:lvl8pPr>
            <a:lvl9pPr marL="0" lvl="8" indent="0" algn="r">
              <a:spcBef>
                <a:spcPts val="0"/>
              </a:spcBef>
              <a:buNone/>
              <a:defRPr sz="18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51"/>
          <p:cNvSpPr>
            <a:spLocks noGrp="1"/>
          </p:cNvSpPr>
          <p:nvPr>
            <p:ph type="body" idx="1"/>
          </p:nvPr>
        </p:nvSpPr>
        <p:spPr>
          <a:xfrm>
            <a:off x="8382000" y="2005584"/>
            <a:ext cx="3200400" cy="3140075"/>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901"/>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 name="Google Shape;53;p51"/>
          <p:cNvSpPr>
            <a:spLocks noGrp="1"/>
          </p:cNvSpPr>
          <p:nvPr>
            <p:ph type="body" idx="2"/>
          </p:nvPr>
        </p:nvSpPr>
        <p:spPr>
          <a:xfrm>
            <a:off x="4495800" y="2011680"/>
            <a:ext cx="3200400" cy="3136392"/>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901"/>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 name="Google Shape;54;p51"/>
          <p:cNvSpPr>
            <a:spLocks noGrp="1"/>
          </p:cNvSpPr>
          <p:nvPr>
            <p:ph type="body" idx="3"/>
          </p:nvPr>
        </p:nvSpPr>
        <p:spPr>
          <a:xfrm>
            <a:off x="609600" y="1981200"/>
            <a:ext cx="3200400" cy="3140075"/>
          </a:xfrm>
          <a:prstGeom prst="roundRect">
            <a:avLst>
              <a:gd name="adj" fmla="val 942"/>
            </a:avLst>
          </a:prstGeom>
          <a:noFill/>
          <a:ln w="9525" cap="flat" cmpd="sng">
            <a:solidFill>
              <a:schemeClr val="lt2"/>
            </a:solidFill>
            <a:prstDash val="solid"/>
            <a:round/>
            <a:headEnd type="none" w="sm" len="sm"/>
            <a:tailEnd type="none" w="sm" len="sm"/>
          </a:ln>
          <a:effectLst>
            <a:outerShdw blurRad="38100" dist="12700" dir="5400000" algn="tl" rotWithShape="0">
              <a:srgbClr val="000000">
                <a:alpha val="34901"/>
              </a:srgbClr>
            </a:outerShdw>
          </a:effectLst>
        </p:spPr>
        <p:txBody>
          <a:bodyPr spcFirstLastPara="1" wrap="square" lIns="365750" tIns="822950" rIns="365750"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51"/>
          <p:cNvSpPr txBox="1">
            <a:spLocks noGrp="1"/>
          </p:cNvSpPr>
          <p:nvPr>
            <p:ph type="body" idx="4"/>
          </p:nvPr>
        </p:nvSpPr>
        <p:spPr>
          <a:xfrm>
            <a:off x="8382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51"/>
          <p:cNvSpPr txBox="1">
            <a:spLocks noGrp="1"/>
          </p:cNvSpPr>
          <p:nvPr>
            <p:ph type="body" idx="5"/>
          </p:nvPr>
        </p:nvSpPr>
        <p:spPr>
          <a:xfrm>
            <a:off x="86106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7" name="Google Shape;57;p51"/>
          <p:cNvSpPr txBox="1">
            <a:spLocks noGrp="1"/>
          </p:cNvSpPr>
          <p:nvPr>
            <p:ph type="body" idx="6"/>
          </p:nvPr>
        </p:nvSpPr>
        <p:spPr>
          <a:xfrm>
            <a:off x="4724400" y="2362200"/>
            <a:ext cx="2743200" cy="3048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Images">
  <p:cSld name="Title and 3 Images">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277934" y="293875"/>
            <a:ext cx="1164736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a:spLocks noGrp="1"/>
          </p:cNvSpPr>
          <p:nvPr>
            <p:ph type="pic" idx="2"/>
          </p:nvPr>
        </p:nvSpPr>
        <p:spPr>
          <a:xfrm>
            <a:off x="4928245" y="1953118"/>
            <a:ext cx="2335511" cy="2071068"/>
          </a:xfrm>
          <a:prstGeom prst="rect">
            <a:avLst/>
          </a:prstGeom>
          <a:noFill/>
          <a:ln>
            <a:noFill/>
          </a:ln>
        </p:spPr>
      </p:sp>
      <p:sp>
        <p:nvSpPr>
          <p:cNvPr id="61" name="Google Shape;61;p52"/>
          <p:cNvSpPr>
            <a:spLocks noGrp="1"/>
          </p:cNvSpPr>
          <p:nvPr>
            <p:ph type="body" idx="1"/>
          </p:nvPr>
        </p:nvSpPr>
        <p:spPr>
          <a:xfrm>
            <a:off x="4922310"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52"/>
          <p:cNvSpPr txBox="1">
            <a:spLocks noGrp="1"/>
          </p:cNvSpPr>
          <p:nvPr>
            <p:ph type="body" idx="3"/>
          </p:nvPr>
        </p:nvSpPr>
        <p:spPr>
          <a:xfrm>
            <a:off x="508887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52"/>
          <p:cNvSpPr>
            <a:spLocks noGrp="1"/>
          </p:cNvSpPr>
          <p:nvPr>
            <p:ph type="pic" idx="4"/>
          </p:nvPr>
        </p:nvSpPr>
        <p:spPr>
          <a:xfrm>
            <a:off x="1490460" y="1953118"/>
            <a:ext cx="2335511" cy="2071068"/>
          </a:xfrm>
          <a:prstGeom prst="rect">
            <a:avLst/>
          </a:prstGeom>
          <a:noFill/>
          <a:ln>
            <a:noFill/>
          </a:ln>
        </p:spPr>
      </p:sp>
      <p:sp>
        <p:nvSpPr>
          <p:cNvPr id="64" name="Google Shape;64;p52"/>
          <p:cNvSpPr>
            <a:spLocks noGrp="1"/>
          </p:cNvSpPr>
          <p:nvPr>
            <p:ph type="body" idx="5"/>
          </p:nvPr>
        </p:nvSpPr>
        <p:spPr>
          <a:xfrm>
            <a:off x="1484525"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rgbClr val="F5F5F5"/>
              </a:buClr>
              <a:buSzPts val="1800"/>
              <a:buFont typeface="Arial"/>
              <a:buNone/>
              <a:defRPr sz="1800">
                <a:solidFill>
                  <a:srgbClr val="F5F5F5"/>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52"/>
          <p:cNvSpPr txBox="1">
            <a:spLocks noGrp="1"/>
          </p:cNvSpPr>
          <p:nvPr>
            <p:ph type="body" idx="6"/>
          </p:nvPr>
        </p:nvSpPr>
        <p:spPr>
          <a:xfrm>
            <a:off x="1651094"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6" name="Google Shape;66;p52"/>
          <p:cNvSpPr>
            <a:spLocks noGrp="1"/>
          </p:cNvSpPr>
          <p:nvPr>
            <p:ph type="pic" idx="7"/>
          </p:nvPr>
        </p:nvSpPr>
        <p:spPr>
          <a:xfrm>
            <a:off x="8360095" y="1953118"/>
            <a:ext cx="2335511" cy="2071068"/>
          </a:xfrm>
          <a:prstGeom prst="rect">
            <a:avLst/>
          </a:prstGeom>
          <a:noFill/>
          <a:ln>
            <a:noFill/>
          </a:ln>
        </p:spPr>
      </p:sp>
      <p:sp>
        <p:nvSpPr>
          <p:cNvPr id="67" name="Google Shape;67;p52"/>
          <p:cNvSpPr>
            <a:spLocks noGrp="1"/>
          </p:cNvSpPr>
          <p:nvPr>
            <p:ph type="body" idx="8"/>
          </p:nvPr>
        </p:nvSpPr>
        <p:spPr>
          <a:xfrm>
            <a:off x="8354160" y="4024190"/>
            <a:ext cx="2347380" cy="1365954"/>
          </a:xfrm>
          <a:prstGeom prst="roundRect">
            <a:avLst>
              <a:gd name="adj" fmla="val 942"/>
            </a:avLst>
          </a:prstGeom>
          <a:solidFill>
            <a:schemeClr val="accent6"/>
          </a:solidFill>
          <a:ln>
            <a:noFill/>
          </a:ln>
          <a:effectLst>
            <a:outerShdw blurRad="38100" dist="12700" dir="5400000" algn="tl" rotWithShape="0">
              <a:srgbClr val="000000">
                <a:alpha val="34901"/>
              </a:srgbClr>
            </a:outerShdw>
          </a:effectLst>
        </p:spPr>
        <p:txBody>
          <a:bodyPr spcFirstLastPara="1" wrap="square" lIns="91425" tIns="914400" rIns="91425" bIns="365750" anchor="t" anchorCtr="0">
            <a:normAutofit/>
          </a:bodyPr>
          <a:lstStyle>
            <a:lvl1pPr marL="457200" marR="0" lvl="0" indent="-228600" algn="ctr">
              <a:lnSpc>
                <a:spcPct val="100000"/>
              </a:lnSpc>
              <a:spcBef>
                <a:spcPts val="0"/>
              </a:spcBef>
              <a:spcAft>
                <a:spcPts val="0"/>
              </a:spcAft>
              <a:buClr>
                <a:schemeClr val="lt1"/>
              </a:buClr>
              <a:buSzPts val="1800"/>
              <a:buFont typeface="Arial"/>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52"/>
          <p:cNvSpPr txBox="1">
            <a:spLocks noGrp="1"/>
          </p:cNvSpPr>
          <p:nvPr>
            <p:ph type="body" idx="9"/>
          </p:nvPr>
        </p:nvSpPr>
        <p:spPr>
          <a:xfrm>
            <a:off x="8520729" y="4244697"/>
            <a:ext cx="2014242" cy="531836"/>
          </a:xfrm>
          <a:prstGeom prst="rect">
            <a:avLst/>
          </a:prstGeom>
          <a:noFill/>
          <a:ln>
            <a:noFill/>
          </a:ln>
        </p:spPr>
        <p:txBody>
          <a:bodyPr spcFirstLastPara="1" wrap="square" lIns="0" tIns="45700" rIns="0" bIns="45700" anchor="ctr" anchorCtr="0">
            <a:no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595959"/>
              </a:buClr>
              <a:buSzPts val="2400"/>
              <a:buNone/>
              <a:defRPr b="1" i="0">
                <a:solidFill>
                  <a:srgbClr val="595959"/>
                </a:solidFill>
                <a:latin typeface="Open Sans SemiBold"/>
                <a:ea typeface="Open Sans SemiBold"/>
                <a:cs typeface="Open Sans SemiBold"/>
                <a:sym typeface="Open Sans SemiBold"/>
              </a:defRPr>
            </a:lvl2pPr>
            <a:lvl3pPr marL="1371600" lvl="2" indent="-228600" algn="l">
              <a:lnSpc>
                <a:spcPct val="90000"/>
              </a:lnSpc>
              <a:spcBef>
                <a:spcPts val="500"/>
              </a:spcBef>
              <a:spcAft>
                <a:spcPts val="0"/>
              </a:spcAft>
              <a:buClr>
                <a:srgbClr val="595959"/>
              </a:buClr>
              <a:buSzPts val="2000"/>
              <a:buNone/>
              <a:defRPr b="1" i="0">
                <a:solidFill>
                  <a:srgbClr val="595959"/>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595959"/>
              </a:buClr>
              <a:buSzPts val="1800"/>
              <a:buNone/>
              <a:defRPr b="1" i="0">
                <a:solidFill>
                  <a:srgbClr val="595959"/>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5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dk1"/>
                </a:solidFill>
                <a:latin typeface="Arial"/>
                <a:ea typeface="Arial"/>
                <a:cs typeface="Arial"/>
                <a:sym typeface="Arial"/>
              </a:defRPr>
            </a:lvl1pPr>
            <a:lvl2pPr marL="0" lvl="1" indent="0" algn="r">
              <a:spcBef>
                <a:spcPts val="0"/>
              </a:spcBef>
              <a:buNone/>
              <a:defRPr sz="1800" b="1">
                <a:solidFill>
                  <a:schemeClr val="dk1"/>
                </a:solidFill>
                <a:latin typeface="Arial"/>
                <a:ea typeface="Arial"/>
                <a:cs typeface="Arial"/>
                <a:sym typeface="Arial"/>
              </a:defRPr>
            </a:lvl2pPr>
            <a:lvl3pPr marL="0" lvl="2" indent="0" algn="r">
              <a:spcBef>
                <a:spcPts val="0"/>
              </a:spcBef>
              <a:buNone/>
              <a:defRPr sz="1800" b="1">
                <a:solidFill>
                  <a:schemeClr val="dk1"/>
                </a:solidFill>
                <a:latin typeface="Arial"/>
                <a:ea typeface="Arial"/>
                <a:cs typeface="Arial"/>
                <a:sym typeface="Arial"/>
              </a:defRPr>
            </a:lvl3pPr>
            <a:lvl4pPr marL="0" lvl="3" indent="0" algn="r">
              <a:spcBef>
                <a:spcPts val="0"/>
              </a:spcBef>
              <a:buNone/>
              <a:defRPr sz="1800" b="1">
                <a:solidFill>
                  <a:schemeClr val="dk1"/>
                </a:solidFill>
                <a:latin typeface="Arial"/>
                <a:ea typeface="Arial"/>
                <a:cs typeface="Arial"/>
                <a:sym typeface="Arial"/>
              </a:defRPr>
            </a:lvl4pPr>
            <a:lvl5pPr marL="0" lvl="4" indent="0" algn="r">
              <a:spcBef>
                <a:spcPts val="0"/>
              </a:spcBef>
              <a:buNone/>
              <a:defRPr sz="1800" b="1">
                <a:solidFill>
                  <a:schemeClr val="dk1"/>
                </a:solidFill>
                <a:latin typeface="Arial"/>
                <a:ea typeface="Arial"/>
                <a:cs typeface="Arial"/>
                <a:sym typeface="Arial"/>
              </a:defRPr>
            </a:lvl5pPr>
            <a:lvl6pPr marL="0" lvl="5" indent="0" algn="r">
              <a:spcBef>
                <a:spcPts val="0"/>
              </a:spcBef>
              <a:buNone/>
              <a:defRPr sz="1800" b="1">
                <a:solidFill>
                  <a:schemeClr val="dk1"/>
                </a:solidFill>
                <a:latin typeface="Arial"/>
                <a:ea typeface="Arial"/>
                <a:cs typeface="Arial"/>
                <a:sym typeface="Arial"/>
              </a:defRPr>
            </a:lvl6pPr>
            <a:lvl7pPr marL="0" lvl="6" indent="0" algn="r">
              <a:spcBef>
                <a:spcPts val="0"/>
              </a:spcBef>
              <a:buNone/>
              <a:defRPr sz="1800" b="1">
                <a:solidFill>
                  <a:schemeClr val="dk1"/>
                </a:solidFill>
                <a:latin typeface="Arial"/>
                <a:ea typeface="Arial"/>
                <a:cs typeface="Arial"/>
                <a:sym typeface="Arial"/>
              </a:defRPr>
            </a:lvl7pPr>
            <a:lvl8pPr marL="0" lvl="7" indent="0" algn="r">
              <a:spcBef>
                <a:spcPts val="0"/>
              </a:spcBef>
              <a:buNone/>
              <a:defRPr sz="1800" b="1">
                <a:solidFill>
                  <a:schemeClr val="dk1"/>
                </a:solidFill>
                <a:latin typeface="Arial"/>
                <a:ea typeface="Arial"/>
                <a:cs typeface="Arial"/>
                <a:sym typeface="Arial"/>
              </a:defRPr>
            </a:lvl8pPr>
            <a:lvl9pPr marL="0" lvl="8" indent="0" algn="r">
              <a:spcBef>
                <a:spcPts val="0"/>
              </a:spcBef>
              <a:buNone/>
              <a:defRPr sz="18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mage and Text">
  <p:cSld name="Image and Text">
    <p:spTree>
      <p:nvGrpSpPr>
        <p:cNvPr id="1" name="Shape 70"/>
        <p:cNvGrpSpPr/>
        <p:nvPr/>
      </p:nvGrpSpPr>
      <p:grpSpPr>
        <a:xfrm>
          <a:off x="0" y="0"/>
          <a:ext cx="0" cy="0"/>
          <a:chOff x="0" y="0"/>
          <a:chExt cx="0" cy="0"/>
        </a:xfrm>
      </p:grpSpPr>
      <p:sp>
        <p:nvSpPr>
          <p:cNvPr id="71" name="Google Shape;71;p53"/>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53"/>
          <p:cNvSpPr/>
          <p:nvPr/>
        </p:nvSpPr>
        <p:spPr>
          <a:xfrm>
            <a:off x="3815398" y="1066800"/>
            <a:ext cx="6509702" cy="4273994"/>
          </a:xfrm>
          <a:prstGeom prst="roundRect">
            <a:avLst>
              <a:gd name="adj" fmla="val 0"/>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53"/>
          <p:cNvSpPr/>
          <p:nvPr/>
        </p:nvSpPr>
        <p:spPr>
          <a:xfrm>
            <a:off x="1866900" y="1600200"/>
            <a:ext cx="3111498" cy="315934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53"/>
          <p:cNvSpPr>
            <a:spLocks noGrp="1"/>
          </p:cNvSpPr>
          <p:nvPr>
            <p:ph type="pic" idx="2"/>
          </p:nvPr>
        </p:nvSpPr>
        <p:spPr>
          <a:xfrm>
            <a:off x="1866900" y="1600200"/>
            <a:ext cx="3111500" cy="3159346"/>
          </a:xfrm>
          <a:prstGeom prst="rect">
            <a:avLst/>
          </a:prstGeom>
          <a:noFill/>
          <a:ln>
            <a:noFill/>
          </a:ln>
        </p:spPr>
      </p:sp>
      <p:sp>
        <p:nvSpPr>
          <p:cNvPr id="75" name="Google Shape;75;p53"/>
          <p:cNvSpPr txBox="1">
            <a:spLocks noGrp="1"/>
          </p:cNvSpPr>
          <p:nvPr>
            <p:ph type="body" idx="1"/>
          </p:nvPr>
        </p:nvSpPr>
        <p:spPr>
          <a:xfrm>
            <a:off x="4978400" y="2839928"/>
            <a:ext cx="5346700" cy="4572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200"/>
              <a:buNone/>
              <a:defRPr sz="3200" b="1" i="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rgbClr val="FEFEFE"/>
              </a:buClr>
              <a:buSzPts val="2400"/>
              <a:buNone/>
              <a:defRPr b="0" i="0">
                <a:solidFill>
                  <a:srgbClr val="FEFEFE"/>
                </a:solidFill>
                <a:latin typeface="Open Sans"/>
                <a:ea typeface="Open Sans"/>
                <a:cs typeface="Open Sans"/>
                <a:sym typeface="Open Sans"/>
              </a:defRPr>
            </a:lvl2pPr>
            <a:lvl3pPr marL="1371600" lvl="2" indent="-228600" algn="l">
              <a:lnSpc>
                <a:spcPct val="90000"/>
              </a:lnSpc>
              <a:spcBef>
                <a:spcPts val="500"/>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6" name="Google Shape;76;p53"/>
          <p:cNvSpPr txBox="1">
            <a:spLocks noGrp="1"/>
          </p:cNvSpPr>
          <p:nvPr>
            <p:ph type="body" idx="3"/>
          </p:nvPr>
        </p:nvSpPr>
        <p:spPr>
          <a:xfrm>
            <a:off x="4978400" y="3352800"/>
            <a:ext cx="5346700" cy="381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rgbClr val="FEFEFE"/>
              </a:buClr>
              <a:buSzPts val="2400"/>
              <a:buNone/>
              <a:defRPr b="0" i="0">
                <a:solidFill>
                  <a:srgbClr val="FEFEFE"/>
                </a:solidFill>
                <a:latin typeface="Open Sans"/>
                <a:ea typeface="Open Sans"/>
                <a:cs typeface="Open Sans"/>
                <a:sym typeface="Open Sans"/>
              </a:defRPr>
            </a:lvl2pPr>
            <a:lvl3pPr marL="1371600" lvl="2" indent="-228600" algn="l">
              <a:lnSpc>
                <a:spcPct val="90000"/>
              </a:lnSpc>
              <a:spcBef>
                <a:spcPts val="500"/>
              </a:spcBef>
              <a:spcAft>
                <a:spcPts val="0"/>
              </a:spcAft>
              <a:buClr>
                <a:srgbClr val="FEFEFE"/>
              </a:buClr>
              <a:buSzPts val="2000"/>
              <a:buNone/>
              <a:defRPr b="1" i="0">
                <a:solidFill>
                  <a:srgbClr val="FEFEFE"/>
                </a:solidFill>
                <a:latin typeface="Open Sans SemiBold"/>
                <a:ea typeface="Open Sans SemiBold"/>
                <a:cs typeface="Open Sans SemiBold"/>
                <a:sym typeface="Open Sans SemiBold"/>
              </a:defRPr>
            </a:lvl3pPr>
            <a:lvl4pPr marL="1828800" lvl="3"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4pPr>
            <a:lvl5pPr marL="2286000" lvl="4" indent="-228600" algn="l">
              <a:lnSpc>
                <a:spcPct val="90000"/>
              </a:lnSpc>
              <a:spcBef>
                <a:spcPts val="500"/>
              </a:spcBef>
              <a:spcAft>
                <a:spcPts val="0"/>
              </a:spcAft>
              <a:buClr>
                <a:srgbClr val="FEFEFE"/>
              </a:buClr>
              <a:buSzPts val="1800"/>
              <a:buNone/>
              <a:defRPr b="1" i="0">
                <a:solidFill>
                  <a:srgbClr val="FEFEFE"/>
                </a:solidFill>
                <a:latin typeface="Open Sans SemiBold"/>
                <a:ea typeface="Open Sans SemiBold"/>
                <a:cs typeface="Open Sans SemiBold"/>
                <a:sym typeface="Open Sans SemiBold"/>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53"/>
          <p:cNvSpPr/>
          <p:nvPr/>
        </p:nvSpPr>
        <p:spPr>
          <a:xfrm>
            <a:off x="-2" y="6212926"/>
            <a:ext cx="12192001"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5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dk1"/>
                </a:solidFill>
                <a:latin typeface="Arial"/>
                <a:ea typeface="Arial"/>
                <a:cs typeface="Arial"/>
                <a:sym typeface="Arial"/>
              </a:defRPr>
            </a:lvl1pPr>
            <a:lvl2pPr marL="0" lvl="1" indent="0" algn="r">
              <a:spcBef>
                <a:spcPts val="0"/>
              </a:spcBef>
              <a:buNone/>
              <a:defRPr sz="1800" b="1">
                <a:solidFill>
                  <a:schemeClr val="dk1"/>
                </a:solidFill>
                <a:latin typeface="Arial"/>
                <a:ea typeface="Arial"/>
                <a:cs typeface="Arial"/>
                <a:sym typeface="Arial"/>
              </a:defRPr>
            </a:lvl2pPr>
            <a:lvl3pPr marL="0" lvl="2" indent="0" algn="r">
              <a:spcBef>
                <a:spcPts val="0"/>
              </a:spcBef>
              <a:buNone/>
              <a:defRPr sz="1800" b="1">
                <a:solidFill>
                  <a:schemeClr val="dk1"/>
                </a:solidFill>
                <a:latin typeface="Arial"/>
                <a:ea typeface="Arial"/>
                <a:cs typeface="Arial"/>
                <a:sym typeface="Arial"/>
              </a:defRPr>
            </a:lvl3pPr>
            <a:lvl4pPr marL="0" lvl="3" indent="0" algn="r">
              <a:spcBef>
                <a:spcPts val="0"/>
              </a:spcBef>
              <a:buNone/>
              <a:defRPr sz="1800" b="1">
                <a:solidFill>
                  <a:schemeClr val="dk1"/>
                </a:solidFill>
                <a:latin typeface="Arial"/>
                <a:ea typeface="Arial"/>
                <a:cs typeface="Arial"/>
                <a:sym typeface="Arial"/>
              </a:defRPr>
            </a:lvl4pPr>
            <a:lvl5pPr marL="0" lvl="4" indent="0" algn="r">
              <a:spcBef>
                <a:spcPts val="0"/>
              </a:spcBef>
              <a:buNone/>
              <a:defRPr sz="1800" b="1">
                <a:solidFill>
                  <a:schemeClr val="dk1"/>
                </a:solidFill>
                <a:latin typeface="Arial"/>
                <a:ea typeface="Arial"/>
                <a:cs typeface="Arial"/>
                <a:sym typeface="Arial"/>
              </a:defRPr>
            </a:lvl5pPr>
            <a:lvl6pPr marL="0" lvl="5" indent="0" algn="r">
              <a:spcBef>
                <a:spcPts val="0"/>
              </a:spcBef>
              <a:buNone/>
              <a:defRPr sz="1800" b="1">
                <a:solidFill>
                  <a:schemeClr val="dk1"/>
                </a:solidFill>
                <a:latin typeface="Arial"/>
                <a:ea typeface="Arial"/>
                <a:cs typeface="Arial"/>
                <a:sym typeface="Arial"/>
              </a:defRPr>
            </a:lvl6pPr>
            <a:lvl7pPr marL="0" lvl="6" indent="0" algn="r">
              <a:spcBef>
                <a:spcPts val="0"/>
              </a:spcBef>
              <a:buNone/>
              <a:defRPr sz="1800" b="1">
                <a:solidFill>
                  <a:schemeClr val="dk1"/>
                </a:solidFill>
                <a:latin typeface="Arial"/>
                <a:ea typeface="Arial"/>
                <a:cs typeface="Arial"/>
                <a:sym typeface="Arial"/>
              </a:defRPr>
            </a:lvl7pPr>
            <a:lvl8pPr marL="0" lvl="7" indent="0" algn="r">
              <a:spcBef>
                <a:spcPts val="0"/>
              </a:spcBef>
              <a:buNone/>
              <a:defRPr sz="1800" b="1">
                <a:solidFill>
                  <a:schemeClr val="dk1"/>
                </a:solidFill>
                <a:latin typeface="Arial"/>
                <a:ea typeface="Arial"/>
                <a:cs typeface="Arial"/>
                <a:sym typeface="Arial"/>
              </a:defRPr>
            </a:lvl8pPr>
            <a:lvl9pPr marL="0" lvl="8" indent="0" algn="r">
              <a:spcBef>
                <a:spcPts val="0"/>
              </a:spcBef>
              <a:buNone/>
              <a:defRPr sz="18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53"/>
          <p:cNvPicPr preferRelativeResize="0"/>
          <p:nvPr/>
        </p:nvPicPr>
        <p:blipFill rotWithShape="1">
          <a:blip r:embed="rId2">
            <a:alphaModFix/>
          </a:blip>
          <a:srcRect/>
          <a:stretch/>
        </p:blipFill>
        <p:spPr>
          <a:xfrm>
            <a:off x="392430" y="6410997"/>
            <a:ext cx="1607820" cy="2489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Blank" type="blank">
  <p:cSld name="BLANK">
    <p:spTree>
      <p:nvGrpSpPr>
        <p:cNvPr id="1" name="Shape 80"/>
        <p:cNvGrpSpPr/>
        <p:nvPr/>
      </p:nvGrpSpPr>
      <p:grpSpPr>
        <a:xfrm>
          <a:off x="0" y="0"/>
          <a:ext cx="0" cy="0"/>
          <a:chOff x="0" y="0"/>
          <a:chExt cx="0" cy="0"/>
        </a:xfrm>
      </p:grpSpPr>
      <p:sp>
        <p:nvSpPr>
          <p:cNvPr id="81" name="Google Shape;81;p54"/>
          <p:cNvSpPr/>
          <p:nvPr/>
        </p:nvSpPr>
        <p:spPr>
          <a:xfrm rot="10800000">
            <a:off x="0" y="0"/>
            <a:ext cx="12192000"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54"/>
          <p:cNvSpPr/>
          <p:nvPr/>
        </p:nvSpPr>
        <p:spPr>
          <a:xfrm>
            <a:off x="0" y="6212926"/>
            <a:ext cx="12192000"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3" name="Google Shape;83;p54"/>
          <p:cNvPicPr preferRelativeResize="0"/>
          <p:nvPr/>
        </p:nvPicPr>
        <p:blipFill rotWithShape="1">
          <a:blip r:embed="rId2">
            <a:alphaModFix/>
          </a:blip>
          <a:srcRect/>
          <a:stretch/>
        </p:blipFill>
        <p:spPr>
          <a:xfrm>
            <a:off x="392430" y="6410997"/>
            <a:ext cx="1607820" cy="248927"/>
          </a:xfrm>
          <a:prstGeom prst="rect">
            <a:avLst/>
          </a:prstGeom>
          <a:noFill/>
          <a:ln>
            <a:noFill/>
          </a:ln>
        </p:spPr>
      </p:pic>
      <p:sp>
        <p:nvSpPr>
          <p:cNvPr id="84" name="Google Shape;84;p5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1">
                <a:solidFill>
                  <a:schemeClr val="dk1"/>
                </a:solidFill>
                <a:latin typeface="Arial"/>
                <a:ea typeface="Arial"/>
                <a:cs typeface="Arial"/>
                <a:sym typeface="Arial"/>
              </a:defRPr>
            </a:lvl1pPr>
            <a:lvl2pPr marL="0" lvl="1" indent="0" algn="r">
              <a:spcBef>
                <a:spcPts val="0"/>
              </a:spcBef>
              <a:buNone/>
              <a:defRPr sz="1800" b="1">
                <a:solidFill>
                  <a:schemeClr val="dk1"/>
                </a:solidFill>
                <a:latin typeface="Arial"/>
                <a:ea typeface="Arial"/>
                <a:cs typeface="Arial"/>
                <a:sym typeface="Arial"/>
              </a:defRPr>
            </a:lvl2pPr>
            <a:lvl3pPr marL="0" lvl="2" indent="0" algn="r">
              <a:spcBef>
                <a:spcPts val="0"/>
              </a:spcBef>
              <a:buNone/>
              <a:defRPr sz="1800" b="1">
                <a:solidFill>
                  <a:schemeClr val="dk1"/>
                </a:solidFill>
                <a:latin typeface="Arial"/>
                <a:ea typeface="Arial"/>
                <a:cs typeface="Arial"/>
                <a:sym typeface="Arial"/>
              </a:defRPr>
            </a:lvl3pPr>
            <a:lvl4pPr marL="0" lvl="3" indent="0" algn="r">
              <a:spcBef>
                <a:spcPts val="0"/>
              </a:spcBef>
              <a:buNone/>
              <a:defRPr sz="1800" b="1">
                <a:solidFill>
                  <a:schemeClr val="dk1"/>
                </a:solidFill>
                <a:latin typeface="Arial"/>
                <a:ea typeface="Arial"/>
                <a:cs typeface="Arial"/>
                <a:sym typeface="Arial"/>
              </a:defRPr>
            </a:lvl4pPr>
            <a:lvl5pPr marL="0" lvl="4" indent="0" algn="r">
              <a:spcBef>
                <a:spcPts val="0"/>
              </a:spcBef>
              <a:buNone/>
              <a:defRPr sz="1800" b="1">
                <a:solidFill>
                  <a:schemeClr val="dk1"/>
                </a:solidFill>
                <a:latin typeface="Arial"/>
                <a:ea typeface="Arial"/>
                <a:cs typeface="Arial"/>
                <a:sym typeface="Arial"/>
              </a:defRPr>
            </a:lvl5pPr>
            <a:lvl6pPr marL="0" lvl="5" indent="0" algn="r">
              <a:spcBef>
                <a:spcPts val="0"/>
              </a:spcBef>
              <a:buNone/>
              <a:defRPr sz="1800" b="1">
                <a:solidFill>
                  <a:schemeClr val="dk1"/>
                </a:solidFill>
                <a:latin typeface="Arial"/>
                <a:ea typeface="Arial"/>
                <a:cs typeface="Arial"/>
                <a:sym typeface="Arial"/>
              </a:defRPr>
            </a:lvl6pPr>
            <a:lvl7pPr marL="0" lvl="6" indent="0" algn="r">
              <a:spcBef>
                <a:spcPts val="0"/>
              </a:spcBef>
              <a:buNone/>
              <a:defRPr sz="1800" b="1">
                <a:solidFill>
                  <a:schemeClr val="dk1"/>
                </a:solidFill>
                <a:latin typeface="Arial"/>
                <a:ea typeface="Arial"/>
                <a:cs typeface="Arial"/>
                <a:sym typeface="Arial"/>
              </a:defRPr>
            </a:lvl7pPr>
            <a:lvl8pPr marL="0" lvl="7" indent="0" algn="r">
              <a:spcBef>
                <a:spcPts val="0"/>
              </a:spcBef>
              <a:buNone/>
              <a:defRPr sz="1800" b="1">
                <a:solidFill>
                  <a:schemeClr val="dk1"/>
                </a:solidFill>
                <a:latin typeface="Arial"/>
                <a:ea typeface="Arial"/>
                <a:cs typeface="Arial"/>
                <a:sym typeface="Arial"/>
              </a:defRPr>
            </a:lvl8pPr>
            <a:lvl9pPr marL="0" lvl="8" indent="0" algn="r">
              <a:spcBef>
                <a:spcPts val="0"/>
              </a:spcBef>
              <a:buNone/>
              <a:defRPr sz="18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Left_Content Right">
  <p:cSld name="Title and Text Left_Content Right">
    <p:spTree>
      <p:nvGrpSpPr>
        <p:cNvPr id="1" name="Shape 85"/>
        <p:cNvGrpSpPr/>
        <p:nvPr/>
      </p:nvGrpSpPr>
      <p:grpSpPr>
        <a:xfrm>
          <a:off x="0" y="0"/>
          <a:ext cx="0" cy="0"/>
          <a:chOff x="0" y="0"/>
          <a:chExt cx="0" cy="0"/>
        </a:xfrm>
      </p:grpSpPr>
      <p:sp>
        <p:nvSpPr>
          <p:cNvPr id="86" name="Google Shape;86;p55"/>
          <p:cNvSpPr txBox="1">
            <a:spLocks noGrp="1"/>
          </p:cNvSpPr>
          <p:nvPr>
            <p:ph type="title"/>
          </p:nvPr>
        </p:nvSpPr>
        <p:spPr>
          <a:xfrm>
            <a:off x="277934" y="295773"/>
            <a:ext cx="5498276"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5"/>
          <p:cNvSpPr txBox="1">
            <a:spLocks noGrp="1"/>
          </p:cNvSpPr>
          <p:nvPr>
            <p:ph type="body" idx="1"/>
          </p:nvPr>
        </p:nvSpPr>
        <p:spPr>
          <a:xfrm>
            <a:off x="277934" y="1535080"/>
            <a:ext cx="5498276" cy="4332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8" name="Google Shape;88;p5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55"/>
          <p:cNvSpPr>
            <a:spLocks noGrp="1"/>
          </p:cNvSpPr>
          <p:nvPr>
            <p:ph type="pic" idx="2"/>
          </p:nvPr>
        </p:nvSpPr>
        <p:spPr>
          <a:xfrm>
            <a:off x="6096000" y="0"/>
            <a:ext cx="6099048" cy="621792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Left_Text Right">
  <p:cSld name="Title and Text Left_Text Right">
    <p:spTree>
      <p:nvGrpSpPr>
        <p:cNvPr id="1" name="Shape 90"/>
        <p:cNvGrpSpPr/>
        <p:nvPr/>
      </p:nvGrpSpPr>
      <p:grpSpPr>
        <a:xfrm>
          <a:off x="0" y="0"/>
          <a:ext cx="0" cy="0"/>
          <a:chOff x="0" y="0"/>
          <a:chExt cx="0" cy="0"/>
        </a:xfrm>
      </p:grpSpPr>
      <p:sp>
        <p:nvSpPr>
          <p:cNvPr id="91" name="Google Shape;91;p56"/>
          <p:cNvSpPr/>
          <p:nvPr/>
        </p:nvSpPr>
        <p:spPr>
          <a:xfrm>
            <a:off x="6096000" y="0"/>
            <a:ext cx="6096000" cy="6208770"/>
          </a:xfrm>
          <a:prstGeom prst="rect">
            <a:avLst/>
          </a:pr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56"/>
          <p:cNvSpPr txBox="1">
            <a:spLocks noGrp="1"/>
          </p:cNvSpPr>
          <p:nvPr>
            <p:ph type="title"/>
          </p:nvPr>
        </p:nvSpPr>
        <p:spPr>
          <a:xfrm>
            <a:off x="277934" y="295773"/>
            <a:ext cx="5495544" cy="6492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EEE9F"/>
              </a:buClr>
              <a:buSzPts val="3600"/>
              <a:buNone/>
              <a:defRPr sz="3600">
                <a:solidFill>
                  <a:srgbClr val="FEEE9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6"/>
          <p:cNvSpPr txBox="1">
            <a:spLocks noGrp="1"/>
          </p:cNvSpPr>
          <p:nvPr>
            <p:ph type="body" idx="1"/>
          </p:nvPr>
        </p:nvSpPr>
        <p:spPr>
          <a:xfrm>
            <a:off x="277934" y="1535080"/>
            <a:ext cx="5498276" cy="4332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4" name="Google Shape;94;p5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56"/>
          <p:cNvSpPr txBox="1">
            <a:spLocks noGrp="1"/>
          </p:cNvSpPr>
          <p:nvPr>
            <p:ph type="body" idx="2"/>
          </p:nvPr>
        </p:nvSpPr>
        <p:spPr>
          <a:xfrm>
            <a:off x="6429756" y="419100"/>
            <a:ext cx="5495544" cy="5448300"/>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5"/>
          <p:cNvSpPr/>
          <p:nvPr/>
        </p:nvSpPr>
        <p:spPr>
          <a:xfrm rot="10800000">
            <a:off x="-2" y="0"/>
            <a:ext cx="12192001" cy="6858000"/>
          </a:xfrm>
          <a:prstGeom prst="rect">
            <a:avLst/>
          </a:prstGeom>
          <a:gradFill>
            <a:gsLst>
              <a:gs pos="0">
                <a:schemeClr val="dk2"/>
              </a:gs>
              <a:gs pos="74000">
                <a:srgbClr val="004165"/>
              </a:gs>
              <a:gs pos="100000">
                <a:srgbClr val="004165"/>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5"/>
          <p:cNvSpPr/>
          <p:nvPr/>
        </p:nvSpPr>
        <p:spPr>
          <a:xfrm>
            <a:off x="-2" y="6212926"/>
            <a:ext cx="12192001" cy="64507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5"/>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3" name="Google Shape;13;p25"/>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EEE9F"/>
              </a:buClr>
              <a:buSzPts val="3600"/>
              <a:buFont typeface="Arial"/>
              <a:buNone/>
              <a:defRPr sz="3600" b="1" i="0" u="none" strike="noStrike" cap="none">
                <a:solidFill>
                  <a:srgbClr val="FEEE9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5"/>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i="0" u="none" strike="noStrike" cap="none">
                <a:solidFill>
                  <a:schemeClr val="dk1"/>
                </a:solidFill>
                <a:latin typeface="Arial"/>
                <a:ea typeface="Arial"/>
                <a:cs typeface="Arial"/>
                <a:sym typeface="Arial"/>
              </a:defRPr>
            </a:lvl1pPr>
            <a:lvl2pPr marL="0" marR="0" lvl="1" indent="0" algn="r" rtl="0">
              <a:spcBef>
                <a:spcPts val="0"/>
              </a:spcBef>
              <a:buNone/>
              <a:defRPr sz="1800" b="1" i="0" u="none" strike="noStrike" cap="none">
                <a:solidFill>
                  <a:schemeClr val="dk1"/>
                </a:solidFill>
                <a:latin typeface="Arial"/>
                <a:ea typeface="Arial"/>
                <a:cs typeface="Arial"/>
                <a:sym typeface="Arial"/>
              </a:defRPr>
            </a:lvl2pPr>
            <a:lvl3pPr marL="0" marR="0" lvl="2" indent="0" algn="r" rtl="0">
              <a:spcBef>
                <a:spcPts val="0"/>
              </a:spcBef>
              <a:buNone/>
              <a:defRPr sz="1800" b="1" i="0" u="none" strike="noStrike" cap="none">
                <a:solidFill>
                  <a:schemeClr val="dk1"/>
                </a:solidFill>
                <a:latin typeface="Arial"/>
                <a:ea typeface="Arial"/>
                <a:cs typeface="Arial"/>
                <a:sym typeface="Arial"/>
              </a:defRPr>
            </a:lvl3pPr>
            <a:lvl4pPr marL="0" marR="0" lvl="3" indent="0" algn="r" rtl="0">
              <a:spcBef>
                <a:spcPts val="0"/>
              </a:spcBef>
              <a:buNone/>
              <a:defRPr sz="1800" b="1" i="0" u="none" strike="noStrike" cap="none">
                <a:solidFill>
                  <a:schemeClr val="dk1"/>
                </a:solidFill>
                <a:latin typeface="Arial"/>
                <a:ea typeface="Arial"/>
                <a:cs typeface="Arial"/>
                <a:sym typeface="Arial"/>
              </a:defRPr>
            </a:lvl4pPr>
            <a:lvl5pPr marL="0" marR="0" lvl="4" indent="0" algn="r" rtl="0">
              <a:spcBef>
                <a:spcPts val="0"/>
              </a:spcBef>
              <a:buNone/>
              <a:defRPr sz="1800" b="1" i="0" u="none" strike="noStrike" cap="none">
                <a:solidFill>
                  <a:schemeClr val="dk1"/>
                </a:solidFill>
                <a:latin typeface="Arial"/>
                <a:ea typeface="Arial"/>
                <a:cs typeface="Arial"/>
                <a:sym typeface="Arial"/>
              </a:defRPr>
            </a:lvl5pPr>
            <a:lvl6pPr marL="0" marR="0" lvl="5" indent="0" algn="r" rtl="0">
              <a:spcBef>
                <a:spcPts val="0"/>
              </a:spcBef>
              <a:buNone/>
              <a:defRPr sz="1800" b="1" i="0" u="none" strike="noStrike" cap="none">
                <a:solidFill>
                  <a:schemeClr val="dk1"/>
                </a:solidFill>
                <a:latin typeface="Arial"/>
                <a:ea typeface="Arial"/>
                <a:cs typeface="Arial"/>
                <a:sym typeface="Arial"/>
              </a:defRPr>
            </a:lvl6pPr>
            <a:lvl7pPr marL="0" marR="0" lvl="6" indent="0" algn="r" rtl="0">
              <a:spcBef>
                <a:spcPts val="0"/>
              </a:spcBef>
              <a:buNone/>
              <a:defRPr sz="1800" b="1" i="0" u="none" strike="noStrike" cap="none">
                <a:solidFill>
                  <a:schemeClr val="dk1"/>
                </a:solidFill>
                <a:latin typeface="Arial"/>
                <a:ea typeface="Arial"/>
                <a:cs typeface="Arial"/>
                <a:sym typeface="Arial"/>
              </a:defRPr>
            </a:lvl7pPr>
            <a:lvl8pPr marL="0" marR="0" lvl="7" indent="0" algn="r" rtl="0">
              <a:spcBef>
                <a:spcPts val="0"/>
              </a:spcBef>
              <a:buNone/>
              <a:defRPr sz="1800" b="1" i="0" u="none" strike="noStrike" cap="none">
                <a:solidFill>
                  <a:schemeClr val="dk1"/>
                </a:solidFill>
                <a:latin typeface="Arial"/>
                <a:ea typeface="Arial"/>
                <a:cs typeface="Arial"/>
                <a:sym typeface="Arial"/>
              </a:defRPr>
            </a:lvl8pPr>
            <a:lvl9pPr marL="0" marR="0" lvl="8" indent="0" algn="r" rtl="0">
              <a:spcBef>
                <a:spcPts val="0"/>
              </a:spcBef>
              <a:buNone/>
              <a:defRPr sz="18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25"/>
          <p:cNvCxnSpPr/>
          <p:nvPr/>
        </p:nvCxnSpPr>
        <p:spPr>
          <a:xfrm>
            <a:off x="406400" y="989880"/>
            <a:ext cx="711200" cy="0"/>
          </a:xfrm>
          <a:prstGeom prst="straightConnector1">
            <a:avLst/>
          </a:prstGeom>
          <a:noFill/>
          <a:ln w="28575" cap="flat" cmpd="sng">
            <a:solidFill>
              <a:schemeClr val="lt1"/>
            </a:solidFill>
            <a:prstDash val="solid"/>
            <a:miter lim="800000"/>
            <a:headEnd type="none" w="sm" len="sm"/>
            <a:tailEnd type="none" w="sm" len="sm"/>
          </a:ln>
        </p:spPr>
      </p:cxnSp>
      <p:pic>
        <p:nvPicPr>
          <p:cNvPr id="16" name="Google Shape;16;p25"/>
          <p:cNvPicPr preferRelativeResize="0"/>
          <p:nvPr/>
        </p:nvPicPr>
        <p:blipFill rotWithShape="1">
          <a:blip r:embed="rId15">
            <a:alphaModFix/>
          </a:blip>
          <a:srcRect/>
          <a:stretch/>
        </p:blipFill>
        <p:spPr>
          <a:xfrm>
            <a:off x="392430" y="6410997"/>
            <a:ext cx="1607820" cy="248927"/>
          </a:xfrm>
          <a:prstGeom prst="rect">
            <a:avLst/>
          </a:prstGeom>
          <a:noFill/>
          <a:ln>
            <a:noFill/>
          </a:ln>
        </p:spPr>
      </p:pic>
      <p:sp>
        <p:nvSpPr>
          <p:cNvPr id="17" name="Google Shape;17;p25"/>
          <p:cNvSpPr txBox="1"/>
          <p:nvPr/>
        </p:nvSpPr>
        <p:spPr>
          <a:xfrm>
            <a:off x="0" y="6705600"/>
            <a:ext cx="1598613"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rgbClr val="737373"/>
                </a:solidFill>
                <a:latin typeface="Calibri"/>
                <a:ea typeface="Calibri"/>
                <a:cs typeface="Calibri"/>
                <a:sym typeface="Calibri"/>
              </a:rPr>
              <a:t>Caterpillar: Confidential Green</a:t>
            </a:r>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28"/>
        <p:cNvGrpSpPr/>
        <p:nvPr/>
      </p:nvGrpSpPr>
      <p:grpSpPr>
        <a:xfrm>
          <a:off x="0" y="0"/>
          <a:ext cx="0" cy="0"/>
          <a:chOff x="0" y="0"/>
          <a:chExt cx="0" cy="0"/>
        </a:xfrm>
      </p:grpSpPr>
      <p:sp>
        <p:nvSpPr>
          <p:cNvPr id="129" name="Google Shape;129;p27"/>
          <p:cNvSpPr/>
          <p:nvPr/>
        </p:nvSpPr>
        <p:spPr>
          <a:xfrm>
            <a:off x="0" y="6212926"/>
            <a:ext cx="12192000" cy="645074"/>
          </a:xfrm>
          <a:prstGeom prst="rect">
            <a:avLst/>
          </a:prstGeom>
          <a:solidFill>
            <a:srgbClr val="0041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30" name="Google Shape;130;p27" descr="Toastmasters International"/>
          <p:cNvPicPr preferRelativeResize="0"/>
          <p:nvPr/>
        </p:nvPicPr>
        <p:blipFill rotWithShape="1">
          <a:blip r:embed="rId14">
            <a:alphaModFix/>
          </a:blip>
          <a:srcRect/>
          <a:stretch/>
        </p:blipFill>
        <p:spPr>
          <a:xfrm>
            <a:off x="313559" y="6316627"/>
            <a:ext cx="1773873" cy="404848"/>
          </a:xfrm>
          <a:prstGeom prst="rect">
            <a:avLst/>
          </a:prstGeom>
          <a:noFill/>
          <a:ln>
            <a:noFill/>
          </a:ln>
        </p:spPr>
      </p:pic>
      <p:sp>
        <p:nvSpPr>
          <p:cNvPr id="131" name="Google Shape;131;p27"/>
          <p:cNvSpPr txBox="1">
            <a:spLocks noGrp="1"/>
          </p:cNvSpPr>
          <p:nvPr>
            <p:ph type="body" idx="1"/>
          </p:nvPr>
        </p:nvSpPr>
        <p:spPr>
          <a:xfrm>
            <a:off x="272316" y="1598532"/>
            <a:ext cx="11647368" cy="42695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27"/>
          <p:cNvSpPr txBox="1">
            <a:spLocks noGrp="1"/>
          </p:cNvSpPr>
          <p:nvPr>
            <p:ph type="title"/>
          </p:nvPr>
        </p:nvSpPr>
        <p:spPr>
          <a:xfrm>
            <a:off x="277932" y="295773"/>
            <a:ext cx="11647367" cy="6450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3333"/>
              </a:buClr>
              <a:buSzPts val="3600"/>
              <a:buFont typeface="Arial"/>
              <a:buNone/>
              <a:defRPr sz="3600" b="1" i="0" u="none" strike="noStrike" cap="none">
                <a:solidFill>
                  <a:srgbClr val="33333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i="0" u="none" strike="noStrike" cap="none">
                <a:solidFill>
                  <a:schemeClr val="lt1"/>
                </a:solidFill>
                <a:latin typeface="Arial"/>
                <a:ea typeface="Arial"/>
                <a:cs typeface="Arial"/>
                <a:sym typeface="Arial"/>
              </a:defRPr>
            </a:lvl1pPr>
            <a:lvl2pPr marL="0" marR="0" lvl="1" indent="0" algn="r" rtl="0">
              <a:spcBef>
                <a:spcPts val="0"/>
              </a:spcBef>
              <a:buNone/>
              <a:defRPr sz="1800" b="1" i="0" u="none" strike="noStrike" cap="none">
                <a:solidFill>
                  <a:schemeClr val="lt1"/>
                </a:solidFill>
                <a:latin typeface="Arial"/>
                <a:ea typeface="Arial"/>
                <a:cs typeface="Arial"/>
                <a:sym typeface="Arial"/>
              </a:defRPr>
            </a:lvl2pPr>
            <a:lvl3pPr marL="0" marR="0" lvl="2" indent="0" algn="r" rtl="0">
              <a:spcBef>
                <a:spcPts val="0"/>
              </a:spcBef>
              <a:buNone/>
              <a:defRPr sz="1800" b="1" i="0" u="none" strike="noStrike" cap="none">
                <a:solidFill>
                  <a:schemeClr val="lt1"/>
                </a:solidFill>
                <a:latin typeface="Arial"/>
                <a:ea typeface="Arial"/>
                <a:cs typeface="Arial"/>
                <a:sym typeface="Arial"/>
              </a:defRPr>
            </a:lvl3pPr>
            <a:lvl4pPr marL="0" marR="0" lvl="3" indent="0" algn="r" rtl="0">
              <a:spcBef>
                <a:spcPts val="0"/>
              </a:spcBef>
              <a:buNone/>
              <a:defRPr sz="1800" b="1" i="0" u="none" strike="noStrike" cap="none">
                <a:solidFill>
                  <a:schemeClr val="lt1"/>
                </a:solidFill>
                <a:latin typeface="Arial"/>
                <a:ea typeface="Arial"/>
                <a:cs typeface="Arial"/>
                <a:sym typeface="Arial"/>
              </a:defRPr>
            </a:lvl4pPr>
            <a:lvl5pPr marL="0" marR="0" lvl="4" indent="0" algn="r" rtl="0">
              <a:spcBef>
                <a:spcPts val="0"/>
              </a:spcBef>
              <a:buNone/>
              <a:defRPr sz="1800" b="1" i="0" u="none" strike="noStrike" cap="none">
                <a:solidFill>
                  <a:schemeClr val="lt1"/>
                </a:solidFill>
                <a:latin typeface="Arial"/>
                <a:ea typeface="Arial"/>
                <a:cs typeface="Arial"/>
                <a:sym typeface="Arial"/>
              </a:defRPr>
            </a:lvl5pPr>
            <a:lvl6pPr marL="0" marR="0" lvl="5" indent="0" algn="r" rtl="0">
              <a:spcBef>
                <a:spcPts val="0"/>
              </a:spcBef>
              <a:buNone/>
              <a:defRPr sz="1800" b="1" i="0" u="none" strike="noStrike" cap="none">
                <a:solidFill>
                  <a:schemeClr val="lt1"/>
                </a:solidFill>
                <a:latin typeface="Arial"/>
                <a:ea typeface="Arial"/>
                <a:cs typeface="Arial"/>
                <a:sym typeface="Arial"/>
              </a:defRPr>
            </a:lvl6pPr>
            <a:lvl7pPr marL="0" marR="0" lvl="6" indent="0" algn="r" rtl="0">
              <a:spcBef>
                <a:spcPts val="0"/>
              </a:spcBef>
              <a:buNone/>
              <a:defRPr sz="1800" b="1" i="0" u="none" strike="noStrike" cap="none">
                <a:solidFill>
                  <a:schemeClr val="lt1"/>
                </a:solidFill>
                <a:latin typeface="Arial"/>
                <a:ea typeface="Arial"/>
                <a:cs typeface="Arial"/>
                <a:sym typeface="Arial"/>
              </a:defRPr>
            </a:lvl7pPr>
            <a:lvl8pPr marL="0" marR="0" lvl="7" indent="0" algn="r" rtl="0">
              <a:spcBef>
                <a:spcPts val="0"/>
              </a:spcBef>
              <a:buNone/>
              <a:defRPr sz="1800" b="1" i="0" u="none" strike="noStrike" cap="none">
                <a:solidFill>
                  <a:schemeClr val="lt1"/>
                </a:solidFill>
                <a:latin typeface="Arial"/>
                <a:ea typeface="Arial"/>
                <a:cs typeface="Arial"/>
                <a:sym typeface="Arial"/>
              </a:defRPr>
            </a:lvl8pPr>
            <a:lvl9pPr marL="0" marR="0" lvl="8" indent="0" algn="r" rtl="0">
              <a:spcBef>
                <a:spcPts val="0"/>
              </a:spcBef>
              <a:buNone/>
              <a:defRPr sz="1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4" name="Google Shape;134;p27"/>
          <p:cNvCxnSpPr/>
          <p:nvPr/>
        </p:nvCxnSpPr>
        <p:spPr>
          <a:xfrm>
            <a:off x="406400" y="989880"/>
            <a:ext cx="711200" cy="0"/>
          </a:xfrm>
          <a:prstGeom prst="straightConnector1">
            <a:avLst/>
          </a:prstGeom>
          <a:noFill/>
          <a:ln w="28575" cap="flat" cmpd="sng">
            <a:solidFill>
              <a:srgbClr val="8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7"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40">
          <p15:clr>
            <a:srgbClr val="F26B43"/>
          </p15:clr>
        </p15:guide>
        <p15:guide id="3" pos="7440">
          <p15:clr>
            <a:srgbClr val="F26B43"/>
          </p15:clr>
        </p15:guide>
        <p15:guide id="4" orient="horz" pos="264">
          <p15:clr>
            <a:srgbClr val="F26B43"/>
          </p15:clr>
        </p15:guide>
        <p15:guide id="5" pos="3840">
          <p15:clr>
            <a:srgbClr val="F26B43"/>
          </p15:clr>
        </p15:guide>
        <p15:guide id="6" orient="horz" pos="1008">
          <p15:clr>
            <a:srgbClr val="F26B43"/>
          </p15:clr>
        </p15:guide>
        <p15:guide id="7" pos="168">
          <p15:clr>
            <a:srgbClr val="F26B43"/>
          </p15:clr>
        </p15:guide>
        <p15:guide id="8" pos="7512">
          <p15:clr>
            <a:srgbClr val="F26B43"/>
          </p15:clr>
        </p15:guide>
        <p15:guide id="9" orient="horz" pos="3768">
          <p15:clr>
            <a:srgbClr val="F26B43"/>
          </p15:clr>
        </p15:guide>
        <p15:guide id="10" orient="horz"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customXml" Target="../ink/ink11.xml"/><Relationship Id="rId5" Type="http://schemas.openxmlformats.org/officeDocument/2006/relationships/image" Target="../media/image20.png"/><Relationship Id="rId4" Type="http://schemas.openxmlformats.org/officeDocument/2006/relationships/customXml" Target="../ink/ink10.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15.xm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customXml" Target="../ink/ink18.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44.png"/><Relationship Id="rId4" Type="http://schemas.openxmlformats.org/officeDocument/2006/relationships/customXml" Target="../ink/ink1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21.xml"/><Relationship Id="rId5" Type="http://schemas.openxmlformats.org/officeDocument/2006/relationships/image" Target="../media/image47.png"/><Relationship Id="rId4" Type="http://schemas.openxmlformats.org/officeDocument/2006/relationships/customXml" Target="../ink/ink20.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customXml" Target="../ink/ink22.xml"/></Relationships>
</file>

<file path=ppt/slides/_rels/slide28.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customXml" Target="../ink/ink24.xml"/><Relationship Id="rId5" Type="http://schemas.openxmlformats.org/officeDocument/2006/relationships/image" Target="../media/image57.png"/><Relationship Id="rId4" Type="http://schemas.openxmlformats.org/officeDocument/2006/relationships/customXml" Target="../ink/ink23.xml"/><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7.xml"/><Relationship Id="rId5" Type="http://schemas.openxmlformats.org/officeDocument/2006/relationships/image" Target="../media/image53.png"/><Relationship Id="rId4" Type="http://schemas.openxmlformats.org/officeDocument/2006/relationships/customXml" Target="../ink/ink26.xml"/><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customXml" Target="../ink/ink5.xml"/><Relationship Id="rId5" Type="http://schemas.openxmlformats.org/officeDocument/2006/relationships/image" Target="../media/image9.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customXml" Target="../ink/ink7.xml"/><Relationship Id="rId5" Type="http://schemas.openxmlformats.org/officeDocument/2006/relationships/image" Target="../media/image12.png"/><Relationship Id="rId4" Type="http://schemas.openxmlformats.org/officeDocument/2006/relationships/customXml" Target="../ink/ink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
          <p:cNvSpPr txBox="1">
            <a:spLocks noGrp="1"/>
          </p:cNvSpPr>
          <p:nvPr>
            <p:ph type="ctrTitle"/>
          </p:nvPr>
        </p:nvSpPr>
        <p:spPr>
          <a:xfrm>
            <a:off x="0" y="3200400"/>
            <a:ext cx="12073317" cy="7315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EEE9F"/>
              </a:buClr>
              <a:buSzPct val="100000"/>
              <a:buNone/>
            </a:pPr>
            <a:r>
              <a:rPr lang="en-US" dirty="0"/>
              <a:t>Navigating Base Camp</a:t>
            </a:r>
            <a:endParaRPr dirty="0"/>
          </a:p>
        </p:txBody>
      </p:sp>
      <p:sp>
        <p:nvSpPr>
          <p:cNvPr id="286" name="Google Shape;286;p1"/>
          <p:cNvSpPr txBox="1">
            <a:spLocks noGrp="1"/>
          </p:cNvSpPr>
          <p:nvPr>
            <p:ph type="subTitle" idx="1"/>
          </p:nvPr>
        </p:nvSpPr>
        <p:spPr>
          <a:xfrm>
            <a:off x="1524000" y="4195570"/>
            <a:ext cx="9144000" cy="9144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chemeClr val="lt1"/>
              </a:buClr>
              <a:buSzPts val="2400"/>
              <a:buNone/>
            </a:pPr>
            <a:endParaRPr dirty="0"/>
          </a:p>
          <a:p>
            <a:pPr marL="0" lvl="0" indent="0" algn="ctr" rtl="0">
              <a:lnSpc>
                <a:spcPct val="90000"/>
              </a:lnSpc>
              <a:spcBef>
                <a:spcPts val="1000"/>
              </a:spcBef>
              <a:spcAft>
                <a:spcPts val="0"/>
              </a:spcAft>
              <a:buClr>
                <a:schemeClr val="lt1"/>
              </a:buClr>
              <a:buSzPts val="2400"/>
              <a:buNone/>
            </a:pPr>
            <a:r>
              <a:rPr lang="en-US" dirty="0"/>
              <a:t>Maryann Reichelt</a:t>
            </a:r>
          </a:p>
          <a:p>
            <a:pPr marL="0" lvl="0" indent="0" algn="ctr" rtl="0">
              <a:lnSpc>
                <a:spcPct val="90000"/>
              </a:lnSpc>
              <a:spcBef>
                <a:spcPts val="1000"/>
              </a:spcBef>
              <a:spcAft>
                <a:spcPts val="0"/>
              </a:spcAft>
              <a:buClr>
                <a:schemeClr val="lt1"/>
              </a:buClr>
              <a:buSzPts val="2400"/>
              <a:buNone/>
            </a:pPr>
            <a:r>
              <a:rPr lang="en-US" dirty="0"/>
              <a:t>after October 23, 2024 launch</a:t>
            </a:r>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94919FC-204F-C91A-8162-B8371CB843A0}"/>
                  </a:ext>
                </a:extLst>
              </p14:cNvPr>
              <p14:cNvContentPartPr/>
              <p14:nvPr/>
            </p14:nvContentPartPr>
            <p14:xfrm>
              <a:off x="1661807" y="6178148"/>
              <a:ext cx="8280" cy="10080"/>
            </p14:xfrm>
          </p:contentPart>
        </mc:Choice>
        <mc:Fallback xmlns="">
          <p:pic>
            <p:nvPicPr>
              <p:cNvPr id="2" name="Ink 1">
                <a:extLst>
                  <a:ext uri="{FF2B5EF4-FFF2-40B4-BE49-F238E27FC236}">
                    <a16:creationId xmlns:a16="http://schemas.microsoft.com/office/drawing/2014/main" id="{C94919FC-204F-C91A-8162-B8371CB843A0}"/>
                  </a:ext>
                </a:extLst>
              </p:cNvPr>
              <p:cNvPicPr/>
              <p:nvPr/>
            </p:nvPicPr>
            <p:blipFill>
              <a:blip r:embed="rId4"/>
              <a:stretch>
                <a:fillRect/>
              </a:stretch>
            </p:blipFill>
            <p:spPr>
              <a:xfrm>
                <a:off x="1652807" y="6169148"/>
                <a:ext cx="25920" cy="277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9E942F4-D7A4-286A-48F8-95836CD6015E}"/>
              </a:ext>
            </a:extLst>
          </p:cNvPr>
          <p:cNvSpPr>
            <a:spLocks noGrp="1"/>
          </p:cNvSpPr>
          <p:nvPr>
            <p:ph type="subTitle" idx="1"/>
          </p:nvPr>
        </p:nvSpPr>
        <p:spPr>
          <a:xfrm>
            <a:off x="1524000" y="3358503"/>
            <a:ext cx="9144000" cy="914400"/>
          </a:xfrm>
        </p:spPr>
        <p:txBody>
          <a:bodyPr/>
          <a:lstStyle/>
          <a:p>
            <a:endParaRPr lang="en-US" dirty="0"/>
          </a:p>
        </p:txBody>
      </p:sp>
      <p:pic>
        <p:nvPicPr>
          <p:cNvPr id="10" name="Picture 9">
            <a:extLst>
              <a:ext uri="{FF2B5EF4-FFF2-40B4-BE49-F238E27FC236}">
                <a16:creationId xmlns:a16="http://schemas.microsoft.com/office/drawing/2014/main" id="{A3C7CAA7-2B95-2D5B-FF1E-AD0DFF254C84}"/>
              </a:ext>
            </a:extLst>
          </p:cNvPr>
          <p:cNvPicPr>
            <a:picLocks noChangeAspect="1"/>
          </p:cNvPicPr>
          <p:nvPr/>
        </p:nvPicPr>
        <p:blipFill>
          <a:blip r:embed="rId3"/>
          <a:stretch>
            <a:fillRect/>
          </a:stretch>
        </p:blipFill>
        <p:spPr>
          <a:xfrm>
            <a:off x="378371" y="0"/>
            <a:ext cx="11477297" cy="621949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9AC07F8-A634-1A25-BEDC-B74F25F6D567}"/>
                  </a:ext>
                </a:extLst>
              </p14:cNvPr>
              <p14:cNvContentPartPr/>
              <p14:nvPr/>
            </p14:nvContentPartPr>
            <p14:xfrm>
              <a:off x="5683109" y="140524"/>
              <a:ext cx="1553040" cy="134280"/>
            </p14:xfrm>
          </p:contentPart>
        </mc:Choice>
        <mc:Fallback xmlns="">
          <p:pic>
            <p:nvPicPr>
              <p:cNvPr id="11" name="Ink 10">
                <a:extLst>
                  <a:ext uri="{FF2B5EF4-FFF2-40B4-BE49-F238E27FC236}">
                    <a16:creationId xmlns:a16="http://schemas.microsoft.com/office/drawing/2014/main" id="{99AC07F8-A634-1A25-BEDC-B74F25F6D567}"/>
                  </a:ext>
                </a:extLst>
              </p:cNvPr>
              <p:cNvPicPr/>
              <p:nvPr/>
            </p:nvPicPr>
            <p:blipFill>
              <a:blip r:embed="rId5"/>
              <a:stretch>
                <a:fillRect/>
              </a:stretch>
            </p:blipFill>
            <p:spPr>
              <a:xfrm>
                <a:off x="5629469" y="32884"/>
                <a:ext cx="166068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EF482236-1925-6F94-1236-063D17B4CC00}"/>
                  </a:ext>
                </a:extLst>
              </p14:cNvPr>
              <p14:cNvContentPartPr/>
              <p14:nvPr/>
            </p14:nvContentPartPr>
            <p14:xfrm>
              <a:off x="5958869" y="511796"/>
              <a:ext cx="535680" cy="24480"/>
            </p14:xfrm>
          </p:contentPart>
        </mc:Choice>
        <mc:Fallback xmlns="">
          <p:pic>
            <p:nvPicPr>
              <p:cNvPr id="12" name="Ink 11">
                <a:extLst>
                  <a:ext uri="{FF2B5EF4-FFF2-40B4-BE49-F238E27FC236}">
                    <a16:creationId xmlns:a16="http://schemas.microsoft.com/office/drawing/2014/main" id="{EF482236-1925-6F94-1236-063D17B4CC00}"/>
                  </a:ext>
                </a:extLst>
              </p:cNvPr>
              <p:cNvPicPr/>
              <p:nvPr/>
            </p:nvPicPr>
            <p:blipFill>
              <a:blip r:embed="rId7"/>
              <a:stretch>
                <a:fillRect/>
              </a:stretch>
            </p:blipFill>
            <p:spPr>
              <a:xfrm>
                <a:off x="5905229" y="403796"/>
                <a:ext cx="643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1BAC8FF-86F2-8872-19D6-796D60633580}"/>
                  </a:ext>
                </a:extLst>
              </p14:cNvPr>
              <p14:cNvContentPartPr/>
              <p14:nvPr/>
            </p14:nvContentPartPr>
            <p14:xfrm>
              <a:off x="1686749" y="5381876"/>
              <a:ext cx="1670760" cy="215280"/>
            </p14:xfrm>
          </p:contentPart>
        </mc:Choice>
        <mc:Fallback xmlns="">
          <p:pic>
            <p:nvPicPr>
              <p:cNvPr id="14" name="Ink 13">
                <a:extLst>
                  <a:ext uri="{FF2B5EF4-FFF2-40B4-BE49-F238E27FC236}">
                    <a16:creationId xmlns:a16="http://schemas.microsoft.com/office/drawing/2014/main" id="{01BAC8FF-86F2-8872-19D6-796D60633580}"/>
                  </a:ext>
                </a:extLst>
              </p:cNvPr>
              <p:cNvPicPr/>
              <p:nvPr/>
            </p:nvPicPr>
            <p:blipFill>
              <a:blip r:embed="rId9"/>
              <a:stretch>
                <a:fillRect/>
              </a:stretch>
            </p:blipFill>
            <p:spPr>
              <a:xfrm>
                <a:off x="1632749" y="5274236"/>
                <a:ext cx="1778400" cy="430920"/>
              </a:xfrm>
              <a:prstGeom prst="rect">
                <a:avLst/>
              </a:prstGeom>
            </p:spPr>
          </p:pic>
        </mc:Fallback>
      </mc:AlternateContent>
    </p:spTree>
    <p:extLst>
      <p:ext uri="{BB962C8B-B14F-4D97-AF65-F5344CB8AC3E}">
        <p14:creationId xmlns:p14="http://schemas.microsoft.com/office/powerpoint/2010/main" val="213955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2748C4-60B7-20E9-D12D-FC7054D74F30}"/>
              </a:ext>
            </a:extLst>
          </p:cNvPr>
          <p:cNvPicPr>
            <a:picLocks noChangeAspect="1"/>
          </p:cNvPicPr>
          <p:nvPr/>
        </p:nvPicPr>
        <p:blipFill>
          <a:blip r:embed="rId3"/>
          <a:stretch>
            <a:fillRect/>
          </a:stretch>
        </p:blipFill>
        <p:spPr>
          <a:xfrm>
            <a:off x="0" y="65375"/>
            <a:ext cx="12191999" cy="6162004"/>
          </a:xfrm>
          <a:prstGeom prst="rect">
            <a:avLst/>
          </a:prstGeom>
        </p:spPr>
      </p:pic>
    </p:spTree>
    <p:extLst>
      <p:ext uri="{BB962C8B-B14F-4D97-AF65-F5344CB8AC3E}">
        <p14:creationId xmlns:p14="http://schemas.microsoft.com/office/powerpoint/2010/main" val="280435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F204B-82B5-B8E7-DDFA-452A91DFD2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8FF118-9526-3210-71C2-51B42A8A71C9}"/>
              </a:ext>
            </a:extLst>
          </p:cNvPr>
          <p:cNvPicPr>
            <a:picLocks noChangeAspect="1"/>
          </p:cNvPicPr>
          <p:nvPr/>
        </p:nvPicPr>
        <p:blipFill>
          <a:blip r:embed="rId3"/>
          <a:stretch>
            <a:fillRect/>
          </a:stretch>
        </p:blipFill>
        <p:spPr>
          <a:xfrm>
            <a:off x="0" y="94593"/>
            <a:ext cx="12192000" cy="6140669"/>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FE645AF-AB22-A1D2-EB36-9B964E6B399D}"/>
                  </a:ext>
                </a:extLst>
              </p14:cNvPr>
              <p14:cNvContentPartPr/>
              <p14:nvPr/>
            </p14:nvContentPartPr>
            <p14:xfrm>
              <a:off x="11327909" y="1551724"/>
              <a:ext cx="456120" cy="80640"/>
            </p14:xfrm>
          </p:contentPart>
        </mc:Choice>
        <mc:Fallback xmlns="">
          <p:pic>
            <p:nvPicPr>
              <p:cNvPr id="6" name="Ink 5">
                <a:extLst>
                  <a:ext uri="{FF2B5EF4-FFF2-40B4-BE49-F238E27FC236}">
                    <a16:creationId xmlns:a16="http://schemas.microsoft.com/office/drawing/2014/main" id="{1FE645AF-AB22-A1D2-EB36-9B964E6B399D}"/>
                  </a:ext>
                </a:extLst>
              </p:cNvPr>
              <p:cNvPicPr/>
              <p:nvPr/>
            </p:nvPicPr>
            <p:blipFill>
              <a:blip r:embed="rId5"/>
              <a:stretch>
                <a:fillRect/>
              </a:stretch>
            </p:blipFill>
            <p:spPr>
              <a:xfrm>
                <a:off x="11274269" y="1443724"/>
                <a:ext cx="563760" cy="296280"/>
              </a:xfrm>
              <a:prstGeom prst="rect">
                <a:avLst/>
              </a:prstGeom>
            </p:spPr>
          </p:pic>
        </mc:Fallback>
      </mc:AlternateContent>
    </p:spTree>
    <p:extLst>
      <p:ext uri="{BB962C8B-B14F-4D97-AF65-F5344CB8AC3E}">
        <p14:creationId xmlns:p14="http://schemas.microsoft.com/office/powerpoint/2010/main" val="21449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23B67-A4B9-2738-EFF9-86C606DE09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DD8CE6-5D11-28EC-118C-364CF50EE715}"/>
              </a:ext>
            </a:extLst>
          </p:cNvPr>
          <p:cNvPicPr>
            <a:picLocks noChangeAspect="1"/>
          </p:cNvPicPr>
          <p:nvPr/>
        </p:nvPicPr>
        <p:blipFill>
          <a:blip r:embed="rId3"/>
          <a:stretch>
            <a:fillRect/>
          </a:stretch>
        </p:blipFill>
        <p:spPr>
          <a:xfrm>
            <a:off x="0" y="0"/>
            <a:ext cx="12192000" cy="6227379"/>
          </a:xfrm>
          <a:prstGeom prst="rect">
            <a:avLst/>
          </a:prstGeom>
        </p:spPr>
      </p:pic>
    </p:spTree>
    <p:extLst>
      <p:ext uri="{BB962C8B-B14F-4D97-AF65-F5344CB8AC3E}">
        <p14:creationId xmlns:p14="http://schemas.microsoft.com/office/powerpoint/2010/main" val="82218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63248-A361-CFC7-DBE2-9DA48B8101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147F00-5F1B-2545-B043-7BED3E3C7149}"/>
              </a:ext>
            </a:extLst>
          </p:cNvPr>
          <p:cNvPicPr>
            <a:picLocks noChangeAspect="1"/>
          </p:cNvPicPr>
          <p:nvPr/>
        </p:nvPicPr>
        <p:blipFill>
          <a:blip r:embed="rId3"/>
          <a:stretch>
            <a:fillRect/>
          </a:stretch>
        </p:blipFill>
        <p:spPr>
          <a:xfrm>
            <a:off x="254150" y="0"/>
            <a:ext cx="11683700" cy="6180083"/>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CDDAF67-57C2-C29E-DFF8-843DE229DFD7}"/>
                  </a:ext>
                </a:extLst>
              </p14:cNvPr>
              <p14:cNvContentPartPr/>
              <p14:nvPr/>
            </p14:nvContentPartPr>
            <p14:xfrm>
              <a:off x="1058549" y="5816644"/>
              <a:ext cx="2946240" cy="48240"/>
            </p14:xfrm>
          </p:contentPart>
        </mc:Choice>
        <mc:Fallback xmlns="">
          <p:pic>
            <p:nvPicPr>
              <p:cNvPr id="9" name="Ink 8">
                <a:extLst>
                  <a:ext uri="{FF2B5EF4-FFF2-40B4-BE49-F238E27FC236}">
                    <a16:creationId xmlns:a16="http://schemas.microsoft.com/office/drawing/2014/main" id="{9CDDAF67-57C2-C29E-DFF8-843DE229DFD7}"/>
                  </a:ext>
                </a:extLst>
              </p:cNvPr>
              <p:cNvPicPr/>
              <p:nvPr/>
            </p:nvPicPr>
            <p:blipFill>
              <a:blip r:embed="rId5"/>
              <a:stretch>
                <a:fillRect/>
              </a:stretch>
            </p:blipFill>
            <p:spPr>
              <a:xfrm>
                <a:off x="1004549" y="5709004"/>
                <a:ext cx="3053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12F66AFB-16CF-4177-4C77-C68D07098DBF}"/>
                  </a:ext>
                </a:extLst>
              </p14:cNvPr>
              <p14:cNvContentPartPr/>
              <p14:nvPr/>
            </p14:nvContentPartPr>
            <p14:xfrm>
              <a:off x="1038749" y="5280964"/>
              <a:ext cx="2232360" cy="81000"/>
            </p14:xfrm>
          </p:contentPart>
        </mc:Choice>
        <mc:Fallback xmlns="">
          <p:pic>
            <p:nvPicPr>
              <p:cNvPr id="10" name="Ink 9">
                <a:extLst>
                  <a:ext uri="{FF2B5EF4-FFF2-40B4-BE49-F238E27FC236}">
                    <a16:creationId xmlns:a16="http://schemas.microsoft.com/office/drawing/2014/main" id="{12F66AFB-16CF-4177-4C77-C68D07098DBF}"/>
                  </a:ext>
                </a:extLst>
              </p:cNvPr>
              <p:cNvPicPr/>
              <p:nvPr/>
            </p:nvPicPr>
            <p:blipFill>
              <a:blip r:embed="rId7"/>
              <a:stretch>
                <a:fillRect/>
              </a:stretch>
            </p:blipFill>
            <p:spPr>
              <a:xfrm>
                <a:off x="985109" y="5172964"/>
                <a:ext cx="23400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BE19443-26D7-47B7-2E48-FC0F6409E3C9}"/>
                  </a:ext>
                </a:extLst>
              </p14:cNvPr>
              <p14:cNvContentPartPr/>
              <p14:nvPr/>
            </p14:nvContentPartPr>
            <p14:xfrm>
              <a:off x="1055669" y="4249204"/>
              <a:ext cx="1301400" cy="94680"/>
            </p14:xfrm>
          </p:contentPart>
        </mc:Choice>
        <mc:Fallback xmlns="">
          <p:pic>
            <p:nvPicPr>
              <p:cNvPr id="11" name="Ink 10">
                <a:extLst>
                  <a:ext uri="{FF2B5EF4-FFF2-40B4-BE49-F238E27FC236}">
                    <a16:creationId xmlns:a16="http://schemas.microsoft.com/office/drawing/2014/main" id="{BBE19443-26D7-47B7-2E48-FC0F6409E3C9}"/>
                  </a:ext>
                </a:extLst>
              </p:cNvPr>
              <p:cNvPicPr/>
              <p:nvPr/>
            </p:nvPicPr>
            <p:blipFill>
              <a:blip r:embed="rId9"/>
              <a:stretch>
                <a:fillRect/>
              </a:stretch>
            </p:blipFill>
            <p:spPr>
              <a:xfrm>
                <a:off x="1001669" y="4141204"/>
                <a:ext cx="1409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E85A7AFB-9918-7FAF-E452-CC978D4F2517}"/>
                  </a:ext>
                </a:extLst>
              </p14:cNvPr>
              <p14:cNvContentPartPr/>
              <p14:nvPr/>
            </p14:nvContentPartPr>
            <p14:xfrm>
              <a:off x="984749" y="4712524"/>
              <a:ext cx="1601280" cy="119880"/>
            </p14:xfrm>
          </p:contentPart>
        </mc:Choice>
        <mc:Fallback xmlns="">
          <p:pic>
            <p:nvPicPr>
              <p:cNvPr id="12" name="Ink 11">
                <a:extLst>
                  <a:ext uri="{FF2B5EF4-FFF2-40B4-BE49-F238E27FC236}">
                    <a16:creationId xmlns:a16="http://schemas.microsoft.com/office/drawing/2014/main" id="{E85A7AFB-9918-7FAF-E452-CC978D4F2517}"/>
                  </a:ext>
                </a:extLst>
              </p:cNvPr>
              <p:cNvPicPr/>
              <p:nvPr/>
            </p:nvPicPr>
            <p:blipFill>
              <a:blip r:embed="rId11"/>
              <a:stretch>
                <a:fillRect/>
              </a:stretch>
            </p:blipFill>
            <p:spPr>
              <a:xfrm>
                <a:off x="930749" y="4604524"/>
                <a:ext cx="1708920" cy="335520"/>
              </a:xfrm>
              <a:prstGeom prst="rect">
                <a:avLst/>
              </a:prstGeom>
            </p:spPr>
          </p:pic>
        </mc:Fallback>
      </mc:AlternateContent>
    </p:spTree>
    <p:extLst>
      <p:ext uri="{BB962C8B-B14F-4D97-AF65-F5344CB8AC3E}">
        <p14:creationId xmlns:p14="http://schemas.microsoft.com/office/powerpoint/2010/main" val="332810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03B7C-C55A-6F15-7386-D4BCB96ADA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38244E-C506-D889-11CD-72059FFE017C}"/>
              </a:ext>
            </a:extLst>
          </p:cNvPr>
          <p:cNvPicPr>
            <a:picLocks noChangeAspect="1"/>
          </p:cNvPicPr>
          <p:nvPr/>
        </p:nvPicPr>
        <p:blipFill>
          <a:blip r:embed="rId3"/>
          <a:stretch>
            <a:fillRect/>
          </a:stretch>
        </p:blipFill>
        <p:spPr>
          <a:xfrm>
            <a:off x="-78828" y="0"/>
            <a:ext cx="12270828" cy="618008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A2A1EC9-AEA5-A5D1-6F7D-42F3DF1A319A}"/>
                  </a:ext>
                </a:extLst>
              </p14:cNvPr>
              <p14:cNvContentPartPr/>
              <p14:nvPr/>
            </p14:nvContentPartPr>
            <p14:xfrm>
              <a:off x="10976127" y="1487172"/>
              <a:ext cx="668160" cy="193680"/>
            </p14:xfrm>
          </p:contentPart>
        </mc:Choice>
        <mc:Fallback xmlns="">
          <p:pic>
            <p:nvPicPr>
              <p:cNvPr id="4" name="Ink 3">
                <a:extLst>
                  <a:ext uri="{FF2B5EF4-FFF2-40B4-BE49-F238E27FC236}">
                    <a16:creationId xmlns:a16="http://schemas.microsoft.com/office/drawing/2014/main" id="{8A2A1EC9-AEA5-A5D1-6F7D-42F3DF1A319A}"/>
                  </a:ext>
                </a:extLst>
              </p:cNvPr>
              <p:cNvPicPr/>
              <p:nvPr/>
            </p:nvPicPr>
            <p:blipFill>
              <a:blip r:embed="rId5"/>
              <a:stretch>
                <a:fillRect/>
              </a:stretch>
            </p:blipFill>
            <p:spPr>
              <a:xfrm>
                <a:off x="10922127" y="1379532"/>
                <a:ext cx="775800" cy="409320"/>
              </a:xfrm>
              <a:prstGeom prst="rect">
                <a:avLst/>
              </a:prstGeom>
            </p:spPr>
          </p:pic>
        </mc:Fallback>
      </mc:AlternateContent>
    </p:spTree>
    <p:extLst>
      <p:ext uri="{BB962C8B-B14F-4D97-AF65-F5344CB8AC3E}">
        <p14:creationId xmlns:p14="http://schemas.microsoft.com/office/powerpoint/2010/main" val="224753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BA15-E2A7-CB38-1A3E-01515DE304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AF54E6-04DE-A44E-81B8-7095DBC96E5C}"/>
              </a:ext>
            </a:extLst>
          </p:cNvPr>
          <p:cNvPicPr>
            <a:picLocks noChangeAspect="1"/>
          </p:cNvPicPr>
          <p:nvPr/>
        </p:nvPicPr>
        <p:blipFill>
          <a:blip r:embed="rId3"/>
          <a:stretch>
            <a:fillRect/>
          </a:stretch>
        </p:blipFill>
        <p:spPr>
          <a:xfrm>
            <a:off x="0" y="0"/>
            <a:ext cx="12192000" cy="6251028"/>
          </a:xfrm>
          <a:prstGeom prst="rect">
            <a:avLst/>
          </a:prstGeom>
        </p:spPr>
      </p:pic>
    </p:spTree>
    <p:extLst>
      <p:ext uri="{BB962C8B-B14F-4D97-AF65-F5344CB8AC3E}">
        <p14:creationId xmlns:p14="http://schemas.microsoft.com/office/powerpoint/2010/main" val="332133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0825-7B50-E953-8E25-B431F7E21C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D2920C-8CFA-2F12-379D-92F0E5E617B4}"/>
              </a:ext>
            </a:extLst>
          </p:cNvPr>
          <p:cNvPicPr>
            <a:picLocks noChangeAspect="1"/>
          </p:cNvPicPr>
          <p:nvPr/>
        </p:nvPicPr>
        <p:blipFill>
          <a:blip r:embed="rId3"/>
          <a:stretch>
            <a:fillRect/>
          </a:stretch>
        </p:blipFill>
        <p:spPr>
          <a:xfrm>
            <a:off x="0" y="1500533"/>
            <a:ext cx="12192000" cy="4018773"/>
          </a:xfrm>
          <a:prstGeom prst="rect">
            <a:avLst/>
          </a:prstGeom>
        </p:spPr>
      </p:pic>
      <p:sp>
        <p:nvSpPr>
          <p:cNvPr id="4" name="TextBox 3">
            <a:extLst>
              <a:ext uri="{FF2B5EF4-FFF2-40B4-BE49-F238E27FC236}">
                <a16:creationId xmlns:a16="http://schemas.microsoft.com/office/drawing/2014/main" id="{C2C56D00-E26F-0807-E6A8-93B8E15BA2C7}"/>
              </a:ext>
            </a:extLst>
          </p:cNvPr>
          <p:cNvSpPr txBox="1"/>
          <p:nvPr/>
        </p:nvSpPr>
        <p:spPr>
          <a:xfrm>
            <a:off x="331772" y="372234"/>
            <a:ext cx="11126549" cy="584775"/>
          </a:xfrm>
          <a:prstGeom prst="rect">
            <a:avLst/>
          </a:prstGeom>
          <a:noFill/>
        </p:spPr>
        <p:txBody>
          <a:bodyPr wrap="square" rtlCol="0">
            <a:spAutoFit/>
          </a:bodyPr>
          <a:lstStyle/>
          <a:p>
            <a:r>
              <a:rPr lang="en-US" sz="3200" b="1" dirty="0"/>
              <a:t>Landing page when Base Camp Manager tab is selected</a:t>
            </a:r>
          </a:p>
        </p:txBody>
      </p:sp>
    </p:spTree>
    <p:extLst>
      <p:ext uri="{BB962C8B-B14F-4D97-AF65-F5344CB8AC3E}">
        <p14:creationId xmlns:p14="http://schemas.microsoft.com/office/powerpoint/2010/main" val="166028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91B8-ECF6-BCEE-B552-B01E835878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DB5301-9DBB-3CCC-A601-ECA252E8C0A6}"/>
              </a:ext>
            </a:extLst>
          </p:cNvPr>
          <p:cNvPicPr>
            <a:picLocks noChangeAspect="1"/>
          </p:cNvPicPr>
          <p:nvPr/>
        </p:nvPicPr>
        <p:blipFill>
          <a:blip r:embed="rId3"/>
          <a:stretch>
            <a:fillRect/>
          </a:stretch>
        </p:blipFill>
        <p:spPr>
          <a:xfrm>
            <a:off x="0" y="145657"/>
            <a:ext cx="12192000" cy="6004290"/>
          </a:xfrm>
          <a:prstGeom prst="rect">
            <a:avLst/>
          </a:prstGeom>
        </p:spPr>
      </p:pic>
    </p:spTree>
    <p:extLst>
      <p:ext uri="{BB962C8B-B14F-4D97-AF65-F5344CB8AC3E}">
        <p14:creationId xmlns:p14="http://schemas.microsoft.com/office/powerpoint/2010/main" val="368484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70157-A922-83CE-E08A-6F2D6D1FDE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B0DC13-C743-2360-7E73-D9024DDE82AC}"/>
              </a:ext>
            </a:extLst>
          </p:cNvPr>
          <p:cNvPicPr>
            <a:picLocks noChangeAspect="1"/>
          </p:cNvPicPr>
          <p:nvPr/>
        </p:nvPicPr>
        <p:blipFill>
          <a:blip r:embed="rId3"/>
          <a:stretch>
            <a:fillRect/>
          </a:stretch>
        </p:blipFill>
        <p:spPr>
          <a:xfrm>
            <a:off x="0" y="56644"/>
            <a:ext cx="12192000" cy="6141855"/>
          </a:xfrm>
          <a:prstGeom prst="rect">
            <a:avLst/>
          </a:prstGeom>
        </p:spPr>
      </p:pic>
    </p:spTree>
    <p:extLst>
      <p:ext uri="{BB962C8B-B14F-4D97-AF65-F5344CB8AC3E}">
        <p14:creationId xmlns:p14="http://schemas.microsoft.com/office/powerpoint/2010/main" val="227343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FE2BD-0B38-6108-9EC0-7CDF3E38126D}"/>
              </a:ext>
            </a:extLst>
          </p:cNvPr>
          <p:cNvSpPr txBox="1"/>
          <p:nvPr/>
        </p:nvSpPr>
        <p:spPr>
          <a:xfrm>
            <a:off x="-106135" y="0"/>
            <a:ext cx="8319407" cy="769441"/>
          </a:xfrm>
          <a:prstGeom prst="rect">
            <a:avLst/>
          </a:prstGeom>
          <a:noFill/>
        </p:spPr>
        <p:txBody>
          <a:bodyPr wrap="square" rtlCol="0">
            <a:spAutoFit/>
          </a:bodyPr>
          <a:lstStyle/>
          <a:p>
            <a:r>
              <a:rPr lang="en-US" sz="4400" b="1" dirty="0"/>
              <a:t>  Agenda Items</a:t>
            </a:r>
          </a:p>
        </p:txBody>
      </p:sp>
      <p:sp>
        <p:nvSpPr>
          <p:cNvPr id="7" name="TextBox 6">
            <a:extLst>
              <a:ext uri="{FF2B5EF4-FFF2-40B4-BE49-F238E27FC236}">
                <a16:creationId xmlns:a16="http://schemas.microsoft.com/office/drawing/2014/main" id="{C8E51187-8081-6DCB-D6CF-D82BD2C86F1B}"/>
              </a:ext>
            </a:extLst>
          </p:cNvPr>
          <p:cNvSpPr txBox="1"/>
          <p:nvPr/>
        </p:nvSpPr>
        <p:spPr>
          <a:xfrm>
            <a:off x="195942" y="859248"/>
            <a:ext cx="11593286" cy="6524863"/>
          </a:xfrm>
          <a:prstGeom prst="rect">
            <a:avLst/>
          </a:prstGeom>
          <a:noFill/>
        </p:spPr>
        <p:txBody>
          <a:bodyPr wrap="square" rtlCol="0">
            <a:spAutoFit/>
          </a:bodyPr>
          <a:lstStyle/>
          <a:p>
            <a:pPr marL="285750" indent="-285750">
              <a:buFont typeface="Arial" panose="020B0604020202020204" pitchFamily="34" charset="0"/>
              <a:buChar char="•"/>
            </a:pPr>
            <a:r>
              <a:rPr lang="en-US" sz="2200" b="1" dirty="0"/>
              <a:t>Pathways Overview</a:t>
            </a:r>
          </a:p>
          <a:p>
            <a:pPr lvl="7"/>
            <a:r>
              <a:rPr lang="en-US" sz="2200" b="1" dirty="0"/>
              <a:t>          Welcome</a:t>
            </a:r>
          </a:p>
          <a:p>
            <a:pPr lvl="7"/>
            <a:r>
              <a:rPr lang="en-US" sz="2200" b="1" dirty="0"/>
              <a:t>          Base Camp Videos</a:t>
            </a:r>
          </a:p>
          <a:p>
            <a:pPr lvl="7"/>
            <a:r>
              <a:rPr lang="en-US" sz="2200" b="1" dirty="0"/>
              <a:t>          Choose a Path – LMS and Legacy</a:t>
            </a:r>
          </a:p>
          <a:p>
            <a:pPr lvl="7"/>
            <a:r>
              <a:rPr lang="en-US" sz="2200" b="1" dirty="0"/>
              <a:t>          Pathways Updates and FAQ</a:t>
            </a:r>
          </a:p>
          <a:p>
            <a:pPr marL="285750" lvl="7" indent="-285750">
              <a:buFont typeface="Arial" panose="020B0604020202020204" pitchFamily="34" charset="0"/>
              <a:buChar char="•"/>
            </a:pPr>
            <a:r>
              <a:rPr lang="en-US" sz="2200" b="1" dirty="0"/>
              <a:t>Base Camp</a:t>
            </a:r>
          </a:p>
          <a:p>
            <a:pPr lvl="7"/>
            <a:r>
              <a:rPr lang="en-US" sz="2200" b="1" dirty="0"/>
              <a:t>           Go To Base Camp</a:t>
            </a:r>
          </a:p>
          <a:p>
            <a:pPr lvl="7"/>
            <a:r>
              <a:rPr lang="en-US" sz="2200" b="1" dirty="0"/>
              <a:t>           Learning Management System Paths</a:t>
            </a:r>
          </a:p>
          <a:p>
            <a:pPr lvl="7"/>
            <a:r>
              <a:rPr lang="en-US" sz="2200" b="1" dirty="0"/>
              <a:t>           Legacy System Paths</a:t>
            </a:r>
          </a:p>
          <a:p>
            <a:pPr marL="285750" lvl="7" indent="-285750">
              <a:buFont typeface="Arial" panose="020B0604020202020204" pitchFamily="34" charset="0"/>
              <a:buChar char="•"/>
            </a:pPr>
            <a:r>
              <a:rPr lang="en-US" sz="2200" b="1" dirty="0"/>
              <a:t>Base Camp Manager</a:t>
            </a:r>
          </a:p>
          <a:p>
            <a:pPr lvl="7"/>
            <a:r>
              <a:rPr lang="en-US" sz="2200" b="1" dirty="0"/>
              <a:t>           Approvals</a:t>
            </a:r>
          </a:p>
          <a:p>
            <a:pPr lvl="7"/>
            <a:r>
              <a:rPr lang="en-US" sz="2200" b="1" dirty="0"/>
              <a:t>           Member Overview</a:t>
            </a:r>
          </a:p>
          <a:p>
            <a:pPr lvl="7"/>
            <a:r>
              <a:rPr lang="en-US" sz="2200" b="1" dirty="0"/>
              <a:t>           Paths in Progress</a:t>
            </a:r>
          </a:p>
          <a:p>
            <a:pPr marL="285750" lvl="7" indent="-285750">
              <a:buFont typeface="Arial" panose="020B0604020202020204" pitchFamily="34" charset="0"/>
              <a:buChar char="•"/>
            </a:pPr>
            <a:r>
              <a:rPr lang="en-US" sz="2200" b="1" dirty="0"/>
              <a:t>Member Profile</a:t>
            </a:r>
          </a:p>
          <a:p>
            <a:pPr marL="285750" lvl="7" indent="-285750">
              <a:buFont typeface="Arial" panose="020B0604020202020204" pitchFamily="34" charset="0"/>
              <a:buChar char="•"/>
            </a:pPr>
            <a:r>
              <a:rPr lang="en-US" sz="2200" b="1" dirty="0"/>
              <a:t>Resources</a:t>
            </a:r>
          </a:p>
          <a:p>
            <a:pPr marL="285750" lvl="7" indent="-285750">
              <a:buFont typeface="Arial" panose="020B0604020202020204" pitchFamily="34" charset="0"/>
              <a:buChar char="•"/>
            </a:pPr>
            <a:endParaRPr lang="en-US" sz="2200" b="1" dirty="0"/>
          </a:p>
          <a:p>
            <a:pPr lvl="7"/>
            <a:r>
              <a:rPr lang="en-US" sz="2400" b="1" dirty="0"/>
              <a:t> </a:t>
            </a:r>
          </a:p>
          <a:p>
            <a:pPr marL="285750" lvl="6"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lvl="5" indent="-285750">
              <a:buFont typeface="Arial" panose="020B0604020202020204" pitchFamily="34" charset="0"/>
              <a:buChar char="•"/>
            </a:pPr>
            <a:endParaRPr lang="en-US" dirty="0"/>
          </a:p>
        </p:txBody>
      </p:sp>
    </p:spTree>
    <p:extLst>
      <p:ext uri="{BB962C8B-B14F-4D97-AF65-F5344CB8AC3E}">
        <p14:creationId xmlns:p14="http://schemas.microsoft.com/office/powerpoint/2010/main" val="171129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CDD1-645D-C814-B768-34B28D11F3D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9EDA83-A946-129A-9850-582842FB4604}"/>
              </a:ext>
            </a:extLst>
          </p:cNvPr>
          <p:cNvPicPr>
            <a:picLocks noChangeAspect="1"/>
          </p:cNvPicPr>
          <p:nvPr/>
        </p:nvPicPr>
        <p:blipFill>
          <a:blip r:embed="rId3"/>
          <a:stretch>
            <a:fillRect/>
          </a:stretch>
        </p:blipFill>
        <p:spPr>
          <a:xfrm>
            <a:off x="0" y="0"/>
            <a:ext cx="12192000" cy="6222775"/>
          </a:xfrm>
          <a:prstGeom prst="rect">
            <a:avLst/>
          </a:prstGeom>
        </p:spPr>
      </p:pic>
    </p:spTree>
    <p:extLst>
      <p:ext uri="{BB962C8B-B14F-4D97-AF65-F5344CB8AC3E}">
        <p14:creationId xmlns:p14="http://schemas.microsoft.com/office/powerpoint/2010/main" val="324746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C0F7C-7EA6-1619-FCDD-891DDB57106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07BCA53-F986-BACB-E6FE-A11731D1737D}"/>
              </a:ext>
            </a:extLst>
          </p:cNvPr>
          <p:cNvPicPr>
            <a:picLocks noChangeAspect="1"/>
          </p:cNvPicPr>
          <p:nvPr/>
        </p:nvPicPr>
        <p:blipFill>
          <a:blip r:embed="rId3"/>
          <a:stretch>
            <a:fillRect/>
          </a:stretch>
        </p:blipFill>
        <p:spPr>
          <a:xfrm>
            <a:off x="0" y="0"/>
            <a:ext cx="12192000" cy="6270549"/>
          </a:xfrm>
          <a:prstGeom prst="rect">
            <a:avLst/>
          </a:prstGeom>
        </p:spPr>
      </p:pic>
    </p:spTree>
    <p:extLst>
      <p:ext uri="{BB962C8B-B14F-4D97-AF65-F5344CB8AC3E}">
        <p14:creationId xmlns:p14="http://schemas.microsoft.com/office/powerpoint/2010/main" val="2734990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4C34D-F99B-02F8-840C-C1E399E830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EBCA5-D80D-D564-57E7-194220BCA5C5}"/>
              </a:ext>
            </a:extLst>
          </p:cNvPr>
          <p:cNvPicPr>
            <a:picLocks noChangeAspect="1"/>
          </p:cNvPicPr>
          <p:nvPr/>
        </p:nvPicPr>
        <p:blipFill>
          <a:blip r:embed="rId3"/>
          <a:stretch>
            <a:fillRect/>
          </a:stretch>
        </p:blipFill>
        <p:spPr>
          <a:xfrm>
            <a:off x="0" y="0"/>
            <a:ext cx="12192000" cy="627762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0C84202-EA69-3574-E47A-86A7CF444B64}"/>
                  </a:ext>
                </a:extLst>
              </p14:cNvPr>
              <p14:cNvContentPartPr/>
              <p14:nvPr/>
            </p14:nvContentPartPr>
            <p14:xfrm>
              <a:off x="10359921" y="1475663"/>
              <a:ext cx="694440" cy="208800"/>
            </p14:xfrm>
          </p:contentPart>
        </mc:Choice>
        <mc:Fallback xmlns="">
          <p:pic>
            <p:nvPicPr>
              <p:cNvPr id="4" name="Ink 3">
                <a:extLst>
                  <a:ext uri="{FF2B5EF4-FFF2-40B4-BE49-F238E27FC236}">
                    <a16:creationId xmlns:a16="http://schemas.microsoft.com/office/drawing/2014/main" id="{40C84202-EA69-3574-E47A-86A7CF444B64}"/>
                  </a:ext>
                </a:extLst>
              </p:cNvPr>
              <p:cNvPicPr/>
              <p:nvPr/>
            </p:nvPicPr>
            <p:blipFill>
              <a:blip r:embed="rId5"/>
              <a:stretch>
                <a:fillRect/>
              </a:stretch>
            </p:blipFill>
            <p:spPr>
              <a:xfrm>
                <a:off x="10306281" y="1367663"/>
                <a:ext cx="802080" cy="424440"/>
              </a:xfrm>
              <a:prstGeom prst="rect">
                <a:avLst/>
              </a:prstGeom>
            </p:spPr>
          </p:pic>
        </mc:Fallback>
      </mc:AlternateContent>
    </p:spTree>
    <p:extLst>
      <p:ext uri="{BB962C8B-B14F-4D97-AF65-F5344CB8AC3E}">
        <p14:creationId xmlns:p14="http://schemas.microsoft.com/office/powerpoint/2010/main" val="326487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1971-F123-BFE3-9C24-91BF5B25AD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17DA27-19E5-1892-FC3F-9231DC583E8E}"/>
              </a:ext>
            </a:extLst>
          </p:cNvPr>
          <p:cNvPicPr>
            <a:picLocks noChangeAspect="1"/>
          </p:cNvPicPr>
          <p:nvPr/>
        </p:nvPicPr>
        <p:blipFill>
          <a:blip r:embed="rId3"/>
          <a:stretch>
            <a:fillRect/>
          </a:stretch>
        </p:blipFill>
        <p:spPr>
          <a:xfrm>
            <a:off x="0" y="1"/>
            <a:ext cx="12192000" cy="6149130"/>
          </a:xfrm>
          <a:prstGeom prst="rect">
            <a:avLst/>
          </a:prstGeom>
        </p:spPr>
      </p:pic>
    </p:spTree>
    <p:extLst>
      <p:ext uri="{BB962C8B-B14F-4D97-AF65-F5344CB8AC3E}">
        <p14:creationId xmlns:p14="http://schemas.microsoft.com/office/powerpoint/2010/main" val="2034095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2E4D-6D22-93F9-29B1-D292964C09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81C94B-3D53-6B1F-5350-B4010B82616C}"/>
              </a:ext>
            </a:extLst>
          </p:cNvPr>
          <p:cNvSpPr txBox="1"/>
          <p:nvPr/>
        </p:nvSpPr>
        <p:spPr>
          <a:xfrm>
            <a:off x="302004" y="0"/>
            <a:ext cx="8841996" cy="523220"/>
          </a:xfrm>
          <a:prstGeom prst="rect">
            <a:avLst/>
          </a:prstGeom>
          <a:noFill/>
        </p:spPr>
        <p:txBody>
          <a:bodyPr wrap="square" rtlCol="0">
            <a:spAutoFit/>
          </a:bodyPr>
          <a:lstStyle/>
          <a:p>
            <a:r>
              <a:rPr lang="en-US" sz="2800" b="1" dirty="0"/>
              <a:t>Certificates</a:t>
            </a:r>
          </a:p>
        </p:txBody>
      </p:sp>
      <p:pic>
        <p:nvPicPr>
          <p:cNvPr id="7" name="Picture 6">
            <a:extLst>
              <a:ext uri="{FF2B5EF4-FFF2-40B4-BE49-F238E27FC236}">
                <a16:creationId xmlns:a16="http://schemas.microsoft.com/office/drawing/2014/main" id="{4FD29947-E603-A7DC-6A27-10C0691D0DD8}"/>
              </a:ext>
            </a:extLst>
          </p:cNvPr>
          <p:cNvPicPr>
            <a:picLocks noChangeAspect="1"/>
          </p:cNvPicPr>
          <p:nvPr/>
        </p:nvPicPr>
        <p:blipFill>
          <a:blip r:embed="rId3"/>
          <a:stretch>
            <a:fillRect/>
          </a:stretch>
        </p:blipFill>
        <p:spPr>
          <a:xfrm>
            <a:off x="0" y="575646"/>
            <a:ext cx="12192000" cy="5759133"/>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9DDF374-EF74-35AF-ABB7-D6C38AE1A903}"/>
                  </a:ext>
                </a:extLst>
              </p14:cNvPr>
              <p14:cNvContentPartPr/>
              <p14:nvPr/>
            </p14:nvContentPartPr>
            <p14:xfrm>
              <a:off x="2641521" y="4983896"/>
              <a:ext cx="179280" cy="261000"/>
            </p14:xfrm>
          </p:contentPart>
        </mc:Choice>
        <mc:Fallback xmlns="">
          <p:pic>
            <p:nvPicPr>
              <p:cNvPr id="8" name="Ink 7">
                <a:extLst>
                  <a:ext uri="{FF2B5EF4-FFF2-40B4-BE49-F238E27FC236}">
                    <a16:creationId xmlns:a16="http://schemas.microsoft.com/office/drawing/2014/main" id="{A9DDF374-EF74-35AF-ABB7-D6C38AE1A903}"/>
                  </a:ext>
                </a:extLst>
              </p:cNvPr>
              <p:cNvPicPr/>
              <p:nvPr/>
            </p:nvPicPr>
            <p:blipFill>
              <a:blip r:embed="rId5"/>
              <a:stretch>
                <a:fillRect/>
              </a:stretch>
            </p:blipFill>
            <p:spPr>
              <a:xfrm>
                <a:off x="2587521" y="4875896"/>
                <a:ext cx="2869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1341B6B-87C0-EF66-DA90-B14D26FFF6D8}"/>
                  </a:ext>
                </a:extLst>
              </p14:cNvPr>
              <p14:cNvContentPartPr/>
              <p14:nvPr/>
            </p14:nvContentPartPr>
            <p14:xfrm>
              <a:off x="3138681" y="5479976"/>
              <a:ext cx="306720" cy="209520"/>
            </p14:xfrm>
          </p:contentPart>
        </mc:Choice>
        <mc:Fallback xmlns="">
          <p:pic>
            <p:nvPicPr>
              <p:cNvPr id="9" name="Ink 8">
                <a:extLst>
                  <a:ext uri="{FF2B5EF4-FFF2-40B4-BE49-F238E27FC236}">
                    <a16:creationId xmlns:a16="http://schemas.microsoft.com/office/drawing/2014/main" id="{61341B6B-87C0-EF66-DA90-B14D26FFF6D8}"/>
                  </a:ext>
                </a:extLst>
              </p:cNvPr>
              <p:cNvPicPr/>
              <p:nvPr/>
            </p:nvPicPr>
            <p:blipFill>
              <a:blip r:embed="rId7"/>
              <a:stretch>
                <a:fillRect/>
              </a:stretch>
            </p:blipFill>
            <p:spPr>
              <a:xfrm>
                <a:off x="3085041" y="5371976"/>
                <a:ext cx="414360" cy="425160"/>
              </a:xfrm>
              <a:prstGeom prst="rect">
                <a:avLst/>
              </a:prstGeom>
            </p:spPr>
          </p:pic>
        </mc:Fallback>
      </mc:AlternateContent>
    </p:spTree>
    <p:extLst>
      <p:ext uri="{BB962C8B-B14F-4D97-AF65-F5344CB8AC3E}">
        <p14:creationId xmlns:p14="http://schemas.microsoft.com/office/powerpoint/2010/main" val="79034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8D80A-66F1-82A8-611D-CBF4C5FFC1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94BFCF-DF07-2667-B61E-B58C5685DFCB}"/>
              </a:ext>
            </a:extLst>
          </p:cNvPr>
          <p:cNvPicPr>
            <a:picLocks noChangeAspect="1"/>
          </p:cNvPicPr>
          <p:nvPr/>
        </p:nvPicPr>
        <p:blipFill>
          <a:blip r:embed="rId3"/>
          <a:stretch>
            <a:fillRect/>
          </a:stretch>
        </p:blipFill>
        <p:spPr>
          <a:xfrm>
            <a:off x="604007" y="0"/>
            <a:ext cx="10930855" cy="6207853"/>
          </a:xfrm>
          <a:prstGeom prst="rect">
            <a:avLst/>
          </a:prstGeom>
        </p:spPr>
      </p:pic>
    </p:spTree>
    <p:extLst>
      <p:ext uri="{BB962C8B-B14F-4D97-AF65-F5344CB8AC3E}">
        <p14:creationId xmlns:p14="http://schemas.microsoft.com/office/powerpoint/2010/main" val="406957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19B6D-8115-9FB0-EE50-A801F31586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3B1143-531F-47C5-3D11-8C742F75B628}"/>
              </a:ext>
            </a:extLst>
          </p:cNvPr>
          <p:cNvPicPr>
            <a:picLocks noChangeAspect="1"/>
          </p:cNvPicPr>
          <p:nvPr/>
        </p:nvPicPr>
        <p:blipFill>
          <a:blip r:embed="rId3"/>
          <a:stretch>
            <a:fillRect/>
          </a:stretch>
        </p:blipFill>
        <p:spPr>
          <a:xfrm>
            <a:off x="0" y="0"/>
            <a:ext cx="12192000" cy="6194689"/>
          </a:xfrm>
          <a:prstGeom prst="rect">
            <a:avLst/>
          </a:prstGeom>
        </p:spPr>
      </p:pic>
    </p:spTree>
    <p:extLst>
      <p:ext uri="{BB962C8B-B14F-4D97-AF65-F5344CB8AC3E}">
        <p14:creationId xmlns:p14="http://schemas.microsoft.com/office/powerpoint/2010/main" val="302552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8FDF1-BAB3-57CA-1CC5-03C61E43C7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E99677-0B04-11AA-F729-DD0E87621E89}"/>
              </a:ext>
            </a:extLst>
          </p:cNvPr>
          <p:cNvPicPr>
            <a:picLocks noChangeAspect="1"/>
          </p:cNvPicPr>
          <p:nvPr/>
        </p:nvPicPr>
        <p:blipFill>
          <a:blip r:embed="rId3"/>
          <a:stretch>
            <a:fillRect/>
          </a:stretch>
        </p:blipFill>
        <p:spPr>
          <a:xfrm>
            <a:off x="0" y="83891"/>
            <a:ext cx="12192000" cy="609879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D97B06B9-8B85-6FA7-5E44-2C40302957A1}"/>
                  </a:ext>
                </a:extLst>
              </p14:cNvPr>
              <p14:cNvContentPartPr/>
              <p14:nvPr/>
            </p14:nvContentPartPr>
            <p14:xfrm>
              <a:off x="2684361" y="5333783"/>
              <a:ext cx="181800" cy="84600"/>
            </p14:xfrm>
          </p:contentPart>
        </mc:Choice>
        <mc:Fallback xmlns="">
          <p:pic>
            <p:nvPicPr>
              <p:cNvPr id="5" name="Ink 4">
                <a:extLst>
                  <a:ext uri="{FF2B5EF4-FFF2-40B4-BE49-F238E27FC236}">
                    <a16:creationId xmlns:a16="http://schemas.microsoft.com/office/drawing/2014/main" id="{D97B06B9-8B85-6FA7-5E44-2C40302957A1}"/>
                  </a:ext>
                </a:extLst>
              </p:cNvPr>
              <p:cNvPicPr/>
              <p:nvPr/>
            </p:nvPicPr>
            <p:blipFill>
              <a:blip r:embed="rId5"/>
              <a:stretch>
                <a:fillRect/>
              </a:stretch>
            </p:blipFill>
            <p:spPr>
              <a:xfrm>
                <a:off x="2630361" y="5225783"/>
                <a:ext cx="289440" cy="300240"/>
              </a:xfrm>
              <a:prstGeom prst="rect">
                <a:avLst/>
              </a:prstGeom>
            </p:spPr>
          </p:pic>
        </mc:Fallback>
      </mc:AlternateContent>
    </p:spTree>
    <p:extLst>
      <p:ext uri="{BB962C8B-B14F-4D97-AF65-F5344CB8AC3E}">
        <p14:creationId xmlns:p14="http://schemas.microsoft.com/office/powerpoint/2010/main" val="2042548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000A-1B8D-D8FA-AB88-FF5D20AAA162}"/>
              </a:ext>
            </a:extLst>
          </p:cNvPr>
          <p:cNvSpPr>
            <a:spLocks noGrp="1"/>
          </p:cNvSpPr>
          <p:nvPr>
            <p:ph type="ctrTitle"/>
          </p:nvPr>
        </p:nvSpPr>
        <p:spPr/>
        <p:txBody>
          <a:bodyPr>
            <a:normAutofit fontScale="90000"/>
          </a:bodyPr>
          <a:lstStyle/>
          <a:p>
            <a:endParaRPr lang="en-US"/>
          </a:p>
        </p:txBody>
      </p:sp>
      <p:sp>
        <p:nvSpPr>
          <p:cNvPr id="3" name="Subtitle 2">
            <a:extLst>
              <a:ext uri="{FF2B5EF4-FFF2-40B4-BE49-F238E27FC236}">
                <a16:creationId xmlns:a16="http://schemas.microsoft.com/office/drawing/2014/main" id="{FEC6008F-2750-F731-403C-D1D1FB29A34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A40F182-4EF6-B5EF-8A38-E59028A01013}"/>
              </a:ext>
            </a:extLst>
          </p:cNvPr>
          <p:cNvPicPr>
            <a:picLocks noChangeAspect="1"/>
          </p:cNvPicPr>
          <p:nvPr/>
        </p:nvPicPr>
        <p:blipFill>
          <a:blip r:embed="rId3"/>
          <a:stretch>
            <a:fillRect/>
          </a:stretch>
        </p:blipFill>
        <p:spPr>
          <a:xfrm>
            <a:off x="0" y="0"/>
            <a:ext cx="12192000" cy="619107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AA41DB4-9510-4B13-467E-FC473898BF75}"/>
                  </a:ext>
                </a:extLst>
              </p14:cNvPr>
              <p14:cNvContentPartPr/>
              <p14:nvPr/>
            </p14:nvContentPartPr>
            <p14:xfrm>
              <a:off x="11585361" y="695903"/>
              <a:ext cx="197640" cy="28440"/>
            </p14:xfrm>
          </p:contentPart>
        </mc:Choice>
        <mc:Fallback xmlns="">
          <p:pic>
            <p:nvPicPr>
              <p:cNvPr id="7" name="Ink 6">
                <a:extLst>
                  <a:ext uri="{FF2B5EF4-FFF2-40B4-BE49-F238E27FC236}">
                    <a16:creationId xmlns:a16="http://schemas.microsoft.com/office/drawing/2014/main" id="{6AA41DB4-9510-4B13-467E-FC473898BF75}"/>
                  </a:ext>
                </a:extLst>
              </p:cNvPr>
              <p:cNvPicPr/>
              <p:nvPr/>
            </p:nvPicPr>
            <p:blipFill>
              <a:blip r:embed="rId5"/>
              <a:stretch>
                <a:fillRect/>
              </a:stretch>
            </p:blipFill>
            <p:spPr>
              <a:xfrm>
                <a:off x="11531361" y="588263"/>
                <a:ext cx="305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A9105D7E-8BB8-A6F6-640D-3ECD55A373B8}"/>
                  </a:ext>
                </a:extLst>
              </p14:cNvPr>
              <p14:cNvContentPartPr/>
              <p14:nvPr/>
            </p14:nvContentPartPr>
            <p14:xfrm>
              <a:off x="11970921" y="679703"/>
              <a:ext cx="158040" cy="51840"/>
            </p14:xfrm>
          </p:contentPart>
        </mc:Choice>
        <mc:Fallback xmlns="">
          <p:pic>
            <p:nvPicPr>
              <p:cNvPr id="8" name="Ink 7">
                <a:extLst>
                  <a:ext uri="{FF2B5EF4-FFF2-40B4-BE49-F238E27FC236}">
                    <a16:creationId xmlns:a16="http://schemas.microsoft.com/office/drawing/2014/main" id="{A9105D7E-8BB8-A6F6-640D-3ECD55A373B8}"/>
                  </a:ext>
                </a:extLst>
              </p:cNvPr>
              <p:cNvPicPr/>
              <p:nvPr/>
            </p:nvPicPr>
            <p:blipFill>
              <a:blip r:embed="rId7"/>
              <a:stretch>
                <a:fillRect/>
              </a:stretch>
            </p:blipFill>
            <p:spPr>
              <a:xfrm>
                <a:off x="11917281" y="572063"/>
                <a:ext cx="2656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3F3C3E9-9A77-0F55-2F99-2F52DC0579C4}"/>
                  </a:ext>
                </a:extLst>
              </p14:cNvPr>
              <p14:cNvContentPartPr/>
              <p14:nvPr/>
            </p14:nvContentPartPr>
            <p14:xfrm>
              <a:off x="11979561" y="662063"/>
              <a:ext cx="122760" cy="59760"/>
            </p14:xfrm>
          </p:contentPart>
        </mc:Choice>
        <mc:Fallback xmlns="">
          <p:pic>
            <p:nvPicPr>
              <p:cNvPr id="9" name="Ink 8">
                <a:extLst>
                  <a:ext uri="{FF2B5EF4-FFF2-40B4-BE49-F238E27FC236}">
                    <a16:creationId xmlns:a16="http://schemas.microsoft.com/office/drawing/2014/main" id="{C3F3C3E9-9A77-0F55-2F99-2F52DC0579C4}"/>
                  </a:ext>
                </a:extLst>
              </p:cNvPr>
              <p:cNvPicPr/>
              <p:nvPr/>
            </p:nvPicPr>
            <p:blipFill>
              <a:blip r:embed="rId9"/>
              <a:stretch>
                <a:fillRect/>
              </a:stretch>
            </p:blipFill>
            <p:spPr>
              <a:xfrm>
                <a:off x="11925561" y="554063"/>
                <a:ext cx="230400" cy="275400"/>
              </a:xfrm>
              <a:prstGeom prst="rect">
                <a:avLst/>
              </a:prstGeom>
            </p:spPr>
          </p:pic>
        </mc:Fallback>
      </mc:AlternateContent>
    </p:spTree>
    <p:extLst>
      <p:ext uri="{BB962C8B-B14F-4D97-AF65-F5344CB8AC3E}">
        <p14:creationId xmlns:p14="http://schemas.microsoft.com/office/powerpoint/2010/main" val="356861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7F0B-5448-BEC0-2AC2-1C48B1D500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29C05C-17E9-40E2-DD3F-37558715E757}"/>
              </a:ext>
            </a:extLst>
          </p:cNvPr>
          <p:cNvPicPr>
            <a:picLocks noChangeAspect="1"/>
          </p:cNvPicPr>
          <p:nvPr/>
        </p:nvPicPr>
        <p:blipFill>
          <a:blip r:embed="rId3"/>
          <a:stretch>
            <a:fillRect/>
          </a:stretch>
        </p:blipFill>
        <p:spPr>
          <a:xfrm>
            <a:off x="4311316" y="0"/>
            <a:ext cx="7880684" cy="6115574"/>
          </a:xfrm>
          <a:prstGeom prst="rect">
            <a:avLst/>
          </a:prstGeom>
        </p:spPr>
      </p:pic>
      <p:sp>
        <p:nvSpPr>
          <p:cNvPr id="4" name="TextBox 3">
            <a:extLst>
              <a:ext uri="{FF2B5EF4-FFF2-40B4-BE49-F238E27FC236}">
                <a16:creationId xmlns:a16="http://schemas.microsoft.com/office/drawing/2014/main" id="{6B157BBC-01BF-B166-D9EF-4593FA8B573C}"/>
              </a:ext>
            </a:extLst>
          </p:cNvPr>
          <p:cNvSpPr txBox="1"/>
          <p:nvPr/>
        </p:nvSpPr>
        <p:spPr>
          <a:xfrm>
            <a:off x="411061" y="478172"/>
            <a:ext cx="3414319" cy="1384995"/>
          </a:xfrm>
          <a:prstGeom prst="rect">
            <a:avLst/>
          </a:prstGeom>
          <a:noFill/>
        </p:spPr>
        <p:txBody>
          <a:bodyPr wrap="square" rtlCol="0">
            <a:spAutoFit/>
          </a:bodyPr>
          <a:lstStyle/>
          <a:p>
            <a:r>
              <a:rPr lang="en-US" sz="2800" b="1" dirty="0"/>
              <a:t>Monthly report sent to club officers</a:t>
            </a:r>
          </a:p>
        </p:txBody>
      </p:sp>
    </p:spTree>
    <p:extLst>
      <p:ext uri="{BB962C8B-B14F-4D97-AF65-F5344CB8AC3E}">
        <p14:creationId xmlns:p14="http://schemas.microsoft.com/office/powerpoint/2010/main" val="191211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78AE5-1E24-5A52-2C16-6FBAA188F9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ADFC04-E1CA-8914-8096-FDB7BA97DDF8}"/>
              </a:ext>
            </a:extLst>
          </p:cNvPr>
          <p:cNvPicPr>
            <a:picLocks noChangeAspect="1"/>
          </p:cNvPicPr>
          <p:nvPr/>
        </p:nvPicPr>
        <p:blipFill>
          <a:blip r:embed="rId3"/>
          <a:stretch>
            <a:fillRect/>
          </a:stretch>
        </p:blipFill>
        <p:spPr>
          <a:xfrm>
            <a:off x="557780" y="0"/>
            <a:ext cx="11076440" cy="620485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311418A-E542-D41D-D25C-2F0432FBFB1D}"/>
                  </a:ext>
                </a:extLst>
              </p14:cNvPr>
              <p14:cNvContentPartPr/>
              <p14:nvPr/>
            </p14:nvContentPartPr>
            <p14:xfrm>
              <a:off x="5486189" y="177244"/>
              <a:ext cx="1493280" cy="64080"/>
            </p14:xfrm>
          </p:contentPart>
        </mc:Choice>
        <mc:Fallback xmlns="">
          <p:pic>
            <p:nvPicPr>
              <p:cNvPr id="4" name="Ink 3">
                <a:extLst>
                  <a:ext uri="{FF2B5EF4-FFF2-40B4-BE49-F238E27FC236}">
                    <a16:creationId xmlns:a16="http://schemas.microsoft.com/office/drawing/2014/main" id="{8311418A-E542-D41D-D25C-2F0432FBFB1D}"/>
                  </a:ext>
                </a:extLst>
              </p:cNvPr>
              <p:cNvPicPr/>
              <p:nvPr/>
            </p:nvPicPr>
            <p:blipFill>
              <a:blip r:embed="rId5"/>
              <a:stretch>
                <a:fillRect/>
              </a:stretch>
            </p:blipFill>
            <p:spPr>
              <a:xfrm>
                <a:off x="5432189" y="69604"/>
                <a:ext cx="1600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66C70D6-1C79-A840-0673-CC24F92A39CD}"/>
                  </a:ext>
                </a:extLst>
              </p14:cNvPr>
              <p14:cNvContentPartPr/>
              <p14:nvPr/>
            </p14:nvContentPartPr>
            <p14:xfrm>
              <a:off x="5975069" y="1007516"/>
              <a:ext cx="1335960" cy="79920"/>
            </p14:xfrm>
          </p:contentPart>
        </mc:Choice>
        <mc:Fallback xmlns="">
          <p:pic>
            <p:nvPicPr>
              <p:cNvPr id="5" name="Ink 4">
                <a:extLst>
                  <a:ext uri="{FF2B5EF4-FFF2-40B4-BE49-F238E27FC236}">
                    <a16:creationId xmlns:a16="http://schemas.microsoft.com/office/drawing/2014/main" id="{B66C70D6-1C79-A840-0673-CC24F92A39CD}"/>
                  </a:ext>
                </a:extLst>
              </p:cNvPr>
              <p:cNvPicPr/>
              <p:nvPr/>
            </p:nvPicPr>
            <p:blipFill>
              <a:blip r:embed="rId7"/>
              <a:stretch>
                <a:fillRect/>
              </a:stretch>
            </p:blipFill>
            <p:spPr>
              <a:xfrm>
                <a:off x="5921429" y="899516"/>
                <a:ext cx="1443600" cy="295560"/>
              </a:xfrm>
              <a:prstGeom prst="rect">
                <a:avLst/>
              </a:prstGeom>
            </p:spPr>
          </p:pic>
        </mc:Fallback>
      </mc:AlternateContent>
    </p:spTree>
    <p:extLst>
      <p:ext uri="{BB962C8B-B14F-4D97-AF65-F5344CB8AC3E}">
        <p14:creationId xmlns:p14="http://schemas.microsoft.com/office/powerpoint/2010/main" val="2760432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CF0B3-DF61-7E76-68C4-5C146D8829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B71EE8-7FD4-AF0D-5E79-3D2FCC2FA14C}"/>
              </a:ext>
            </a:extLst>
          </p:cNvPr>
          <p:cNvSpPr txBox="1"/>
          <p:nvPr/>
        </p:nvSpPr>
        <p:spPr>
          <a:xfrm>
            <a:off x="268448" y="805343"/>
            <a:ext cx="11727809" cy="3139321"/>
          </a:xfrm>
          <a:prstGeom prst="rect">
            <a:avLst/>
          </a:prstGeom>
          <a:noFill/>
        </p:spPr>
        <p:txBody>
          <a:bodyPr wrap="square" rtlCol="0">
            <a:spAutoFit/>
          </a:bodyPr>
          <a:lstStyle/>
          <a:p>
            <a:r>
              <a:rPr lang="en-US" sz="4400" b="1" dirty="0"/>
              <a:t>Resources</a:t>
            </a:r>
          </a:p>
          <a:p>
            <a:endParaRPr lang="en-US" dirty="0"/>
          </a:p>
          <a:p>
            <a:r>
              <a:rPr lang="en-US" sz="2800" b="1" dirty="0"/>
              <a:t>Base Camp User Guide</a:t>
            </a:r>
          </a:p>
          <a:p>
            <a:endParaRPr lang="en-US" sz="2800" b="1" dirty="0"/>
          </a:p>
          <a:p>
            <a:r>
              <a:rPr lang="en-US" sz="2800" b="1" dirty="0"/>
              <a:t>Base Camp Manager User Guide</a:t>
            </a:r>
          </a:p>
          <a:p>
            <a:endParaRPr lang="en-US" sz="2800" b="1" dirty="0"/>
          </a:p>
          <a:p>
            <a:r>
              <a:rPr lang="en-US" sz="2800" b="1" dirty="0"/>
              <a:t>Both can be found in the Resources tab</a:t>
            </a:r>
          </a:p>
        </p:txBody>
      </p:sp>
    </p:spTree>
    <p:extLst>
      <p:ext uri="{BB962C8B-B14F-4D97-AF65-F5344CB8AC3E}">
        <p14:creationId xmlns:p14="http://schemas.microsoft.com/office/powerpoint/2010/main" val="1121839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0EEC-0194-6383-E95F-3540B3F357E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05AE4-B3F4-58F2-48FA-53B2831D1CBE}"/>
              </a:ext>
            </a:extLst>
          </p:cNvPr>
          <p:cNvPicPr>
            <a:picLocks noChangeAspect="1"/>
          </p:cNvPicPr>
          <p:nvPr/>
        </p:nvPicPr>
        <p:blipFill>
          <a:blip r:embed="rId3"/>
          <a:stretch>
            <a:fillRect/>
          </a:stretch>
        </p:blipFill>
        <p:spPr>
          <a:xfrm>
            <a:off x="0" y="92280"/>
            <a:ext cx="12192000" cy="612396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125E38E-C9D2-EAEF-F1BB-92DAA6BEECB8}"/>
                  </a:ext>
                </a:extLst>
              </p14:cNvPr>
              <p14:cNvContentPartPr/>
              <p14:nvPr/>
            </p14:nvContentPartPr>
            <p14:xfrm>
              <a:off x="1366058" y="2725394"/>
              <a:ext cx="711720" cy="70200"/>
            </p14:xfrm>
          </p:contentPart>
        </mc:Choice>
        <mc:Fallback xmlns="">
          <p:pic>
            <p:nvPicPr>
              <p:cNvPr id="2" name="Ink 1">
                <a:extLst>
                  <a:ext uri="{FF2B5EF4-FFF2-40B4-BE49-F238E27FC236}">
                    <a16:creationId xmlns:a16="http://schemas.microsoft.com/office/drawing/2014/main" id="{4125E38E-C9D2-EAEF-F1BB-92DAA6BEECB8}"/>
                  </a:ext>
                </a:extLst>
              </p:cNvPr>
              <p:cNvPicPr/>
              <p:nvPr/>
            </p:nvPicPr>
            <p:blipFill>
              <a:blip r:embed="rId5"/>
              <a:stretch>
                <a:fillRect/>
              </a:stretch>
            </p:blipFill>
            <p:spPr>
              <a:xfrm>
                <a:off x="1312058" y="2617754"/>
                <a:ext cx="819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8784154-13FC-4108-A056-3D87D5582C79}"/>
                  </a:ext>
                </a:extLst>
              </p14:cNvPr>
              <p14:cNvContentPartPr/>
              <p14:nvPr/>
            </p14:nvContentPartPr>
            <p14:xfrm>
              <a:off x="2311418" y="2635034"/>
              <a:ext cx="894960" cy="180720"/>
            </p14:xfrm>
          </p:contentPart>
        </mc:Choice>
        <mc:Fallback xmlns="">
          <p:pic>
            <p:nvPicPr>
              <p:cNvPr id="5" name="Ink 4">
                <a:extLst>
                  <a:ext uri="{FF2B5EF4-FFF2-40B4-BE49-F238E27FC236}">
                    <a16:creationId xmlns:a16="http://schemas.microsoft.com/office/drawing/2014/main" id="{98784154-13FC-4108-A056-3D87D5582C79}"/>
                  </a:ext>
                </a:extLst>
              </p:cNvPr>
              <p:cNvPicPr/>
              <p:nvPr/>
            </p:nvPicPr>
            <p:blipFill>
              <a:blip r:embed="rId7"/>
              <a:stretch>
                <a:fillRect/>
              </a:stretch>
            </p:blipFill>
            <p:spPr>
              <a:xfrm>
                <a:off x="2257418" y="2527394"/>
                <a:ext cx="10026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06A8A9B-1267-9608-8BD0-55377D250B4B}"/>
                  </a:ext>
                </a:extLst>
              </p14:cNvPr>
              <p14:cNvContentPartPr/>
              <p14:nvPr/>
            </p14:nvContentPartPr>
            <p14:xfrm>
              <a:off x="3431378" y="2680754"/>
              <a:ext cx="577800" cy="114480"/>
            </p14:xfrm>
          </p:contentPart>
        </mc:Choice>
        <mc:Fallback xmlns="">
          <p:pic>
            <p:nvPicPr>
              <p:cNvPr id="6" name="Ink 5">
                <a:extLst>
                  <a:ext uri="{FF2B5EF4-FFF2-40B4-BE49-F238E27FC236}">
                    <a16:creationId xmlns:a16="http://schemas.microsoft.com/office/drawing/2014/main" id="{106A8A9B-1267-9608-8BD0-55377D250B4B}"/>
                  </a:ext>
                </a:extLst>
              </p:cNvPr>
              <p:cNvPicPr/>
              <p:nvPr/>
            </p:nvPicPr>
            <p:blipFill>
              <a:blip r:embed="rId9"/>
              <a:stretch>
                <a:fillRect/>
              </a:stretch>
            </p:blipFill>
            <p:spPr>
              <a:xfrm>
                <a:off x="3377738" y="2572754"/>
                <a:ext cx="685440" cy="330120"/>
              </a:xfrm>
              <a:prstGeom prst="rect">
                <a:avLst/>
              </a:prstGeom>
            </p:spPr>
          </p:pic>
        </mc:Fallback>
      </mc:AlternateContent>
    </p:spTree>
    <p:extLst>
      <p:ext uri="{BB962C8B-B14F-4D97-AF65-F5344CB8AC3E}">
        <p14:creationId xmlns:p14="http://schemas.microsoft.com/office/powerpoint/2010/main" val="369146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4"/>
          <p:cNvPicPr preferRelativeResize="0"/>
          <p:nvPr/>
        </p:nvPicPr>
        <p:blipFill rotWithShape="1">
          <a:blip r:embed="rId3">
            <a:alphaModFix/>
          </a:blip>
          <a:srcRect b="15728"/>
          <a:stretch/>
        </p:blipFill>
        <p:spPr>
          <a:xfrm>
            <a:off x="0" y="-1"/>
            <a:ext cx="12192000" cy="6858001"/>
          </a:xfrm>
          <a:prstGeom prst="rect">
            <a:avLst/>
          </a:prstGeom>
          <a:noFill/>
          <a:ln>
            <a:noFill/>
          </a:ln>
        </p:spPr>
      </p:pic>
      <p:sp>
        <p:nvSpPr>
          <p:cNvPr id="492" name="Google Shape;492;p24"/>
          <p:cNvSpPr txBox="1">
            <a:spLocks noGrp="1"/>
          </p:cNvSpPr>
          <p:nvPr>
            <p:ph type="title"/>
          </p:nvPr>
        </p:nvSpPr>
        <p:spPr>
          <a:xfrm>
            <a:off x="1990164" y="295773"/>
            <a:ext cx="3786045" cy="6492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EE9F"/>
              </a:buClr>
              <a:buSzPts val="3600"/>
              <a:buNone/>
            </a:pPr>
            <a:r>
              <a:rPr lang="en-US">
                <a:solidFill>
                  <a:srgbClr val="FEEE9F"/>
                </a:solidFil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1EB11-B7A4-6EF2-B88A-E0FB1ACDD3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003FBC-5742-038A-FEB6-BFE2CD395C67}"/>
              </a:ext>
            </a:extLst>
          </p:cNvPr>
          <p:cNvPicPr>
            <a:picLocks noChangeAspect="1"/>
          </p:cNvPicPr>
          <p:nvPr/>
        </p:nvPicPr>
        <p:blipFill>
          <a:blip r:embed="rId3"/>
          <a:stretch>
            <a:fillRect/>
          </a:stretch>
        </p:blipFill>
        <p:spPr>
          <a:xfrm>
            <a:off x="567559" y="-1"/>
            <a:ext cx="10870324" cy="624314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BE3B25C-A7E6-5B3B-E917-CF6EFB87595C}"/>
                  </a:ext>
                </a:extLst>
              </p14:cNvPr>
              <p14:cNvContentPartPr/>
              <p14:nvPr/>
            </p14:nvContentPartPr>
            <p14:xfrm>
              <a:off x="4713629" y="2380444"/>
              <a:ext cx="646200" cy="25560"/>
            </p14:xfrm>
          </p:contentPart>
        </mc:Choice>
        <mc:Fallback xmlns="">
          <p:pic>
            <p:nvPicPr>
              <p:cNvPr id="4" name="Ink 3">
                <a:extLst>
                  <a:ext uri="{FF2B5EF4-FFF2-40B4-BE49-F238E27FC236}">
                    <a16:creationId xmlns:a16="http://schemas.microsoft.com/office/drawing/2014/main" id="{CBE3B25C-A7E6-5B3B-E917-CF6EFB87595C}"/>
                  </a:ext>
                </a:extLst>
              </p:cNvPr>
              <p:cNvPicPr/>
              <p:nvPr/>
            </p:nvPicPr>
            <p:blipFill>
              <a:blip r:embed="rId5"/>
              <a:stretch>
                <a:fillRect/>
              </a:stretch>
            </p:blipFill>
            <p:spPr>
              <a:xfrm>
                <a:off x="4659629" y="2272444"/>
                <a:ext cx="753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3E7AB4B-62DA-9860-A750-7CAC873E92D0}"/>
                  </a:ext>
                </a:extLst>
              </p14:cNvPr>
              <p14:cNvContentPartPr/>
              <p14:nvPr/>
            </p14:nvContentPartPr>
            <p14:xfrm>
              <a:off x="2365349" y="496564"/>
              <a:ext cx="1419480" cy="135720"/>
            </p14:xfrm>
          </p:contentPart>
        </mc:Choice>
        <mc:Fallback xmlns="">
          <p:pic>
            <p:nvPicPr>
              <p:cNvPr id="5" name="Ink 4">
                <a:extLst>
                  <a:ext uri="{FF2B5EF4-FFF2-40B4-BE49-F238E27FC236}">
                    <a16:creationId xmlns:a16="http://schemas.microsoft.com/office/drawing/2014/main" id="{43E7AB4B-62DA-9860-A750-7CAC873E92D0}"/>
                  </a:ext>
                </a:extLst>
              </p:cNvPr>
              <p:cNvPicPr/>
              <p:nvPr/>
            </p:nvPicPr>
            <p:blipFill>
              <a:blip r:embed="rId7"/>
              <a:stretch>
                <a:fillRect/>
              </a:stretch>
            </p:blipFill>
            <p:spPr>
              <a:xfrm>
                <a:off x="2311349" y="388924"/>
                <a:ext cx="1527120" cy="351360"/>
              </a:xfrm>
              <a:prstGeom prst="rect">
                <a:avLst/>
              </a:prstGeom>
            </p:spPr>
          </p:pic>
        </mc:Fallback>
      </mc:AlternateContent>
    </p:spTree>
    <p:extLst>
      <p:ext uri="{BB962C8B-B14F-4D97-AF65-F5344CB8AC3E}">
        <p14:creationId xmlns:p14="http://schemas.microsoft.com/office/powerpoint/2010/main" val="335626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9EB3C-FB6B-04AE-46D2-6FD27461AB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676B2C-5045-2A31-2727-7C1BFA7C6817}"/>
              </a:ext>
            </a:extLst>
          </p:cNvPr>
          <p:cNvPicPr>
            <a:picLocks noChangeAspect="1"/>
          </p:cNvPicPr>
          <p:nvPr/>
        </p:nvPicPr>
        <p:blipFill>
          <a:blip r:embed="rId3"/>
          <a:stretch>
            <a:fillRect/>
          </a:stretch>
        </p:blipFill>
        <p:spPr>
          <a:xfrm>
            <a:off x="291662" y="0"/>
            <a:ext cx="11658599" cy="619584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BC6E7F6-974F-58C8-42B1-C187115F25DD}"/>
                  </a:ext>
                </a:extLst>
              </p14:cNvPr>
              <p14:cNvContentPartPr/>
              <p14:nvPr/>
            </p14:nvContentPartPr>
            <p14:xfrm>
              <a:off x="4753229" y="1071844"/>
              <a:ext cx="674640" cy="55080"/>
            </p14:xfrm>
          </p:contentPart>
        </mc:Choice>
        <mc:Fallback xmlns="">
          <p:pic>
            <p:nvPicPr>
              <p:cNvPr id="4" name="Ink 3">
                <a:extLst>
                  <a:ext uri="{FF2B5EF4-FFF2-40B4-BE49-F238E27FC236}">
                    <a16:creationId xmlns:a16="http://schemas.microsoft.com/office/drawing/2014/main" id="{7BC6E7F6-974F-58C8-42B1-C187115F25DD}"/>
                  </a:ext>
                </a:extLst>
              </p:cNvPr>
              <p:cNvPicPr/>
              <p:nvPr/>
            </p:nvPicPr>
            <p:blipFill>
              <a:blip r:embed="rId5"/>
              <a:stretch>
                <a:fillRect/>
              </a:stretch>
            </p:blipFill>
            <p:spPr>
              <a:xfrm>
                <a:off x="4699589" y="963844"/>
                <a:ext cx="7822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F45612C-6053-8120-1F81-CD05DE74314F}"/>
                  </a:ext>
                </a:extLst>
              </p14:cNvPr>
              <p14:cNvContentPartPr/>
              <p14:nvPr/>
            </p14:nvContentPartPr>
            <p14:xfrm>
              <a:off x="2183189" y="590884"/>
              <a:ext cx="1598400" cy="63720"/>
            </p14:xfrm>
          </p:contentPart>
        </mc:Choice>
        <mc:Fallback xmlns="">
          <p:pic>
            <p:nvPicPr>
              <p:cNvPr id="5" name="Ink 4">
                <a:extLst>
                  <a:ext uri="{FF2B5EF4-FFF2-40B4-BE49-F238E27FC236}">
                    <a16:creationId xmlns:a16="http://schemas.microsoft.com/office/drawing/2014/main" id="{8F45612C-6053-8120-1F81-CD05DE74314F}"/>
                  </a:ext>
                </a:extLst>
              </p:cNvPr>
              <p:cNvPicPr/>
              <p:nvPr/>
            </p:nvPicPr>
            <p:blipFill>
              <a:blip r:embed="rId7"/>
              <a:stretch>
                <a:fillRect/>
              </a:stretch>
            </p:blipFill>
            <p:spPr>
              <a:xfrm>
                <a:off x="2129189" y="483244"/>
                <a:ext cx="1706040" cy="279360"/>
              </a:xfrm>
              <a:prstGeom prst="rect">
                <a:avLst/>
              </a:prstGeom>
            </p:spPr>
          </p:pic>
        </mc:Fallback>
      </mc:AlternateContent>
    </p:spTree>
    <p:extLst>
      <p:ext uri="{BB962C8B-B14F-4D97-AF65-F5344CB8AC3E}">
        <p14:creationId xmlns:p14="http://schemas.microsoft.com/office/powerpoint/2010/main" val="383553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0B76-6729-D314-6270-267732D1F9AE}"/>
              </a:ext>
            </a:extLst>
          </p:cNvPr>
          <p:cNvSpPr>
            <a:spLocks noGrp="1"/>
          </p:cNvSpPr>
          <p:nvPr>
            <p:ph type="ctrTitle"/>
          </p:nvPr>
        </p:nvSpPr>
        <p:spPr/>
        <p:txBody>
          <a:bodyPr>
            <a:normAutofit fontScale="90000"/>
          </a:bodyPr>
          <a:lstStyle/>
          <a:p>
            <a:endParaRPr lang="en-US"/>
          </a:p>
        </p:txBody>
      </p:sp>
      <p:sp>
        <p:nvSpPr>
          <p:cNvPr id="3" name="Subtitle 2">
            <a:extLst>
              <a:ext uri="{FF2B5EF4-FFF2-40B4-BE49-F238E27FC236}">
                <a16:creationId xmlns:a16="http://schemas.microsoft.com/office/drawing/2014/main" id="{39A3A861-7482-8F5E-0BCE-60993AA28AA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7725AF8-0080-E274-1C6F-76969533821B}"/>
              </a:ext>
            </a:extLst>
          </p:cNvPr>
          <p:cNvPicPr>
            <a:picLocks noChangeAspect="1"/>
          </p:cNvPicPr>
          <p:nvPr/>
        </p:nvPicPr>
        <p:blipFill>
          <a:blip r:embed="rId3"/>
          <a:stretch>
            <a:fillRect/>
          </a:stretch>
        </p:blipFill>
        <p:spPr>
          <a:xfrm>
            <a:off x="814508" y="0"/>
            <a:ext cx="10562983" cy="6174223"/>
          </a:xfrm>
          <a:prstGeom prst="rect">
            <a:avLst/>
          </a:prstGeom>
        </p:spPr>
      </p:pic>
      <p:sp>
        <p:nvSpPr>
          <p:cNvPr id="6" name="TextBox 5">
            <a:extLst>
              <a:ext uri="{FF2B5EF4-FFF2-40B4-BE49-F238E27FC236}">
                <a16:creationId xmlns:a16="http://schemas.microsoft.com/office/drawing/2014/main" id="{B730B0D8-580F-AFAE-6161-E9E1C4CEE414}"/>
              </a:ext>
            </a:extLst>
          </p:cNvPr>
          <p:cNvSpPr txBox="1"/>
          <p:nvPr/>
        </p:nvSpPr>
        <p:spPr>
          <a:xfrm>
            <a:off x="3455299" y="6465566"/>
            <a:ext cx="7582237" cy="307777"/>
          </a:xfrm>
          <a:prstGeom prst="rect">
            <a:avLst/>
          </a:prstGeom>
          <a:noFill/>
        </p:spPr>
        <p:txBody>
          <a:bodyPr wrap="square" rtlCol="0">
            <a:spAutoFit/>
          </a:bodyPr>
          <a:lstStyle/>
          <a:p>
            <a:r>
              <a:rPr lang="en-US" b="1" dirty="0" err="1"/>
              <a:t>P</a:t>
            </a:r>
            <a:r>
              <a:rPr lang="en-US" b="1" dirty="0" err="1">
                <a:solidFill>
                  <a:schemeClr val="bg1">
                    <a:lumMod val="95000"/>
                  </a:schemeClr>
                </a:solidFill>
              </a:rPr>
              <a:t>from</a:t>
            </a:r>
            <a:r>
              <a:rPr lang="en-US" b="1" dirty="0">
                <a:solidFill>
                  <a:schemeClr val="bg1">
                    <a:lumMod val="95000"/>
                  </a:schemeClr>
                </a:solidFill>
              </a:rPr>
              <a:t> PATHS AND PROJECTS selection on previous slide</a:t>
            </a:r>
            <a:endParaRPr lang="en-US" b="1"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3A0EA0E-CECB-F590-77DB-B352D5114F86}"/>
                  </a:ext>
                </a:extLst>
              </p14:cNvPr>
              <p14:cNvContentPartPr/>
              <p14:nvPr/>
            </p14:nvContentPartPr>
            <p14:xfrm>
              <a:off x="5656151" y="3260351"/>
              <a:ext cx="1195560" cy="115560"/>
            </p14:xfrm>
          </p:contentPart>
        </mc:Choice>
        <mc:Fallback xmlns="">
          <p:pic>
            <p:nvPicPr>
              <p:cNvPr id="7" name="Ink 6">
                <a:extLst>
                  <a:ext uri="{FF2B5EF4-FFF2-40B4-BE49-F238E27FC236}">
                    <a16:creationId xmlns:a16="http://schemas.microsoft.com/office/drawing/2014/main" id="{63A0EA0E-CECB-F590-77DB-B352D5114F86}"/>
                  </a:ext>
                </a:extLst>
              </p:cNvPr>
              <p:cNvPicPr/>
              <p:nvPr/>
            </p:nvPicPr>
            <p:blipFill>
              <a:blip r:embed="rId5"/>
              <a:stretch>
                <a:fillRect/>
              </a:stretch>
            </p:blipFill>
            <p:spPr>
              <a:xfrm>
                <a:off x="5602511" y="3152711"/>
                <a:ext cx="1303200" cy="331200"/>
              </a:xfrm>
              <a:prstGeom prst="rect">
                <a:avLst/>
              </a:prstGeom>
            </p:spPr>
          </p:pic>
        </mc:Fallback>
      </mc:AlternateContent>
    </p:spTree>
    <p:extLst>
      <p:ext uri="{BB962C8B-B14F-4D97-AF65-F5344CB8AC3E}">
        <p14:creationId xmlns:p14="http://schemas.microsoft.com/office/powerpoint/2010/main" val="344168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2DE7-CE11-F4D5-0128-CB56216D0244}"/>
              </a:ext>
            </a:extLst>
          </p:cNvPr>
          <p:cNvSpPr>
            <a:spLocks noGrp="1"/>
          </p:cNvSpPr>
          <p:nvPr>
            <p:ph type="ctrTitle"/>
          </p:nvPr>
        </p:nvSpPr>
        <p:spPr/>
        <p:txBody>
          <a:bodyPr>
            <a:normAutofit fontScale="90000"/>
          </a:bodyPr>
          <a:lstStyle/>
          <a:p>
            <a:endParaRPr lang="en-US"/>
          </a:p>
        </p:txBody>
      </p:sp>
      <p:sp>
        <p:nvSpPr>
          <p:cNvPr id="3" name="Subtitle 2">
            <a:extLst>
              <a:ext uri="{FF2B5EF4-FFF2-40B4-BE49-F238E27FC236}">
                <a16:creationId xmlns:a16="http://schemas.microsoft.com/office/drawing/2014/main" id="{EFCA9101-A039-095A-4E45-ED3BE8E3AB6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FCC8F78-125E-64A0-81AF-38FCC869619B}"/>
              </a:ext>
            </a:extLst>
          </p:cNvPr>
          <p:cNvPicPr>
            <a:picLocks noChangeAspect="1"/>
          </p:cNvPicPr>
          <p:nvPr/>
        </p:nvPicPr>
        <p:blipFill>
          <a:blip r:embed="rId3"/>
          <a:stretch>
            <a:fillRect/>
          </a:stretch>
        </p:blipFill>
        <p:spPr>
          <a:xfrm>
            <a:off x="0" y="0"/>
            <a:ext cx="12192000" cy="6222775"/>
          </a:xfrm>
          <a:prstGeom prst="rect">
            <a:avLst/>
          </a:prstGeom>
        </p:spPr>
      </p:pic>
    </p:spTree>
    <p:extLst>
      <p:ext uri="{BB962C8B-B14F-4D97-AF65-F5344CB8AC3E}">
        <p14:creationId xmlns:p14="http://schemas.microsoft.com/office/powerpoint/2010/main" val="328593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3793-FADE-5E88-59F8-CA6A676A6198}"/>
              </a:ext>
            </a:extLst>
          </p:cNvPr>
          <p:cNvSpPr>
            <a:spLocks noGrp="1"/>
          </p:cNvSpPr>
          <p:nvPr>
            <p:ph type="ctrTitle"/>
          </p:nvPr>
        </p:nvSpPr>
        <p:spPr/>
        <p:txBody>
          <a:bodyPr>
            <a:normAutofit fontScale="90000"/>
          </a:bodyPr>
          <a:lstStyle/>
          <a:p>
            <a:endParaRPr lang="en-US"/>
          </a:p>
        </p:txBody>
      </p:sp>
      <p:sp>
        <p:nvSpPr>
          <p:cNvPr id="3" name="Subtitle 2">
            <a:extLst>
              <a:ext uri="{FF2B5EF4-FFF2-40B4-BE49-F238E27FC236}">
                <a16:creationId xmlns:a16="http://schemas.microsoft.com/office/drawing/2014/main" id="{EE87CCDC-CFD1-C4B4-F83E-57B7D0D60E3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CEF5EFE-7B4F-BFDC-7740-F3EDEB71477A}"/>
              </a:ext>
            </a:extLst>
          </p:cNvPr>
          <p:cNvPicPr>
            <a:picLocks noChangeAspect="1"/>
          </p:cNvPicPr>
          <p:nvPr/>
        </p:nvPicPr>
        <p:blipFill>
          <a:blip r:embed="rId3"/>
          <a:stretch>
            <a:fillRect/>
          </a:stretch>
        </p:blipFill>
        <p:spPr>
          <a:xfrm>
            <a:off x="846292" y="0"/>
            <a:ext cx="10499416" cy="6222775"/>
          </a:xfrm>
          <a:prstGeom prst="rect">
            <a:avLst/>
          </a:prstGeom>
        </p:spPr>
      </p:pic>
      <p:sp>
        <p:nvSpPr>
          <p:cNvPr id="6" name="TextBox 5">
            <a:extLst>
              <a:ext uri="{FF2B5EF4-FFF2-40B4-BE49-F238E27FC236}">
                <a16:creationId xmlns:a16="http://schemas.microsoft.com/office/drawing/2014/main" id="{FA843539-5B37-CA2A-9C59-CD5EF30EFB16}"/>
              </a:ext>
            </a:extLst>
          </p:cNvPr>
          <p:cNvSpPr txBox="1"/>
          <p:nvPr/>
        </p:nvSpPr>
        <p:spPr>
          <a:xfrm>
            <a:off x="3285366" y="6392708"/>
            <a:ext cx="6934875" cy="307777"/>
          </a:xfrm>
          <a:prstGeom prst="rect">
            <a:avLst/>
          </a:prstGeom>
          <a:noFill/>
        </p:spPr>
        <p:txBody>
          <a:bodyPr wrap="square" rtlCol="0">
            <a:spAutoFit/>
          </a:bodyPr>
          <a:lstStyle/>
          <a:p>
            <a:r>
              <a:rPr lang="en-US" b="1" dirty="0">
                <a:solidFill>
                  <a:schemeClr val="bg1">
                    <a:lumMod val="95000"/>
                  </a:schemeClr>
                </a:solidFill>
              </a:rPr>
              <a:t>LEGACY PATHS</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4875B7D-1376-ACAC-FDB7-F833F8045A27}"/>
                  </a:ext>
                </a:extLst>
              </p14:cNvPr>
              <p14:cNvContentPartPr/>
              <p14:nvPr/>
            </p14:nvContentPartPr>
            <p14:xfrm>
              <a:off x="5510351" y="3105191"/>
              <a:ext cx="1504800" cy="100800"/>
            </p14:xfrm>
          </p:contentPart>
        </mc:Choice>
        <mc:Fallback xmlns="">
          <p:pic>
            <p:nvPicPr>
              <p:cNvPr id="7" name="Ink 6">
                <a:extLst>
                  <a:ext uri="{FF2B5EF4-FFF2-40B4-BE49-F238E27FC236}">
                    <a16:creationId xmlns:a16="http://schemas.microsoft.com/office/drawing/2014/main" id="{F4875B7D-1376-ACAC-FDB7-F833F8045A27}"/>
                  </a:ext>
                </a:extLst>
              </p:cNvPr>
              <p:cNvPicPr/>
              <p:nvPr/>
            </p:nvPicPr>
            <p:blipFill>
              <a:blip r:embed="rId5"/>
              <a:stretch>
                <a:fillRect/>
              </a:stretch>
            </p:blipFill>
            <p:spPr>
              <a:xfrm>
                <a:off x="5456711" y="2997551"/>
                <a:ext cx="1612440" cy="316440"/>
              </a:xfrm>
              <a:prstGeom prst="rect">
                <a:avLst/>
              </a:prstGeom>
            </p:spPr>
          </p:pic>
        </mc:Fallback>
      </mc:AlternateContent>
    </p:spTree>
    <p:extLst>
      <p:ext uri="{BB962C8B-B14F-4D97-AF65-F5344CB8AC3E}">
        <p14:creationId xmlns:p14="http://schemas.microsoft.com/office/powerpoint/2010/main" val="182536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006B-B73F-7D90-488B-9D1D7F87D646}"/>
              </a:ext>
            </a:extLst>
          </p:cNvPr>
          <p:cNvSpPr>
            <a:spLocks noGrp="1"/>
          </p:cNvSpPr>
          <p:nvPr>
            <p:ph type="ctrTitle"/>
          </p:nvPr>
        </p:nvSpPr>
        <p:spPr/>
        <p:txBody>
          <a:bodyPr>
            <a:normAutofit fontScale="90000"/>
          </a:bodyPr>
          <a:lstStyle/>
          <a:p>
            <a:endParaRPr lang="en-US"/>
          </a:p>
        </p:txBody>
      </p:sp>
      <p:sp>
        <p:nvSpPr>
          <p:cNvPr id="3" name="Subtitle 2">
            <a:extLst>
              <a:ext uri="{FF2B5EF4-FFF2-40B4-BE49-F238E27FC236}">
                <a16:creationId xmlns:a16="http://schemas.microsoft.com/office/drawing/2014/main" id="{80AA8460-A139-BDAA-45F7-3408E1BA76D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3251040-7D16-ADEE-D1A9-2FAE68D962DD}"/>
              </a:ext>
            </a:extLst>
          </p:cNvPr>
          <p:cNvPicPr>
            <a:picLocks noChangeAspect="1"/>
          </p:cNvPicPr>
          <p:nvPr/>
        </p:nvPicPr>
        <p:blipFill>
          <a:blip r:embed="rId3"/>
          <a:stretch>
            <a:fillRect/>
          </a:stretch>
        </p:blipFill>
        <p:spPr>
          <a:xfrm>
            <a:off x="-97104" y="0"/>
            <a:ext cx="12192000" cy="6214683"/>
          </a:xfrm>
          <a:prstGeom prst="rect">
            <a:avLst/>
          </a:prstGeom>
        </p:spPr>
      </p:pic>
    </p:spTree>
    <p:extLst>
      <p:ext uri="{BB962C8B-B14F-4D97-AF65-F5344CB8AC3E}">
        <p14:creationId xmlns:p14="http://schemas.microsoft.com/office/powerpoint/2010/main" val="583223321"/>
      </p:ext>
    </p:extLst>
  </p:cSld>
  <p:clrMapOvr>
    <a:masterClrMapping/>
  </p:clrMapOvr>
</p:sld>
</file>

<file path=ppt/theme/theme1.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949</Words>
  <Application>Microsoft Office PowerPoint</Application>
  <PresentationFormat>Widescreen</PresentationFormat>
  <Paragraphs>118</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Open Sans SemiBold</vt:lpstr>
      <vt:lpstr>Arial</vt:lpstr>
      <vt:lpstr>Open Sans</vt:lpstr>
      <vt:lpstr>Calibri</vt:lpstr>
      <vt:lpstr>Toastmasters Theme Dark Mode</vt:lpstr>
      <vt:lpstr>Toastmasters Theme Light Mode</vt:lpstr>
      <vt:lpstr>Navigating Base Camp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Heather Blase</dc:creator>
  <cp:lastModifiedBy>Maryann Reichelt</cp:lastModifiedBy>
  <cp:revision>58</cp:revision>
  <dcterms:created xsi:type="dcterms:W3CDTF">2021-06-27T16:16:12Z</dcterms:created>
  <dcterms:modified xsi:type="dcterms:W3CDTF">2024-11-29T17:16:14Z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2021-06-27T16:16:12Z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bfc0a3ff-8dc8-4b85-8f80-9a08cd0554a9</vt:lpwstr>
  </property>
  <property fmtid="{D5CDD505-2E9C-101B-9397-08002B2CF9AE}" pid="8" name="MSIP_Label_fb5e2db6-eecf-4aa2-8fc3-174bf94bce19_ContentBits">
    <vt:lpwstr>2</vt:lpwstr>
  </property>
  <property fmtid="{D5CDD505-2E9C-101B-9397-08002B2CF9AE}" pid="9" name="ClassificationContentMarkingFooterLocations">
    <vt:lpwstr>Toastmasters Theme Light Mode:3\Toastmasters Theme Dark Mode:3</vt:lpwstr>
  </property>
  <property fmtid="{D5CDD505-2E9C-101B-9397-08002B2CF9AE}" pid="10" name="ClassificationContentMarkingFooterText">
    <vt:lpwstr>Caterpillar: Confidential Green</vt:lpwstr>
  </property>
</Properties>
</file>