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4"/>
  </p:sldMasterIdLst>
  <p:notesMasterIdLst>
    <p:notesMasterId r:id="rId7"/>
  </p:notesMasterIdLst>
  <p:handoutMasterIdLst>
    <p:handoutMasterId r:id="rId8"/>
  </p:handoutMasterIdLst>
  <p:sldIdLst>
    <p:sldId id="857" r:id="rId5"/>
    <p:sldId id="858" r:id="rId6"/>
  </p:sldIdLst>
  <p:sldSz cx="12192000" cy="6858000"/>
  <p:notesSz cx="6950075" cy="9236075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4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Waller" initials="JW" lastIdx="9" clrIdx="0">
    <p:extLst>
      <p:ext uri="{19B8F6BF-5375-455C-9EA6-DF929625EA0E}">
        <p15:presenceInfo xmlns:p15="http://schemas.microsoft.com/office/powerpoint/2012/main" userId="S::jwaller@toastmasters.org::2c0b9d9f-b3a2-4180-8532-231d42672e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E9F"/>
    <a:srgbClr val="AEAEAE"/>
    <a:srgbClr val="004165"/>
    <a:srgbClr val="FFFFFF"/>
    <a:srgbClr val="800000"/>
    <a:srgbClr val="595959"/>
    <a:srgbClr val="004164"/>
    <a:srgbClr val="00374A"/>
    <a:srgbClr val="A9B2B1"/>
    <a:srgbClr val="EB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353" autoAdjust="0"/>
  </p:normalViewPr>
  <p:slideViewPr>
    <p:cSldViewPr snapToGrid="0">
      <p:cViewPr>
        <p:scale>
          <a:sx n="80" d="100"/>
          <a:sy n="80" d="100"/>
        </p:scale>
        <p:origin x="60" y="-84"/>
      </p:cViewPr>
      <p:guideLst>
        <p:guide orient="horz" pos="1032"/>
        <p:guide pos="256"/>
        <p:guide pos="384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21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Susairaj" userId="d76122c5-c845-4e63-97fe-47d56369fbcd" providerId="ADAL" clId="{1B4A27FC-A7D1-4CEC-A14D-9C10035B75D3}"/>
    <pc:docChg chg="modSld">
      <pc:chgData name="Kari Susairaj" userId="d76122c5-c845-4e63-97fe-47d56369fbcd" providerId="ADAL" clId="{1B4A27FC-A7D1-4CEC-A14D-9C10035B75D3}" dt="2020-10-17T17:01:57.572" v="200" actId="1076"/>
      <pc:docMkLst>
        <pc:docMk/>
      </pc:docMkLst>
      <pc:sldChg chg="modSp">
        <pc:chgData name="Kari Susairaj" userId="d76122c5-c845-4e63-97fe-47d56369fbcd" providerId="ADAL" clId="{1B4A27FC-A7D1-4CEC-A14D-9C10035B75D3}" dt="2020-10-17T17:01:57.572" v="200" actId="1076"/>
        <pc:sldMkLst>
          <pc:docMk/>
          <pc:sldMk cId="372612703" sldId="858"/>
        </pc:sldMkLst>
        <pc:spChg chg="mod">
          <ac:chgData name="Kari Susairaj" userId="d76122c5-c845-4e63-97fe-47d56369fbcd" providerId="ADAL" clId="{1B4A27FC-A7D1-4CEC-A14D-9C10035B75D3}" dt="2020-10-17T16:52:07.497" v="2" actId="1076"/>
          <ac:spMkLst>
            <pc:docMk/>
            <pc:sldMk cId="372612703" sldId="858"/>
            <ac:spMk id="2" creationId="{668C3B25-22EC-4EF0-986B-20543310C7E5}"/>
          </ac:spMkLst>
        </pc:spChg>
        <pc:spChg chg="mod">
          <ac:chgData name="Kari Susairaj" userId="d76122c5-c845-4e63-97fe-47d56369fbcd" providerId="ADAL" clId="{1B4A27FC-A7D1-4CEC-A14D-9C10035B75D3}" dt="2020-10-17T16:51:57.488" v="1" actId="1076"/>
          <ac:spMkLst>
            <pc:docMk/>
            <pc:sldMk cId="372612703" sldId="858"/>
            <ac:spMk id="3" creationId="{3F738831-0068-4571-8913-51435F2278C8}"/>
          </ac:spMkLst>
        </pc:spChg>
        <pc:spChg chg="mod">
          <ac:chgData name="Kari Susairaj" userId="d76122c5-c845-4e63-97fe-47d56369fbcd" providerId="ADAL" clId="{1B4A27FC-A7D1-4CEC-A14D-9C10035B75D3}" dt="2020-10-17T16:51:04.873" v="0" actId="1076"/>
          <ac:spMkLst>
            <pc:docMk/>
            <pc:sldMk cId="372612703" sldId="858"/>
            <ac:spMk id="4" creationId="{A2DF2C26-F1BD-4CD6-A118-2F273E876DC4}"/>
          </ac:spMkLst>
        </pc:spChg>
        <pc:spChg chg="mod">
          <ac:chgData name="Kari Susairaj" userId="d76122c5-c845-4e63-97fe-47d56369fbcd" providerId="ADAL" clId="{1B4A27FC-A7D1-4CEC-A14D-9C10035B75D3}" dt="2020-10-17T16:53:23.375" v="3" actId="1076"/>
          <ac:spMkLst>
            <pc:docMk/>
            <pc:sldMk cId="372612703" sldId="858"/>
            <ac:spMk id="5" creationId="{6187E183-16E4-4185-AD2E-CCF7EFD95682}"/>
          </ac:spMkLst>
        </pc:spChg>
        <pc:spChg chg="mod">
          <ac:chgData name="Kari Susairaj" userId="d76122c5-c845-4e63-97fe-47d56369fbcd" providerId="ADAL" clId="{1B4A27FC-A7D1-4CEC-A14D-9C10035B75D3}" dt="2020-10-17T16:53:54.707" v="4" actId="1076"/>
          <ac:spMkLst>
            <pc:docMk/>
            <pc:sldMk cId="372612703" sldId="858"/>
            <ac:spMk id="6" creationId="{01C8B1F3-EDD4-49C2-AB46-7FD25BFB8ED2}"/>
          </ac:spMkLst>
        </pc:spChg>
        <pc:spChg chg="mod">
          <ac:chgData name="Kari Susairaj" userId="d76122c5-c845-4e63-97fe-47d56369fbcd" providerId="ADAL" clId="{1B4A27FC-A7D1-4CEC-A14D-9C10035B75D3}" dt="2020-10-17T16:54:04.502" v="5" actId="1076"/>
          <ac:spMkLst>
            <pc:docMk/>
            <pc:sldMk cId="372612703" sldId="858"/>
            <ac:spMk id="7" creationId="{C2627812-F790-4A31-A1F6-0D8999AB0F1C}"/>
          </ac:spMkLst>
        </pc:spChg>
        <pc:spChg chg="mod">
          <ac:chgData name="Kari Susairaj" userId="d76122c5-c845-4e63-97fe-47d56369fbcd" providerId="ADAL" clId="{1B4A27FC-A7D1-4CEC-A14D-9C10035B75D3}" dt="2020-10-17T16:58:36.546" v="140" actId="1076"/>
          <ac:spMkLst>
            <pc:docMk/>
            <pc:sldMk cId="372612703" sldId="858"/>
            <ac:spMk id="8" creationId="{2BABD0EA-AC18-4104-AD8F-5F3D09A7508E}"/>
          </ac:spMkLst>
        </pc:spChg>
        <pc:spChg chg="mod">
          <ac:chgData name="Kari Susairaj" userId="d76122c5-c845-4e63-97fe-47d56369fbcd" providerId="ADAL" clId="{1B4A27FC-A7D1-4CEC-A14D-9C10035B75D3}" dt="2020-10-17T17:00:27.182" v="177" actId="1076"/>
          <ac:spMkLst>
            <pc:docMk/>
            <pc:sldMk cId="372612703" sldId="858"/>
            <ac:spMk id="9" creationId="{2745AAFC-F07D-44A6-A390-B141CB06AF76}"/>
          </ac:spMkLst>
        </pc:spChg>
        <pc:spChg chg="mod">
          <ac:chgData name="Kari Susairaj" userId="d76122c5-c845-4e63-97fe-47d56369fbcd" providerId="ADAL" clId="{1B4A27FC-A7D1-4CEC-A14D-9C10035B75D3}" dt="2020-10-17T17:01:27.264" v="178" actId="1076"/>
          <ac:spMkLst>
            <pc:docMk/>
            <pc:sldMk cId="372612703" sldId="858"/>
            <ac:spMk id="10" creationId="{C7C600DE-2BCA-4FA3-804B-645E6996058E}"/>
          </ac:spMkLst>
        </pc:spChg>
        <pc:spChg chg="mod">
          <ac:chgData name="Kari Susairaj" userId="d76122c5-c845-4e63-97fe-47d56369fbcd" providerId="ADAL" clId="{1B4A27FC-A7D1-4CEC-A14D-9C10035B75D3}" dt="2020-10-17T17:01:57.572" v="200" actId="1076"/>
          <ac:spMkLst>
            <pc:docMk/>
            <pc:sldMk cId="372612703" sldId="858"/>
            <ac:spMk id="11" creationId="{0683D452-88BB-48D3-8FCE-FAE5B5C52478}"/>
          </ac:spMkLst>
        </pc:spChg>
        <pc:spChg chg="mod">
          <ac:chgData name="Kari Susairaj" userId="d76122c5-c845-4e63-97fe-47d56369fbcd" providerId="ADAL" clId="{1B4A27FC-A7D1-4CEC-A14D-9C10035B75D3}" dt="2020-10-17T16:54:55.798" v="45" actId="14100"/>
          <ac:spMkLst>
            <pc:docMk/>
            <pc:sldMk cId="372612703" sldId="858"/>
            <ac:spMk id="13" creationId="{E9E65161-90FA-405E-A569-EE7BBAB409A6}"/>
          </ac:spMkLst>
        </pc:spChg>
        <pc:spChg chg="mod">
          <ac:chgData name="Kari Susairaj" userId="d76122c5-c845-4e63-97fe-47d56369fbcd" providerId="ADAL" clId="{1B4A27FC-A7D1-4CEC-A14D-9C10035B75D3}" dt="2020-10-17T16:55:27.484" v="68" actId="1076"/>
          <ac:spMkLst>
            <pc:docMk/>
            <pc:sldMk cId="372612703" sldId="858"/>
            <ac:spMk id="14" creationId="{CAB53CB0-66F6-454F-BBE9-FF79C5FAF101}"/>
          </ac:spMkLst>
        </pc:spChg>
        <pc:spChg chg="mod">
          <ac:chgData name="Kari Susairaj" userId="d76122c5-c845-4e63-97fe-47d56369fbcd" providerId="ADAL" clId="{1B4A27FC-A7D1-4CEC-A14D-9C10035B75D3}" dt="2020-10-17T16:57:03.302" v="106" actId="1076"/>
          <ac:spMkLst>
            <pc:docMk/>
            <pc:sldMk cId="372612703" sldId="858"/>
            <ac:spMk id="15" creationId="{200B40AB-3B6C-4418-93F5-F0956232A0A2}"/>
          </ac:spMkLst>
        </pc:spChg>
        <pc:spChg chg="mod">
          <ac:chgData name="Kari Susairaj" userId="d76122c5-c845-4e63-97fe-47d56369fbcd" providerId="ADAL" clId="{1B4A27FC-A7D1-4CEC-A14D-9C10035B75D3}" dt="2020-10-17T16:56:04.737" v="83" actId="1076"/>
          <ac:spMkLst>
            <pc:docMk/>
            <pc:sldMk cId="372612703" sldId="858"/>
            <ac:spMk id="16" creationId="{E2ECFCF3-86FB-46AC-84FD-37F357D7FE9F}"/>
          </ac:spMkLst>
        </pc:spChg>
        <pc:spChg chg="mod">
          <ac:chgData name="Kari Susairaj" userId="d76122c5-c845-4e63-97fe-47d56369fbcd" providerId="ADAL" clId="{1B4A27FC-A7D1-4CEC-A14D-9C10035B75D3}" dt="2020-10-17T16:57:49.104" v="122" actId="1076"/>
          <ac:spMkLst>
            <pc:docMk/>
            <pc:sldMk cId="372612703" sldId="858"/>
            <ac:spMk id="17" creationId="{573E82FB-C24C-45AC-B9D6-ED71B4EE035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93C94-3FBD-FB46-A5E3-6E0B773E7CA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526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67A31-8043-ED45-8053-40091903E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5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6E6FB2C-DA94-C541-9E89-F92525DB3B6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C54B805-CDAB-3A40-8111-AB777D1F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45C61-07AD-2F46-8417-F6692A0E6DB4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200400"/>
            <a:ext cx="10515600" cy="735389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Session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2197100" y="4195570"/>
            <a:ext cx="7797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Session #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7F5A-54E4-DB48-8CA0-595B61858D5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24" y="1671826"/>
            <a:ext cx="3044952" cy="6949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8D244-C962-EF4F-BA27-A14967B53C5C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Group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171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BC433-423F-554F-89D8-F950A5D66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945" cy="4544945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2CA6A1E-E598-4A46-9773-F74B6E8AEA37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Small Group Discussion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3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Room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DC76AF-BFFA-5044-ACBF-87E46F9B32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BE3A7AF-63E5-4040-93B3-ADFF7AC813E0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Whole Room Debrief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ticipant Workbook - 3 Lines F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-12565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C76AF-BFFA-5044-ACBF-87E46F9B32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C983F9-7E88-E745-9E1E-E88641B86D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21" name="Title 5">
            <a:extLst>
              <a:ext uri="{FF2B5EF4-FFF2-40B4-BE49-F238E27FC236}">
                <a16:creationId xmlns:a16="http://schemas.microsoft.com/office/drawing/2014/main" id="{A1447CE9-2024-5244-A8D9-F66522622212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Participant Workbook </a:t>
            </a:r>
            <a:endParaRPr lang="en-US" sz="36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308167D2-838E-9048-832F-ECFC2C4FE3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3602" y="2113940"/>
            <a:ext cx="5812381" cy="317179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4000" b="1" kern="1200">
                <a:solidFill>
                  <a:srgbClr val="FFF0A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Go to page 0:0</a:t>
            </a:r>
          </a:p>
          <a:p>
            <a:pPr lvl="0"/>
            <a:r>
              <a:rPr lang="en-US" dirty="0"/>
              <a:t>Info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/>
            </a:pPr>
            <a:r>
              <a:rPr lang="en-US" dirty="0"/>
              <a:t>You have X minutes</a:t>
            </a:r>
          </a:p>
        </p:txBody>
      </p:sp>
    </p:spTree>
    <p:extLst>
      <p:ext uri="{BB962C8B-B14F-4D97-AF65-F5344CB8AC3E}">
        <p14:creationId xmlns:p14="http://schemas.microsoft.com/office/powerpoint/2010/main" val="136423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254ECF-1854-7749-9188-507A08D15ACA}"/>
              </a:ext>
            </a:extLst>
          </p:cNvPr>
          <p:cNvSpPr txBox="1"/>
          <p:nvPr userDrawn="1"/>
        </p:nvSpPr>
        <p:spPr>
          <a:xfrm>
            <a:off x="5973218" y="2484208"/>
            <a:ext cx="5452719" cy="476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i="0" kern="1200" dirty="0">
                <a:solidFill>
                  <a:srgbClr val="FEE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Assessment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ACDEE2-6681-414A-9E6C-5D56735B5C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815C748D-1E5A-254A-BC69-A01571FF5E9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8005AC7C-3933-C043-8D29-1559E71D0F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86540" y="3429000"/>
            <a:ext cx="5812381" cy="233503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3000" b="0" kern="1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Go to page 0:0</a:t>
            </a:r>
          </a:p>
          <a:p>
            <a:pPr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You have X minutes</a:t>
            </a:r>
          </a:p>
        </p:txBody>
      </p:sp>
    </p:spTree>
    <p:extLst>
      <p:ext uri="{BB962C8B-B14F-4D97-AF65-F5344CB8AC3E}">
        <p14:creationId xmlns:p14="http://schemas.microsoft.com/office/powerpoint/2010/main" val="42780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0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48"/>
            <a:ext cx="12192000" cy="68542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3311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2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B813E-228F-B743-B972-945CE07F2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56759-E44F-0A4D-A48F-0BDC0A549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A49448-9109-E644-8459-20A7782B44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B8B1D-B0E1-7D47-B45F-7628ADCF5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3460D-7D62-4246-880B-0B21B699C4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3DDB9-9BB4-C043-90AC-DB92E8340B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AC566-F6BE-134C-AB00-5B85493A1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68A81-4920-4142-B99F-36E1779D1E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399BB-6A18-8549-B2F4-B477F3A361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4A8D3-69B8-43DA-B038-7D3C252CE5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20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3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1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576754"/>
            <a:ext cx="11484864" cy="649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8790FC-99E7-CC48-A6E1-EFB120F2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107E5-E566-9042-8056-6C97F1C8F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E1D28-2D0E-5B4A-8E66-5A2B103EE5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er - copy lef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4E1AD4-B7C4-CE42-B698-489EA0BA3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2B4E96-A1D7-6D44-AEB6-6606D9626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8D8E08-2BB9-2346-AA89-DAA47C6245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1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Line Header - copy lef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E4A4DF-7A5E-8B4E-90E6-31B7557EA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E8AB38-9192-4F4F-8793-FC6823BB2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FA102-DAD4-5042-BBB4-47334DAEED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044FAFEA-2B00-A14B-B6E0-0F607079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254" y="1219410"/>
            <a:ext cx="5685410" cy="4693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5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489364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5498125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D2C28D11-6FF0-6842-811C-B938D0B834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A8C5F6-FC71-7744-B99B-62FA2548C09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image righ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B64EDEC-81FB-6D47-821F-53CBF753A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CB42A-D46F-774E-AEF4-0C8EF27C5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0EC4E4-7CEE-B347-8676-9A148FB0F5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</p:spTree>
    <p:extLst>
      <p:ext uri="{BB962C8B-B14F-4D97-AF65-F5344CB8AC3E}">
        <p14:creationId xmlns:p14="http://schemas.microsoft.com/office/powerpoint/2010/main" val="3885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er - copy left - image righ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4CAFE1-7894-6145-9B8B-7A380CCFE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639BBF-766E-3745-9780-D4DD38F253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44B1C0-8EA8-B04C-8961-BC1DE0E738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FCD0AA79-C9D9-B641-9A69-5712C9425117}"/>
              </a:ext>
            </a:extLst>
          </p:cNvPr>
          <p:cNvGrpSpPr/>
          <p:nvPr userDrawn="1"/>
        </p:nvGrpSpPr>
        <p:grpSpPr>
          <a:xfrm>
            <a:off x="909145" y="1477720"/>
            <a:ext cx="10373711" cy="4294430"/>
            <a:chOff x="901261" y="1477720"/>
            <a:chExt cx="10373711" cy="42944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84ACC7-3A15-054F-80F2-39FED25C1F15}"/>
                </a:ext>
              </a:extLst>
            </p:cNvPr>
            <p:cNvGrpSpPr/>
            <p:nvPr userDrawn="1"/>
          </p:nvGrpSpPr>
          <p:grpSpPr>
            <a:xfrm>
              <a:off x="901261" y="1477720"/>
              <a:ext cx="3200400" cy="4294430"/>
              <a:chOff x="901261" y="1477720"/>
              <a:chExt cx="3200400" cy="4294430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F86551-17BC-1F4D-9F3A-7B4875FAB82C}"/>
                  </a:ext>
                </a:extLst>
              </p:cNvPr>
              <p:cNvSpPr/>
              <p:nvPr userDrawn="1"/>
            </p:nvSpPr>
            <p:spPr>
              <a:xfrm>
                <a:off x="901261" y="1477720"/>
                <a:ext cx="3200400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9A31CF2-A7B1-2749-873A-5BFB465353D4}"/>
                  </a:ext>
                </a:extLst>
              </p:cNvPr>
              <p:cNvSpPr/>
              <p:nvPr userDrawn="1"/>
            </p:nvSpPr>
            <p:spPr>
              <a:xfrm>
                <a:off x="901261" y="2134217"/>
                <a:ext cx="3200400" cy="1879600"/>
              </a:xfrm>
              <a:prstGeom prst="rect">
                <a:avLst/>
              </a:prstGeom>
              <a:solidFill>
                <a:srgbClr val="C6D5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0569E1C-12F3-2B4C-A00C-9D5C979160C5}"/>
                  </a:ext>
                </a:extLst>
              </p:cNvPr>
              <p:cNvSpPr/>
              <p:nvPr userDrawn="1"/>
            </p:nvSpPr>
            <p:spPr>
              <a:xfrm flipV="1">
                <a:off x="901261" y="1493174"/>
                <a:ext cx="3200400" cy="6450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0208D7E-8928-E540-BE62-FFE7B7217131}"/>
                </a:ext>
              </a:extLst>
            </p:cNvPr>
            <p:cNvGrpSpPr/>
            <p:nvPr userDrawn="1"/>
          </p:nvGrpSpPr>
          <p:grpSpPr>
            <a:xfrm>
              <a:off x="4487915" y="1477720"/>
              <a:ext cx="3200401" cy="4294430"/>
              <a:chOff x="4495799" y="1477720"/>
              <a:chExt cx="3200401" cy="429443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6B5BB1E6-F415-3043-868C-BE24BC244391}"/>
                  </a:ext>
                </a:extLst>
              </p:cNvPr>
              <p:cNvSpPr/>
              <p:nvPr userDrawn="1"/>
            </p:nvSpPr>
            <p:spPr>
              <a:xfrm>
                <a:off x="4495799" y="1477720"/>
                <a:ext cx="3200401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3D8AC1-E4FC-0244-974B-65FC86A1C60F}"/>
                  </a:ext>
                </a:extLst>
              </p:cNvPr>
              <p:cNvSpPr/>
              <p:nvPr userDrawn="1"/>
            </p:nvSpPr>
            <p:spPr>
              <a:xfrm>
                <a:off x="4495800" y="2134217"/>
                <a:ext cx="3200400" cy="1879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2AE9C6-1E94-2E4B-A938-5328AE48657A}"/>
                  </a:ext>
                </a:extLst>
              </p:cNvPr>
              <p:cNvSpPr/>
              <p:nvPr userDrawn="1"/>
            </p:nvSpPr>
            <p:spPr>
              <a:xfrm flipV="1">
                <a:off x="4495800" y="1493174"/>
                <a:ext cx="3200400" cy="64507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8AD4BC-EF61-4D43-ACB1-CBDCD9851E64}"/>
                </a:ext>
              </a:extLst>
            </p:cNvPr>
            <p:cNvGrpSpPr/>
            <p:nvPr userDrawn="1"/>
          </p:nvGrpSpPr>
          <p:grpSpPr>
            <a:xfrm>
              <a:off x="8074571" y="1477720"/>
              <a:ext cx="3200401" cy="4294430"/>
              <a:chOff x="8074571" y="1477720"/>
              <a:chExt cx="3200401" cy="4294430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F2140E8E-951B-E74A-9594-2938F6AC3711}"/>
                  </a:ext>
                </a:extLst>
              </p:cNvPr>
              <p:cNvSpPr/>
              <p:nvPr userDrawn="1"/>
            </p:nvSpPr>
            <p:spPr>
              <a:xfrm>
                <a:off x="8074571" y="1477720"/>
                <a:ext cx="3200401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2963BF-3A3D-4640-BF83-339B51A3F108}"/>
                  </a:ext>
                </a:extLst>
              </p:cNvPr>
              <p:cNvSpPr/>
              <p:nvPr userDrawn="1"/>
            </p:nvSpPr>
            <p:spPr>
              <a:xfrm>
                <a:off x="8074572" y="2134217"/>
                <a:ext cx="3200400" cy="18796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C82B6A-9C9D-7F4F-8F8E-4C653817CDCF}"/>
                  </a:ext>
                </a:extLst>
              </p:cNvPr>
              <p:cNvSpPr/>
              <p:nvPr userDrawn="1"/>
            </p:nvSpPr>
            <p:spPr>
              <a:xfrm flipV="1">
                <a:off x="8074572" y="1493174"/>
                <a:ext cx="3200400" cy="645075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Objectives</a:t>
            </a:r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B3FA4BB9-DB16-9749-AE9B-39072D6950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06517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Content Placeholder 17">
            <a:extLst>
              <a:ext uri="{FF2B5EF4-FFF2-40B4-BE49-F238E27FC236}">
                <a16:creationId xmlns:a16="http://schemas.microsoft.com/office/drawing/2014/main" id="{BC3739E6-AEF1-5C49-9F8D-54E5E783DD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Content Placeholder 17">
            <a:extLst>
              <a:ext uri="{FF2B5EF4-FFF2-40B4-BE49-F238E27FC236}">
                <a16:creationId xmlns:a16="http://schemas.microsoft.com/office/drawing/2014/main" id="{5BDCE44E-ECE9-7741-A319-32F929D650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5800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Content Placeholder 17">
            <a:extLst>
              <a:ext uri="{FF2B5EF4-FFF2-40B4-BE49-F238E27FC236}">
                <a16:creationId xmlns:a16="http://schemas.microsoft.com/office/drawing/2014/main" id="{3487E483-E252-644F-AEAD-36BC1F1BB8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5800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Content Placeholder 17">
            <a:extLst>
              <a:ext uri="{FF2B5EF4-FFF2-40B4-BE49-F238E27FC236}">
                <a16:creationId xmlns:a16="http://schemas.microsoft.com/office/drawing/2014/main" id="{B5E98C7C-991E-1D4C-B99A-ED263063B3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75023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Content Placeholder 17">
            <a:extLst>
              <a:ext uri="{FF2B5EF4-FFF2-40B4-BE49-F238E27FC236}">
                <a16:creationId xmlns:a16="http://schemas.microsoft.com/office/drawing/2014/main" id="{656BA550-2736-D941-9346-4C922AEA7EC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75023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3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Line Header - copy left - image righ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A8695-BE8D-F846-8665-FB53CC97B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A9DBE-0FDF-1842-AE35-E533ACE9D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3B99D-0B4C-7D49-8100-9DC71E59B6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91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er - copy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4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er - copy left - image righ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6141078-0AFF-144A-82B4-EC5B145DFA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78637-70FF-3449-BA53-D2B0717389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9F205F-30DC-054B-9135-EC2CAFFE06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7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er - copy left - image righ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27FD169-A85C-474F-80C8-4098EFD09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90DBC0-D7D6-584B-A93F-D102427C3F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1763CC-DD51-0F4D-AE81-ACB231C4F4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ine Header - copy left - image righ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4FF5A00-56BD-5A48-8548-0C2D4A4BA5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D8567-3272-B445-A0F1-1B4222E055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059861-57B6-C049-98EA-BD6DAAC06D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37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1C76286-663E-1E4D-BA3C-3D38D9059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95511-1383-7F40-B122-BB50A232E9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2A2C32"/>
              </a:gs>
              <a:gs pos="99000">
                <a:srgbClr val="595E67">
                  <a:alpha val="52941"/>
                </a:srgbClr>
              </a:gs>
            </a:gsLst>
            <a:lin ang="133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815C748D-1E5A-254A-BC69-A01571FF5E9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48EFA-D96B-FA45-8345-C5288AC71ADF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0A2D73-2CE0-624D-89A8-AE981D359151}"/>
              </a:ext>
            </a:extLst>
          </p:cNvPr>
          <p:cNvSpPr txBox="1"/>
          <p:nvPr userDrawn="1"/>
        </p:nvSpPr>
        <p:spPr>
          <a:xfrm>
            <a:off x="965771" y="2182505"/>
            <a:ext cx="65090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</a:rPr>
              <a:t>Real communication 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is impossible without listening. 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Ralph Smedley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63957-196E-BC46-8EE8-191CA1D41363}"/>
              </a:ext>
            </a:extLst>
          </p:cNvPr>
          <p:cNvSpPr txBox="1"/>
          <p:nvPr userDrawn="1"/>
        </p:nvSpPr>
        <p:spPr>
          <a:xfrm>
            <a:off x="304799" y="1439153"/>
            <a:ext cx="827315" cy="191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“</a:t>
            </a:r>
            <a:endParaRPr lang="en-US" sz="900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06405-D841-D74A-8816-337242BC4830}"/>
              </a:ext>
            </a:extLst>
          </p:cNvPr>
          <p:cNvSpPr txBox="1"/>
          <p:nvPr userDrawn="1"/>
        </p:nvSpPr>
        <p:spPr>
          <a:xfrm>
            <a:off x="6676574" y="2218423"/>
            <a:ext cx="827315" cy="191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”</a:t>
            </a:r>
            <a:endParaRPr lang="en-US" sz="90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393CE1-22D6-FB48-A9A4-3BA771A60F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4657" y="0"/>
            <a:ext cx="4877343" cy="62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1C76286-663E-1E4D-BA3C-3D38D9059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95511-1383-7F40-B122-BB50A232E9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48EFA-D96B-FA45-8345-C5288AC71ADF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>
            <a:extLst>
              <a:ext uri="{FF2B5EF4-FFF2-40B4-BE49-F238E27FC236}">
                <a16:creationId xmlns:a16="http://schemas.microsoft.com/office/drawing/2014/main" id="{42D84BB0-65BD-D34C-AAFB-880B46F1D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4" t="16712" r="41615" b="42391"/>
          <a:stretch/>
        </p:blipFill>
        <p:spPr>
          <a:xfrm flipH="1">
            <a:off x="0" y="3748"/>
            <a:ext cx="12192000" cy="68542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69F5DD-FECB-A94D-BA3B-C64E8520B12A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73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7">
            <a:extLst>
              <a:ext uri="{FF2B5EF4-FFF2-40B4-BE49-F238E27FC236}">
                <a16:creationId xmlns:a16="http://schemas.microsoft.com/office/drawing/2014/main" id="{43175759-C9E9-6A40-BA94-453A90075AFB}"/>
              </a:ext>
            </a:extLst>
          </p:cNvPr>
          <p:cNvSpPr txBox="1">
            <a:spLocks/>
          </p:cNvSpPr>
          <p:nvPr userDrawn="1"/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10AFE0-A20F-FF46-B97A-170E25A53BC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354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4ACC7-3A15-054F-80F2-39FED25C1F15}"/>
              </a:ext>
            </a:extLst>
          </p:cNvPr>
          <p:cNvGrpSpPr/>
          <p:nvPr userDrawn="1"/>
        </p:nvGrpSpPr>
        <p:grpSpPr>
          <a:xfrm>
            <a:off x="2720789" y="1477720"/>
            <a:ext cx="3200400" cy="4294430"/>
            <a:chOff x="901261" y="1477720"/>
            <a:chExt cx="3200400" cy="429443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2F86551-17BC-1F4D-9F3A-7B4875FAB82C}"/>
                </a:ext>
              </a:extLst>
            </p:cNvPr>
            <p:cNvSpPr/>
            <p:nvPr userDrawn="1"/>
          </p:nvSpPr>
          <p:spPr>
            <a:xfrm>
              <a:off x="901261" y="1477720"/>
              <a:ext cx="3200400" cy="429443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A31CF2-A7B1-2749-873A-5BFB465353D4}"/>
                </a:ext>
              </a:extLst>
            </p:cNvPr>
            <p:cNvSpPr/>
            <p:nvPr userDrawn="1"/>
          </p:nvSpPr>
          <p:spPr>
            <a:xfrm>
              <a:off x="901261" y="2134217"/>
              <a:ext cx="3200400" cy="1879600"/>
            </a:xfrm>
            <a:prstGeom prst="rect">
              <a:avLst/>
            </a:prstGeom>
            <a:solidFill>
              <a:srgbClr val="C6D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569E1C-12F3-2B4C-A00C-9D5C979160C5}"/>
                </a:ext>
              </a:extLst>
            </p:cNvPr>
            <p:cNvSpPr/>
            <p:nvPr userDrawn="1"/>
          </p:nvSpPr>
          <p:spPr>
            <a:xfrm flipV="1">
              <a:off x="901261" y="1493174"/>
              <a:ext cx="3200400" cy="645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208D7E-8928-E540-BE62-FFE7B7217131}"/>
              </a:ext>
            </a:extLst>
          </p:cNvPr>
          <p:cNvGrpSpPr/>
          <p:nvPr userDrawn="1"/>
        </p:nvGrpSpPr>
        <p:grpSpPr>
          <a:xfrm>
            <a:off x="6307443" y="1477720"/>
            <a:ext cx="3200401" cy="4294430"/>
            <a:chOff x="4495799" y="1477720"/>
            <a:chExt cx="3200401" cy="429443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B5BB1E6-F415-3043-868C-BE24BC244391}"/>
                </a:ext>
              </a:extLst>
            </p:cNvPr>
            <p:cNvSpPr/>
            <p:nvPr userDrawn="1"/>
          </p:nvSpPr>
          <p:spPr>
            <a:xfrm>
              <a:off x="4495799" y="1477720"/>
              <a:ext cx="3200401" cy="429443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3D8AC1-E4FC-0244-974B-65FC86A1C60F}"/>
                </a:ext>
              </a:extLst>
            </p:cNvPr>
            <p:cNvSpPr/>
            <p:nvPr userDrawn="1"/>
          </p:nvSpPr>
          <p:spPr>
            <a:xfrm>
              <a:off x="4495800" y="2134217"/>
              <a:ext cx="3200400" cy="187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2AE9C6-1E94-2E4B-A938-5328AE48657A}"/>
                </a:ext>
              </a:extLst>
            </p:cNvPr>
            <p:cNvSpPr/>
            <p:nvPr userDrawn="1"/>
          </p:nvSpPr>
          <p:spPr>
            <a:xfrm flipV="1">
              <a:off x="4495800" y="1493174"/>
              <a:ext cx="3200400" cy="64507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B3FA4BB9-DB16-9749-AE9B-39072D69506D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2718161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Content Placeholder 17">
            <a:extLst>
              <a:ext uri="{FF2B5EF4-FFF2-40B4-BE49-F238E27FC236}">
                <a16:creationId xmlns:a16="http://schemas.microsoft.com/office/drawing/2014/main" id="{BC3739E6-AEF1-5C49-9F8D-54E5E783DDBD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>
          <a:xfrm>
            <a:off x="2718161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Content Placeholder 17">
            <a:extLst>
              <a:ext uri="{FF2B5EF4-FFF2-40B4-BE49-F238E27FC236}">
                <a16:creationId xmlns:a16="http://schemas.microsoft.com/office/drawing/2014/main" id="{5BDCE44E-ECE9-7741-A319-32F929D650AC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6307444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Content Placeholder 17">
            <a:extLst>
              <a:ext uri="{FF2B5EF4-FFF2-40B4-BE49-F238E27FC236}">
                <a16:creationId xmlns:a16="http://schemas.microsoft.com/office/drawing/2014/main" id="{3487E483-E252-644F-AEAD-36BC1F1BB8A3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6307444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122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 Icons – Copy into slides as needed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1E388-8772-8A4C-87CF-4B40006A9A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7718" y="3761075"/>
            <a:ext cx="1892300" cy="189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5F3B4-4568-994A-BE62-102DEC2B6A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8877" y="3761075"/>
            <a:ext cx="1879600" cy="187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3F98C8-269D-034F-BDB2-EB6F1D73BD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5158" y="3761075"/>
            <a:ext cx="1892300" cy="189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EB7C1A-D3B3-5A4E-BEC2-53815EEC82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1438" y="3761075"/>
            <a:ext cx="1892300" cy="1892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58C24-ACE3-5C4F-9EEA-BEF6CBDE69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698" y="3761075"/>
            <a:ext cx="1879600" cy="187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00BF70-5F93-2041-8013-C956E7E61F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00893" y="1172694"/>
            <a:ext cx="1892300" cy="1892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5EFA10-9769-BB44-A83F-155957EBC76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258877" y="1172694"/>
            <a:ext cx="1879600" cy="187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357545-313B-8D47-A77C-2D97DFDD0F5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01983" y="1172694"/>
            <a:ext cx="1892300" cy="1892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3FAC15F-54C7-FC49-97C1-6CCD1443260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57788" y="1172694"/>
            <a:ext cx="1879600" cy="187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BD641F7-4588-784E-BEDC-5D712A4B2D5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6698" y="1172694"/>
            <a:ext cx="1879600" cy="1879600"/>
          </a:xfrm>
          <a:prstGeom prst="rect">
            <a:avLst/>
          </a:prstGeom>
        </p:spPr>
      </p:pic>
      <p:sp>
        <p:nvSpPr>
          <p:cNvPr id="46" name="Content Placeholder 17">
            <a:extLst>
              <a:ext uri="{FF2B5EF4-FFF2-40B4-BE49-F238E27FC236}">
                <a16:creationId xmlns:a16="http://schemas.microsoft.com/office/drawing/2014/main" id="{4095E841-074D-0448-932F-7B9B4A34DB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revise</a:t>
            </a:r>
          </a:p>
        </p:txBody>
      </p:sp>
      <p:sp>
        <p:nvSpPr>
          <p:cNvPr id="47" name="Content Placeholder 17">
            <a:extLst>
              <a:ext uri="{FF2B5EF4-FFF2-40B4-BE49-F238E27FC236}">
                <a16:creationId xmlns:a16="http://schemas.microsoft.com/office/drawing/2014/main" id="{F43B446E-B054-E64C-877A-A529F483753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94313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develop</a:t>
            </a:r>
          </a:p>
        </p:txBody>
      </p:sp>
      <p:sp>
        <p:nvSpPr>
          <p:cNvPr id="48" name="Content Placeholder 17">
            <a:extLst>
              <a:ext uri="{FF2B5EF4-FFF2-40B4-BE49-F238E27FC236}">
                <a16:creationId xmlns:a16="http://schemas.microsoft.com/office/drawing/2014/main" id="{5E2C4F8D-D49E-3F4D-AEB0-118CAA262D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65899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review</a:t>
            </a:r>
          </a:p>
        </p:txBody>
      </p:sp>
      <p:sp>
        <p:nvSpPr>
          <p:cNvPr id="49" name="Content Placeholder 17">
            <a:extLst>
              <a:ext uri="{FF2B5EF4-FFF2-40B4-BE49-F238E27FC236}">
                <a16:creationId xmlns:a16="http://schemas.microsoft.com/office/drawing/2014/main" id="{0C793AB4-83D8-AC43-B104-01DDC29941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02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recognize</a:t>
            </a:r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id="{C193F6FB-8A1C-6C45-B91F-259894CAD08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6684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identify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id="{B8C8A977-1D5B-714B-8FEF-9C8DEE1655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6517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demonstrate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id="{C4F5B48F-F225-7C46-9F0A-FCCA99244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43135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analyze</a:t>
            </a:r>
          </a:p>
        </p:txBody>
      </p:sp>
      <p:sp>
        <p:nvSpPr>
          <p:cNvPr id="53" name="Content Placeholder 17">
            <a:extLst>
              <a:ext uri="{FF2B5EF4-FFF2-40B4-BE49-F238E27FC236}">
                <a16:creationId xmlns:a16="http://schemas.microsoft.com/office/drawing/2014/main" id="{6BD5A81F-4AAB-8D41-9677-7F2455EB5E0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65899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define</a:t>
            </a:r>
          </a:p>
        </p:txBody>
      </p:sp>
      <p:sp>
        <p:nvSpPr>
          <p:cNvPr id="54" name="Content Placeholder 17">
            <a:extLst>
              <a:ext uri="{FF2B5EF4-FFF2-40B4-BE49-F238E27FC236}">
                <a16:creationId xmlns:a16="http://schemas.microsoft.com/office/drawing/2014/main" id="{929874B6-D03C-AF41-89B0-324F5562B7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02517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compare</a:t>
            </a:r>
          </a:p>
        </p:txBody>
      </p:sp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id="{0AED3037-4E10-AA4D-8E51-53E1F50A6F2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66845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assess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0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A40A638-B96E-8143-A1C8-B92978A18DD9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E6C3B0-BAD0-DD45-89A2-C048DBDDEB29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5842EFD-F374-F24C-A4F6-7753D1EA833D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57DDC2-01CE-8E42-8F54-B386DAE3106A}"/>
              </a:ext>
            </a:extLst>
          </p:cNvPr>
          <p:cNvCxnSpPr>
            <a:cxnSpLocks/>
          </p:cNvCxnSpPr>
          <p:nvPr userDrawn="1"/>
        </p:nvCxnSpPr>
        <p:spPr>
          <a:xfrm>
            <a:off x="5571241" y="1662651"/>
            <a:ext cx="0" cy="3960375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7">
            <a:extLst>
              <a:ext uri="{FF2B5EF4-FFF2-40B4-BE49-F238E27FC236}">
                <a16:creationId xmlns:a16="http://schemas.microsoft.com/office/drawing/2014/main" id="{405F8627-1D4A-B74D-B1DD-C31BCBE7E3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#</a:t>
            </a:r>
          </a:p>
        </p:txBody>
      </p:sp>
      <p:sp>
        <p:nvSpPr>
          <p:cNvPr id="30" name="Content Placeholder 17">
            <a:extLst>
              <a:ext uri="{FF2B5EF4-FFF2-40B4-BE49-F238E27FC236}">
                <a16:creationId xmlns:a16="http://schemas.microsoft.com/office/drawing/2014/main" id="{1E6C73A5-0115-D840-81BA-DBAC90BEC2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5899" y="2461318"/>
            <a:ext cx="4515340" cy="30008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en-US" sz="4000" b="1" i="0" kern="1200" dirty="0">
                <a:solidFill>
                  <a:srgbClr val="FEEE9F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:a16="http://schemas.microsoft.com/office/drawing/2014/main" id="{2C4C0A23-BD39-2743-811D-61473F61AC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977291" y="2461318"/>
            <a:ext cx="5812372" cy="3000847"/>
          </a:xfrm>
          <a:prstGeom prst="rect">
            <a:avLst/>
          </a:prstGeom>
        </p:spPr>
        <p:txBody>
          <a:bodyPr anchor="t"/>
          <a:lstStyle>
            <a:lvl1pPr marL="457200" indent="-457200" algn="l" rtl="0" fontAlgn="base">
              <a:spcBef>
                <a:spcPct val="0"/>
              </a:spcBef>
              <a:spcAft>
                <a:spcPts val="30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6222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EE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C7D6EE5A-4E0D-184F-9244-AF6ABB3869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Review: [Section Title]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FC42C03D-E047-418F-9890-496FD162A2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30417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73D6F-103B-E644-B552-C8310F59E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0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Re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EE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C7D6EE5A-4E0D-184F-9244-AF6ABB3869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Review: [Section Title]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FC42C03D-E047-418F-9890-496FD162A2A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7282" y="1930417"/>
            <a:ext cx="5812381" cy="362002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3000" b="1" kern="1200">
                <a:solidFill>
                  <a:srgbClr val="FEEE9F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Info</a:t>
            </a:r>
          </a:p>
          <a:p>
            <a:pPr lvl="0"/>
            <a:r>
              <a:rPr lang="en-US" dirty="0"/>
              <a:t>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73D6F-103B-E644-B552-C8310F59E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35" y="1817510"/>
            <a:ext cx="4186802" cy="418680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F341226-FBBD-E04E-ADC3-CCE7E8B08F79}"/>
              </a:ext>
            </a:extLst>
          </p:cNvPr>
          <p:cNvSpPr/>
          <p:nvPr userDrawn="1"/>
        </p:nvSpPr>
        <p:spPr>
          <a:xfrm>
            <a:off x="1027287" y="1942079"/>
            <a:ext cx="3619655" cy="3619655"/>
          </a:xfrm>
          <a:prstGeom prst="ellipse">
            <a:avLst/>
          </a:prstGeom>
          <a:noFill/>
          <a:ln w="28575">
            <a:solidFill>
              <a:srgbClr val="FE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1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Group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171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BC433-423F-554F-89D8-F950A5D66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945" cy="4544945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2CA6A1E-E598-4A46-9773-F74B6E8AEA37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Small Group Debrief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8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EA5701-5E83-7D46-B19B-065038132140}"/>
              </a:ext>
            </a:extLst>
          </p:cNvPr>
          <p:cNvSpPr/>
          <p:nvPr userDrawn="1"/>
        </p:nvSpPr>
        <p:spPr>
          <a:xfrm>
            <a:off x="2628" y="0"/>
            <a:ext cx="121893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02AC3F-3D1B-9548-8162-91D8DB99311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F3929-B2C3-4C46-A6CB-5FE9B556A044}"/>
              </a:ext>
            </a:extLst>
          </p:cNvPr>
          <p:cNvPicPr>
            <a:picLocks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custDataLst>
      <p:tags r:id="rId40"/>
    </p:custDataLst>
    <p:extLst>
      <p:ext uri="{BB962C8B-B14F-4D97-AF65-F5344CB8AC3E}">
        <p14:creationId xmlns:p14="http://schemas.microsoft.com/office/powerpoint/2010/main" val="249513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838" r:id="rId2"/>
    <p:sldLayoutId id="2147483749" r:id="rId3"/>
    <p:sldLayoutId id="2147483808" r:id="rId4"/>
    <p:sldLayoutId id="2147483796" r:id="rId5"/>
    <p:sldLayoutId id="2147483777" r:id="rId6"/>
    <p:sldLayoutId id="2147483809" r:id="rId7"/>
    <p:sldLayoutId id="2147483836" r:id="rId8"/>
    <p:sldLayoutId id="2147483782" r:id="rId9"/>
    <p:sldLayoutId id="2147483837" r:id="rId10"/>
    <p:sldLayoutId id="2147483784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22" r:id="rId20"/>
    <p:sldLayoutId id="2147483820" r:id="rId21"/>
    <p:sldLayoutId id="2147483818" r:id="rId22"/>
    <p:sldLayoutId id="2147483826" r:id="rId23"/>
    <p:sldLayoutId id="2147483827" r:id="rId24"/>
    <p:sldLayoutId id="2147483828" r:id="rId25"/>
    <p:sldLayoutId id="2147483819" r:id="rId26"/>
    <p:sldLayoutId id="2147483823" r:id="rId27"/>
    <p:sldLayoutId id="2147483824" r:id="rId28"/>
    <p:sldLayoutId id="2147483829" r:id="rId29"/>
    <p:sldLayoutId id="2147483831" r:id="rId30"/>
    <p:sldLayoutId id="2147483821" r:id="rId31"/>
    <p:sldLayoutId id="2147483825" r:id="rId32"/>
    <p:sldLayoutId id="2147483830" r:id="rId33"/>
    <p:sldLayoutId id="2147483832" r:id="rId34"/>
    <p:sldLayoutId id="2147483800" r:id="rId35"/>
    <p:sldLayoutId id="2147483833" r:id="rId36"/>
    <p:sldLayoutId id="2147483834" r:id="rId37"/>
    <p:sldLayoutId id="2147483835" r:id="rId3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Semibold" charset="0"/>
          <a:ea typeface="Myriad Pro Semibold" charset="0"/>
          <a:cs typeface="Myriad Pro Semi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D078227B-C3DB-4A9D-B740-CF0083437BF9}"/>
              </a:ext>
            </a:extLst>
          </p:cNvPr>
          <p:cNvSpPr txBox="1">
            <a:spLocks/>
          </p:cNvSpPr>
          <p:nvPr/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dirty="0">
                <a:latin typeface="+mj-lt"/>
              </a:rPr>
              <a:t>Analyzing Club Quality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24001CD-0D01-4BFD-89AB-9D8A5E22A1F0}"/>
              </a:ext>
            </a:extLst>
          </p:cNvPr>
          <p:cNvSpPr txBox="1">
            <a:spLocks/>
          </p:cNvSpPr>
          <p:nvPr/>
        </p:nvSpPr>
        <p:spPr>
          <a:xfrm>
            <a:off x="313560" y="1830169"/>
            <a:ext cx="4527381" cy="35467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Char char="▸"/>
              <a:defRPr sz="2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571500" indent="-571500"/>
            <a:r>
              <a:rPr lang="en-US" dirty="0">
                <a:latin typeface="+mj-lt"/>
              </a:rPr>
              <a:t>For the blank pieces, type in your groups ideas and place them appropriately</a:t>
            </a:r>
          </a:p>
          <a:p>
            <a:pPr marL="571500" indent="-571500"/>
            <a:r>
              <a:rPr lang="en-US" dirty="0">
                <a:latin typeface="+mj-lt"/>
              </a:rPr>
              <a:t>Using the blank yellow game pieces provided, write in how a District can “see” quality across the Member Lifecycle and place them appropriately   </a:t>
            </a:r>
          </a:p>
          <a:p>
            <a:pPr marL="571500" indent="-571500"/>
            <a:endParaRPr lang="en-US" dirty="0">
              <a:latin typeface="+mj-lt"/>
            </a:endParaRPr>
          </a:p>
          <a:p>
            <a:pPr marL="571500" indent="-571500"/>
            <a:r>
              <a:rPr lang="en-US" kern="0" dirty="0">
                <a:latin typeface="+mj-lt"/>
              </a:rPr>
              <a:t>You have 15 minutes</a:t>
            </a: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45B6F89-828D-475C-8981-0B7A11737E87}"/>
              </a:ext>
            </a:extLst>
          </p:cNvPr>
          <p:cNvSpPr/>
          <p:nvPr/>
        </p:nvSpPr>
        <p:spPr>
          <a:xfrm>
            <a:off x="8838812" y="1725272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3D33DBF-334E-47DF-8FCD-8F935558D215}"/>
              </a:ext>
            </a:extLst>
          </p:cNvPr>
          <p:cNvSpPr/>
          <p:nvPr/>
        </p:nvSpPr>
        <p:spPr>
          <a:xfrm>
            <a:off x="9363747" y="1955923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33FE020-734C-488B-BC41-F631CE1085CD}"/>
              </a:ext>
            </a:extLst>
          </p:cNvPr>
          <p:cNvSpPr/>
          <p:nvPr/>
        </p:nvSpPr>
        <p:spPr>
          <a:xfrm>
            <a:off x="8295058" y="197695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A9F4FDF-D12B-4873-920E-4DD00DBC1EAA}"/>
              </a:ext>
            </a:extLst>
          </p:cNvPr>
          <p:cNvSpPr/>
          <p:nvPr/>
        </p:nvSpPr>
        <p:spPr>
          <a:xfrm>
            <a:off x="8295058" y="2617690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BEFE81C-C9E0-4CDF-9C3F-74F45523597A}"/>
              </a:ext>
            </a:extLst>
          </p:cNvPr>
          <p:cNvSpPr/>
          <p:nvPr/>
        </p:nvSpPr>
        <p:spPr>
          <a:xfrm>
            <a:off x="8820159" y="2981495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C1FEAF-F0A1-4FC5-ABF7-4A6F6ADD5393}"/>
              </a:ext>
            </a:extLst>
          </p:cNvPr>
          <p:cNvSpPr/>
          <p:nvPr/>
        </p:nvSpPr>
        <p:spPr>
          <a:xfrm>
            <a:off x="9363747" y="2601178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AFED4B3-9B29-4A4C-A7E5-D7C21692FC2D}"/>
              </a:ext>
            </a:extLst>
          </p:cNvPr>
          <p:cNvSpPr/>
          <p:nvPr/>
        </p:nvSpPr>
        <p:spPr>
          <a:xfrm>
            <a:off x="9870361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84DD06B-BFB6-41A8-8D64-3ACA204C9B90}"/>
              </a:ext>
            </a:extLst>
          </p:cNvPr>
          <p:cNvSpPr/>
          <p:nvPr/>
        </p:nvSpPr>
        <p:spPr>
          <a:xfrm>
            <a:off x="10422623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FB6511E-0170-4E00-AA3D-7C5772E2D6E6}"/>
              </a:ext>
            </a:extLst>
          </p:cNvPr>
          <p:cNvSpPr/>
          <p:nvPr/>
        </p:nvSpPr>
        <p:spPr>
          <a:xfrm>
            <a:off x="6653399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9CABB4-EC3D-4245-954E-72695275D9B2}"/>
              </a:ext>
            </a:extLst>
          </p:cNvPr>
          <p:cNvSpPr/>
          <p:nvPr/>
        </p:nvSpPr>
        <p:spPr>
          <a:xfrm>
            <a:off x="7202984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72FEDA7-AC69-4548-9ED5-44DD154BF106}"/>
              </a:ext>
            </a:extLst>
          </p:cNvPr>
          <p:cNvSpPr/>
          <p:nvPr/>
        </p:nvSpPr>
        <p:spPr>
          <a:xfrm>
            <a:off x="7742797" y="233392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Curved Up 53">
            <a:extLst>
              <a:ext uri="{FF2B5EF4-FFF2-40B4-BE49-F238E27FC236}">
                <a16:creationId xmlns:a16="http://schemas.microsoft.com/office/drawing/2014/main" id="{2D4874C0-FF72-4D99-BCA5-AE8B5CC5EE3B}"/>
              </a:ext>
            </a:extLst>
          </p:cNvPr>
          <p:cNvSpPr/>
          <p:nvPr/>
        </p:nvSpPr>
        <p:spPr>
          <a:xfrm>
            <a:off x="8717906" y="2566682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Arrow: Curved Up 54">
            <a:extLst>
              <a:ext uri="{FF2B5EF4-FFF2-40B4-BE49-F238E27FC236}">
                <a16:creationId xmlns:a16="http://schemas.microsoft.com/office/drawing/2014/main" id="{52E028E2-5356-4FBA-AFDD-DC6DAAE703D4}"/>
              </a:ext>
            </a:extLst>
          </p:cNvPr>
          <p:cNvSpPr/>
          <p:nvPr/>
        </p:nvSpPr>
        <p:spPr>
          <a:xfrm flipH="1" flipV="1">
            <a:off x="8692507" y="2182946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40BC2A5-93CF-45B6-B0E9-0BF5AA889F02}"/>
              </a:ext>
            </a:extLst>
          </p:cNvPr>
          <p:cNvSpPr/>
          <p:nvPr/>
        </p:nvSpPr>
        <p:spPr>
          <a:xfrm>
            <a:off x="8838304" y="2330538"/>
            <a:ext cx="374904" cy="374904"/>
          </a:xfrm>
          <a:prstGeom prst="ellipse">
            <a:avLst/>
          </a:prstGeom>
          <a:solidFill>
            <a:srgbClr val="06426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2CC0774-3866-432E-BC06-AA3484E17EDF}"/>
              </a:ext>
            </a:extLst>
          </p:cNvPr>
          <p:cNvSpPr/>
          <p:nvPr/>
        </p:nvSpPr>
        <p:spPr>
          <a:xfrm>
            <a:off x="10974884" y="2330538"/>
            <a:ext cx="374904" cy="374904"/>
          </a:xfrm>
          <a:prstGeom prst="ellipse">
            <a:avLst/>
          </a:prstGeom>
          <a:solidFill>
            <a:srgbClr val="74112A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C050CC2-F3D0-4A23-8A97-E0C2C9EC3BC4}"/>
              </a:ext>
            </a:extLst>
          </p:cNvPr>
          <p:cNvSpPr/>
          <p:nvPr/>
        </p:nvSpPr>
        <p:spPr>
          <a:xfrm>
            <a:off x="6096000" y="2591303"/>
            <a:ext cx="783587" cy="226644"/>
          </a:xfrm>
          <a:prstGeom prst="rect">
            <a:avLst/>
          </a:prstGeom>
          <a:solidFill>
            <a:srgbClr val="FEEE9F"/>
          </a:solidFill>
          <a:ln w="31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Lorem ipsum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878A81B-ECF1-461D-BF1C-58574DFAD68F}"/>
              </a:ext>
            </a:extLst>
          </p:cNvPr>
          <p:cNvSpPr/>
          <p:nvPr/>
        </p:nvSpPr>
        <p:spPr>
          <a:xfrm>
            <a:off x="9036756" y="1603525"/>
            <a:ext cx="783587" cy="226644"/>
          </a:xfrm>
          <a:prstGeom prst="rect">
            <a:avLst/>
          </a:prstGeom>
          <a:solidFill>
            <a:srgbClr val="FEEE9F"/>
          </a:solidFill>
          <a:ln w="31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Lorem ipsum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B9B7A7-757D-48FB-8B0A-6827B9935501}"/>
              </a:ext>
            </a:extLst>
          </p:cNvPr>
          <p:cNvSpPr/>
          <p:nvPr/>
        </p:nvSpPr>
        <p:spPr>
          <a:xfrm>
            <a:off x="9589911" y="2845303"/>
            <a:ext cx="783587" cy="226644"/>
          </a:xfrm>
          <a:prstGeom prst="rect">
            <a:avLst/>
          </a:prstGeom>
          <a:solidFill>
            <a:srgbClr val="FEEE9F"/>
          </a:solidFill>
          <a:ln w="31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Lorem ipsum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4A7757-705C-43AA-ADD9-3A5EFCFC8080}"/>
              </a:ext>
            </a:extLst>
          </p:cNvPr>
          <p:cNvSpPr txBox="1"/>
          <p:nvPr/>
        </p:nvSpPr>
        <p:spPr>
          <a:xfrm>
            <a:off x="5651794" y="3429001"/>
            <a:ext cx="1098999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CF79-A0A7-44FD-8505-E657D98998B8}"/>
              </a:ext>
            </a:extLst>
          </p:cNvPr>
          <p:cNvSpPr txBox="1"/>
          <p:nvPr/>
        </p:nvSpPr>
        <p:spPr>
          <a:xfrm>
            <a:off x="5651794" y="3890666"/>
            <a:ext cx="1098999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4373CC-07FA-41D6-9E0F-A91E5EDB49C7}"/>
              </a:ext>
            </a:extLst>
          </p:cNvPr>
          <p:cNvSpPr txBox="1"/>
          <p:nvPr/>
        </p:nvSpPr>
        <p:spPr>
          <a:xfrm>
            <a:off x="5651794" y="4352331"/>
            <a:ext cx="1098999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B4401B-8649-4BED-98B7-8C6FD0F1FD87}"/>
              </a:ext>
            </a:extLst>
          </p:cNvPr>
          <p:cNvSpPr/>
          <p:nvPr/>
        </p:nvSpPr>
        <p:spPr>
          <a:xfrm>
            <a:off x="7091710" y="3371267"/>
            <a:ext cx="842525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442FA2-4A4F-4E27-94DE-0BB4C66BF08C}"/>
              </a:ext>
            </a:extLst>
          </p:cNvPr>
          <p:cNvSpPr/>
          <p:nvPr/>
        </p:nvSpPr>
        <p:spPr>
          <a:xfrm>
            <a:off x="7084353" y="3895132"/>
            <a:ext cx="842525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9B9C5A-25AE-4437-A2E3-7DF420B5193D}"/>
              </a:ext>
            </a:extLst>
          </p:cNvPr>
          <p:cNvSpPr/>
          <p:nvPr/>
        </p:nvSpPr>
        <p:spPr>
          <a:xfrm>
            <a:off x="7085728" y="4352331"/>
            <a:ext cx="842525" cy="230832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0D4748-2D91-4F1A-AD01-54FCC692E7D5}"/>
              </a:ext>
            </a:extLst>
          </p:cNvPr>
          <p:cNvSpPr txBox="1">
            <a:spLocks/>
          </p:cNvSpPr>
          <p:nvPr/>
        </p:nvSpPr>
        <p:spPr>
          <a:xfrm>
            <a:off x="9966886" y="6208776"/>
            <a:ext cx="1724525" cy="6492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Directions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8C3B25-22EC-4EF0-986B-20543310C7E5}"/>
              </a:ext>
            </a:extLst>
          </p:cNvPr>
          <p:cNvSpPr txBox="1"/>
          <p:nvPr/>
        </p:nvSpPr>
        <p:spPr>
          <a:xfrm>
            <a:off x="3332200" y="5011971"/>
            <a:ext cx="1786382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Full attendance Club </a:t>
            </a:r>
          </a:p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Officer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38831-0068-4571-8913-51435F2278C8}"/>
              </a:ext>
            </a:extLst>
          </p:cNvPr>
          <p:cNvSpPr txBox="1"/>
          <p:nvPr/>
        </p:nvSpPr>
        <p:spPr>
          <a:xfrm>
            <a:off x="4460336" y="5507567"/>
            <a:ext cx="1635664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Engagement in the </a:t>
            </a:r>
          </a:p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DCP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F2C26-F1BD-4CD6-A118-2F273E876DC4}"/>
              </a:ext>
            </a:extLst>
          </p:cNvPr>
          <p:cNvSpPr txBox="1"/>
          <p:nvPr/>
        </p:nvSpPr>
        <p:spPr>
          <a:xfrm>
            <a:off x="5019403" y="468338"/>
            <a:ext cx="2513764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Networking at the Area Council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7E183-16E4-4185-AD2E-CCF7EFD95682}"/>
              </a:ext>
            </a:extLst>
          </p:cNvPr>
          <p:cNvSpPr txBox="1"/>
          <p:nvPr/>
        </p:nvSpPr>
        <p:spPr>
          <a:xfrm>
            <a:off x="6797295" y="5073212"/>
            <a:ext cx="1973331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Area Director’s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8B1F3-EDD4-49C2-AB46-7FD25BFB8ED2}"/>
              </a:ext>
            </a:extLst>
          </p:cNvPr>
          <p:cNvSpPr txBox="1"/>
          <p:nvPr/>
        </p:nvSpPr>
        <p:spPr>
          <a:xfrm>
            <a:off x="3332200" y="1029743"/>
            <a:ext cx="1973332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Program Planning and </a:t>
            </a:r>
          </a:p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Meeting Organization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27812-F790-4A31-A1F6-0D8999AB0F1C}"/>
              </a:ext>
            </a:extLst>
          </p:cNvPr>
          <p:cNvSpPr txBox="1"/>
          <p:nvPr/>
        </p:nvSpPr>
        <p:spPr>
          <a:xfrm>
            <a:off x="5024916" y="1525081"/>
            <a:ext cx="2142167" cy="461665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Moments of Truth – Achievement Recognition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BD0EA-AC18-4104-AD8F-5F3D09A7508E}"/>
              </a:ext>
            </a:extLst>
          </p:cNvPr>
          <p:cNvSpPr txBox="1"/>
          <p:nvPr/>
        </p:nvSpPr>
        <p:spPr>
          <a:xfrm>
            <a:off x="6913833" y="4164738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Social Activities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5AAFC-F07D-44A6-A390-B141CB06AF76}"/>
              </a:ext>
            </a:extLst>
          </p:cNvPr>
          <p:cNvSpPr txBox="1"/>
          <p:nvPr/>
        </p:nvSpPr>
        <p:spPr>
          <a:xfrm>
            <a:off x="8636613" y="2447609"/>
            <a:ext cx="2770521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Event for lapsed members and family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C600DE-2BCA-4FA3-804B-645E6996058E}"/>
              </a:ext>
            </a:extLst>
          </p:cNvPr>
          <p:cNvSpPr txBox="1"/>
          <p:nvPr/>
        </p:nvSpPr>
        <p:spPr>
          <a:xfrm>
            <a:off x="10228539" y="5073211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3D452-88BB-48D3-8FCE-FAE5B5C52478}"/>
              </a:ext>
            </a:extLst>
          </p:cNvPr>
          <p:cNvSpPr txBox="1"/>
          <p:nvPr/>
        </p:nvSpPr>
        <p:spPr>
          <a:xfrm>
            <a:off x="7111447" y="1174227"/>
            <a:ext cx="1963461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Booth at Career Fair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5EB379-05AE-402B-8D30-8ECFB6B47EB1}"/>
              </a:ext>
            </a:extLst>
          </p:cNvPr>
          <p:cNvSpPr txBox="1"/>
          <p:nvPr/>
        </p:nvSpPr>
        <p:spPr>
          <a:xfrm>
            <a:off x="10228539" y="4676313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E65161-90FA-405E-A569-EE7BBAB409A6}"/>
              </a:ext>
            </a:extLst>
          </p:cNvPr>
          <p:cNvSpPr txBox="1"/>
          <p:nvPr/>
        </p:nvSpPr>
        <p:spPr>
          <a:xfrm>
            <a:off x="5278169" y="4594256"/>
            <a:ext cx="1635664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Club Success Plan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3CB0-66F6-454F-BBE9-FF79C5FAF101}"/>
              </a:ext>
            </a:extLst>
          </p:cNvPr>
          <p:cNvSpPr txBox="1"/>
          <p:nvPr/>
        </p:nvSpPr>
        <p:spPr>
          <a:xfrm>
            <a:off x="0" y="3650941"/>
            <a:ext cx="1761566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Marketing Outside TM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B40AB-3B6C-4418-93F5-F0956232A0A2}"/>
              </a:ext>
            </a:extLst>
          </p:cNvPr>
          <p:cNvSpPr txBox="1"/>
          <p:nvPr/>
        </p:nvSpPr>
        <p:spPr>
          <a:xfrm>
            <a:off x="7304902" y="3659179"/>
            <a:ext cx="1761565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TLI Dean or Presenter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ECFCF3-86FB-46AC-84FD-37F357D7FE9F}"/>
              </a:ext>
            </a:extLst>
          </p:cNvPr>
          <p:cNvSpPr txBox="1"/>
          <p:nvPr/>
        </p:nvSpPr>
        <p:spPr>
          <a:xfrm>
            <a:off x="3332200" y="3650940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Mentor Program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3E82FB-C24C-45AC-B9D6-ED71B4EE0356}"/>
              </a:ext>
            </a:extLst>
          </p:cNvPr>
          <p:cNvSpPr txBox="1"/>
          <p:nvPr/>
        </p:nvSpPr>
        <p:spPr>
          <a:xfrm>
            <a:off x="7408234" y="2770775"/>
            <a:ext cx="1554900" cy="276999"/>
          </a:xfrm>
          <a:prstGeom prst="rect">
            <a:avLst/>
          </a:prstGeom>
          <a:solidFill>
            <a:srgbClr val="FEEE9F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Speech Contests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5541F6B-8256-4DCB-902C-18B3B13EB6A4}"/>
              </a:ext>
            </a:extLst>
          </p:cNvPr>
          <p:cNvSpPr txBox="1">
            <a:spLocks/>
          </p:cNvSpPr>
          <p:nvPr/>
        </p:nvSpPr>
        <p:spPr>
          <a:xfrm>
            <a:off x="8420588" y="6208776"/>
            <a:ext cx="5513690" cy="6492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Analyzing Club Quality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TI CORPORATE: 4X3 – TITLE &amp; CONTENT" val="JAv44dR3"/>
  <p:tag name="TAG_BACKING_FORM_KEY" val="266032-c:\users\jwaller\desktop\s4c cgd role breakout v2.pptx"/>
  <p:tag name="ARTICULATE_PRESENTER_VERSION" val="8"/>
  <p:tag name="ARTICULATE_PROJECT_CHECK" val="0"/>
  <p:tag name="ARTICULATE_SLIDE_THUMBNAIL_REFRESH" val="1"/>
  <p:tag name="ARTICULATE_PROJECT_OPEN" val="0"/>
  <p:tag name="ARTICULATE_SLIDE_COUN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D7850709-F302-294F-9F72-E28077C742D9}" vid="{587E947D-5F89-764A-B19C-E25317BE4A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54E34E4EDFD49BC6F6961AA98779E" ma:contentTypeVersion="12" ma:contentTypeDescription="Create a new document." ma:contentTypeScope="" ma:versionID="d89782f5a5bb4732eed16fa921f7eb7e">
  <xsd:schema xmlns:xsd="http://www.w3.org/2001/XMLSchema" xmlns:xs="http://www.w3.org/2001/XMLSchema" xmlns:p="http://schemas.microsoft.com/office/2006/metadata/properties" xmlns:ns2="8c6a0a72-e6e7-4f8b-a353-b7c727c5dcd0" xmlns:ns3="e10df609-bac7-454a-91f6-876e95fb37e2" targetNamespace="http://schemas.microsoft.com/office/2006/metadata/properties" ma:root="true" ma:fieldsID="5a4e59fba34fd9021ddc3f1bfe2601f1" ns2:_="" ns3:_="">
    <xsd:import namespace="8c6a0a72-e6e7-4f8b-a353-b7c727c5dcd0"/>
    <xsd:import namespace="e10df609-bac7-454a-91f6-876e95fb3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a0a72-e6e7-4f8b-a353-b7c727c5dc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df609-bac7-454a-91f6-876e95fb3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307AA7-A768-424B-A6C0-E8CEB9B13E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66A843-85FA-497C-81A2-FF1F286C5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a0a72-e6e7-4f8b-a353-b7c727c5dcd0"/>
    <ds:schemaRef ds:uri="e10df609-bac7-454a-91f6-876e95fb3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42C0B7-BCE4-4A33-A63B-CDE63FF846E5}">
  <ds:schemaRefs>
    <ds:schemaRef ds:uri="http://schemas.microsoft.com/office/2006/documentManagement/types"/>
    <ds:schemaRef ds:uri="e10df609-bac7-454a-91f6-876e95fb37e2"/>
    <ds:schemaRef ds:uri="http://www.w3.org/XML/1998/namespace"/>
    <ds:schemaRef ds:uri="8c6a0a72-e6e7-4f8b-a353-b7c727c5dcd0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1_TI Corporate: 4x3 – Title &amp; Content</Template>
  <TotalTime>6733</TotalTime>
  <Words>118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Arial Black</vt:lpstr>
      <vt:lpstr>ArialUnicodeMS</vt:lpstr>
      <vt:lpstr>Calibri</vt:lpstr>
      <vt:lpstr>Courier New</vt:lpstr>
      <vt:lpstr>Myriad Pro</vt:lpstr>
      <vt:lpstr>Myriad Pro Semibold</vt:lpstr>
      <vt:lpstr>Wingdings</vt:lpstr>
      <vt:lpstr>1_TI Corporate: 4x3 – Title &amp; Content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Growth Director Breakout</dc:title>
  <dc:creator>Alexis Nelson</dc:creator>
  <cp:lastModifiedBy>Kari Susairaj</cp:lastModifiedBy>
  <cp:revision>182</cp:revision>
  <cp:lastPrinted>2020-03-10T18:53:26Z</cp:lastPrinted>
  <dcterms:created xsi:type="dcterms:W3CDTF">2019-11-08T21:54:26Z</dcterms:created>
  <dcterms:modified xsi:type="dcterms:W3CDTF">2020-10-17T17:02:00Z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https://toastmasterseo-my.sharepoint.com/personal/krynerson_toastmasters_org/Documents/Microsoft Teams Chat Files/2019DistrictLeaderTrainingSession2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ContentTypeId">
    <vt:lpwstr>0x010100CB954E34E4EDFD49BC6F6961AA98779E</vt:lpwstr>
  </property>
  <property fmtid="{D5CDD505-2E9C-101B-9397-08002B2CF9AE}" pid="6" name="ArticulateGUID">
    <vt:lpwstr>F9B23AB7-9C9F-441A-9C89-AE77261AB62B</vt:lpwstr>
  </property>
  <property fmtid="{D5CDD505-2E9C-101B-9397-08002B2CF9AE}" pid="7" name="ArticulateProjectFull">
    <vt:lpwstr>C:\Users\jwaller\Desktop\Club Quality Activity - A.ppta</vt:lpwstr>
  </property>
</Properties>
</file>