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7"/>
  </p:notesMasterIdLst>
  <p:handoutMasterIdLst>
    <p:handoutMasterId r:id="rId8"/>
  </p:handoutMasterIdLst>
  <p:sldIdLst>
    <p:sldId id="857" r:id="rId5"/>
    <p:sldId id="858" r:id="rId6"/>
  </p:sldIdLst>
  <p:sldSz cx="12192000" cy="6858000"/>
  <p:notesSz cx="6950075" cy="923607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Waller" initials="JW" lastIdx="9" clrIdx="0">
    <p:extLst>
      <p:ext uri="{19B8F6BF-5375-455C-9EA6-DF929625EA0E}">
        <p15:presenceInfo xmlns:p15="http://schemas.microsoft.com/office/powerpoint/2012/main" userId="S::jwaller@toastmasters.org::2c0b9d9f-b3a2-4180-8532-231d42672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AEAEAE"/>
    <a:srgbClr val="004165"/>
    <a:srgbClr val="FFFFFF"/>
    <a:srgbClr val="800000"/>
    <a:srgbClr val="595959"/>
    <a:srgbClr val="004164"/>
    <a:srgbClr val="00374A"/>
    <a:srgbClr val="A9B2B1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2135" autoAdjust="0"/>
  </p:normalViewPr>
  <p:slideViewPr>
    <p:cSldViewPr snapToGrid="0">
      <p:cViewPr varScale="1">
        <p:scale>
          <a:sx n="114" d="100"/>
          <a:sy n="114" d="100"/>
        </p:scale>
        <p:origin x="328" y="160"/>
      </p:cViewPr>
      <p:guideLst>
        <p:guide orient="horz" pos="1032"/>
        <p:guide pos="256"/>
        <p:guide pos="38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3C94-3FBD-FB46-A5E3-6E0B773E7CAB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7A31-8043-ED45-8053-40091903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Participant Workbook 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13642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4278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31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A8D3-69B8-43DA-B038-7D3C252CE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2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extLst>
      <p:ext uri="{BB962C8B-B14F-4D97-AF65-F5344CB8AC3E}">
        <p14:creationId xmlns:p14="http://schemas.microsoft.com/office/powerpoint/2010/main" val="38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2A2C32"/>
              </a:gs>
              <a:gs pos="99000">
                <a:srgbClr val="595E67">
                  <a:alpha val="52941"/>
                </a:srgbClr>
              </a:gs>
            </a:gsLst>
            <a:lin ang="13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A2D73-2CE0-624D-89A8-AE981D359151}"/>
              </a:ext>
            </a:extLst>
          </p:cNvPr>
          <p:cNvSpPr txBox="1"/>
          <p:nvPr userDrawn="1"/>
        </p:nvSpPr>
        <p:spPr>
          <a:xfrm>
            <a:off x="965771" y="2182505"/>
            <a:ext cx="65090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Real communication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is impossible without listening. 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Ralph Smedley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63957-196E-BC46-8EE8-191CA1D41363}"/>
              </a:ext>
            </a:extLst>
          </p:cNvPr>
          <p:cNvSpPr txBox="1"/>
          <p:nvPr userDrawn="1"/>
        </p:nvSpPr>
        <p:spPr>
          <a:xfrm>
            <a:off x="304799" y="143915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“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6405-D841-D74A-8816-337242BC4830}"/>
              </a:ext>
            </a:extLst>
          </p:cNvPr>
          <p:cNvSpPr txBox="1"/>
          <p:nvPr userDrawn="1"/>
        </p:nvSpPr>
        <p:spPr>
          <a:xfrm>
            <a:off x="6676574" y="221842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”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93CE1-22D6-FB48-A9A4-3BA771A60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4657" y="0"/>
            <a:ext cx="4877343" cy="62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4" t="16712" r="41615" b="42391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35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2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40A638-B96E-8143-A1C8-B92978A18DD9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22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40"/>
    </p:custDataLst>
    <p:extLst>
      <p:ext uri="{BB962C8B-B14F-4D97-AF65-F5344CB8AC3E}">
        <p14:creationId xmlns:p14="http://schemas.microsoft.com/office/powerpoint/2010/main" val="2495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38" r:id="rId2"/>
    <p:sldLayoutId id="2147483749" r:id="rId3"/>
    <p:sldLayoutId id="2147483808" r:id="rId4"/>
    <p:sldLayoutId id="2147483796" r:id="rId5"/>
    <p:sldLayoutId id="2147483777" r:id="rId6"/>
    <p:sldLayoutId id="2147483809" r:id="rId7"/>
    <p:sldLayoutId id="2147483836" r:id="rId8"/>
    <p:sldLayoutId id="2147483782" r:id="rId9"/>
    <p:sldLayoutId id="2147483837" r:id="rId10"/>
    <p:sldLayoutId id="2147483784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2" r:id="rId20"/>
    <p:sldLayoutId id="2147483820" r:id="rId21"/>
    <p:sldLayoutId id="2147483818" r:id="rId22"/>
    <p:sldLayoutId id="2147483826" r:id="rId23"/>
    <p:sldLayoutId id="2147483827" r:id="rId24"/>
    <p:sldLayoutId id="2147483828" r:id="rId25"/>
    <p:sldLayoutId id="2147483819" r:id="rId26"/>
    <p:sldLayoutId id="2147483823" r:id="rId27"/>
    <p:sldLayoutId id="2147483824" r:id="rId28"/>
    <p:sldLayoutId id="2147483829" r:id="rId29"/>
    <p:sldLayoutId id="2147483831" r:id="rId30"/>
    <p:sldLayoutId id="2147483821" r:id="rId31"/>
    <p:sldLayoutId id="2147483825" r:id="rId32"/>
    <p:sldLayoutId id="2147483830" r:id="rId33"/>
    <p:sldLayoutId id="2147483832" r:id="rId34"/>
    <p:sldLayoutId id="2147483800" r:id="rId35"/>
    <p:sldLayoutId id="2147483833" r:id="rId36"/>
    <p:sldLayoutId id="2147483834" r:id="rId37"/>
    <p:sldLayoutId id="2147483835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Analyzing Club Quality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24001CD-0D01-4BFD-89AB-9D8A5E22A1F0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dirty="0">
                <a:latin typeface="+mj-lt"/>
              </a:rPr>
              <a:t>For the blank pieces, type in your groups ideas and place them appropriately</a:t>
            </a:r>
          </a:p>
          <a:p>
            <a:pPr marL="571500" indent="-571500"/>
            <a:r>
              <a:rPr lang="en-US" dirty="0">
                <a:latin typeface="+mj-lt"/>
              </a:rPr>
              <a:t>Using the blank yellow game pieces provided, write in how a District can “see” quality across the Member Lifecycle and place them appropriately   </a:t>
            </a:r>
          </a:p>
          <a:p>
            <a:pPr marL="571500" indent="-571500"/>
            <a:endParaRPr lang="en-US" dirty="0">
              <a:latin typeface="+mj-lt"/>
            </a:endParaRPr>
          </a:p>
          <a:p>
            <a:pPr marL="571500" indent="-571500"/>
            <a:r>
              <a:rPr lang="en-US" kern="0" dirty="0">
                <a:latin typeface="+mj-lt"/>
              </a:rPr>
              <a:t>You have 15 minutes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5B6F89-828D-475C-8981-0B7A11737E87}"/>
              </a:ext>
            </a:extLst>
          </p:cNvPr>
          <p:cNvSpPr/>
          <p:nvPr/>
        </p:nvSpPr>
        <p:spPr>
          <a:xfrm>
            <a:off x="8838812" y="17252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D33DBF-334E-47DF-8FCD-8F935558D215}"/>
              </a:ext>
            </a:extLst>
          </p:cNvPr>
          <p:cNvSpPr/>
          <p:nvPr/>
        </p:nvSpPr>
        <p:spPr>
          <a:xfrm>
            <a:off x="9363747" y="195592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3FE020-734C-488B-BC41-F631CE1085CD}"/>
              </a:ext>
            </a:extLst>
          </p:cNvPr>
          <p:cNvSpPr/>
          <p:nvPr/>
        </p:nvSpPr>
        <p:spPr>
          <a:xfrm>
            <a:off x="8295058" y="197695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9F4FDF-D12B-4873-920E-4DD00DBC1EAA}"/>
              </a:ext>
            </a:extLst>
          </p:cNvPr>
          <p:cNvSpPr/>
          <p:nvPr/>
        </p:nvSpPr>
        <p:spPr>
          <a:xfrm>
            <a:off x="8295058" y="2617690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EFE81C-C9E0-4CDF-9C3F-74F45523597A}"/>
              </a:ext>
            </a:extLst>
          </p:cNvPr>
          <p:cNvSpPr/>
          <p:nvPr/>
        </p:nvSpPr>
        <p:spPr>
          <a:xfrm>
            <a:off x="8820159" y="298149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C1FEAF-F0A1-4FC5-ABF7-4A6F6ADD5393}"/>
              </a:ext>
            </a:extLst>
          </p:cNvPr>
          <p:cNvSpPr/>
          <p:nvPr/>
        </p:nvSpPr>
        <p:spPr>
          <a:xfrm>
            <a:off x="9363747" y="260117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FED4B3-9B29-4A4C-A7E5-D7C21692FC2D}"/>
              </a:ext>
            </a:extLst>
          </p:cNvPr>
          <p:cNvSpPr/>
          <p:nvPr/>
        </p:nvSpPr>
        <p:spPr>
          <a:xfrm>
            <a:off x="9870361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4DD06B-BFB6-41A8-8D64-3ACA204C9B90}"/>
              </a:ext>
            </a:extLst>
          </p:cNvPr>
          <p:cNvSpPr/>
          <p:nvPr/>
        </p:nvSpPr>
        <p:spPr>
          <a:xfrm>
            <a:off x="10422623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B6511E-0170-4E00-AA3D-7C5772E2D6E6}"/>
              </a:ext>
            </a:extLst>
          </p:cNvPr>
          <p:cNvSpPr/>
          <p:nvPr/>
        </p:nvSpPr>
        <p:spPr>
          <a:xfrm>
            <a:off x="6653399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9CABB4-EC3D-4245-954E-72695275D9B2}"/>
              </a:ext>
            </a:extLst>
          </p:cNvPr>
          <p:cNvSpPr/>
          <p:nvPr/>
        </p:nvSpPr>
        <p:spPr>
          <a:xfrm>
            <a:off x="7202984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2FEDA7-AC69-4548-9ED5-44DD154BF106}"/>
              </a:ext>
            </a:extLst>
          </p:cNvPr>
          <p:cNvSpPr/>
          <p:nvPr/>
        </p:nvSpPr>
        <p:spPr>
          <a:xfrm>
            <a:off x="7742797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Curved Up 53">
            <a:extLst>
              <a:ext uri="{FF2B5EF4-FFF2-40B4-BE49-F238E27FC236}">
                <a16:creationId xmlns:a16="http://schemas.microsoft.com/office/drawing/2014/main" id="{2D4874C0-FF72-4D99-BCA5-AE8B5CC5EE3B}"/>
              </a:ext>
            </a:extLst>
          </p:cNvPr>
          <p:cNvSpPr/>
          <p:nvPr/>
        </p:nvSpPr>
        <p:spPr>
          <a:xfrm>
            <a:off x="8717906" y="2566682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52E028E2-5356-4FBA-AFDD-DC6DAAE703D4}"/>
              </a:ext>
            </a:extLst>
          </p:cNvPr>
          <p:cNvSpPr/>
          <p:nvPr/>
        </p:nvSpPr>
        <p:spPr>
          <a:xfrm flipH="1" flipV="1">
            <a:off x="8692507" y="2182946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0BC2A5-93CF-45B6-B0E9-0BF5AA889F02}"/>
              </a:ext>
            </a:extLst>
          </p:cNvPr>
          <p:cNvSpPr/>
          <p:nvPr/>
        </p:nvSpPr>
        <p:spPr>
          <a:xfrm>
            <a:off x="8838304" y="2330538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C0774-3866-432E-BC06-AA3484E17EDF}"/>
              </a:ext>
            </a:extLst>
          </p:cNvPr>
          <p:cNvSpPr/>
          <p:nvPr/>
        </p:nvSpPr>
        <p:spPr>
          <a:xfrm>
            <a:off x="10974884" y="2330538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050CC2-F3D0-4A23-8A97-E0C2C9EC3BC4}"/>
              </a:ext>
            </a:extLst>
          </p:cNvPr>
          <p:cNvSpPr/>
          <p:nvPr/>
        </p:nvSpPr>
        <p:spPr>
          <a:xfrm>
            <a:off x="6096000" y="2591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78A81B-ECF1-461D-BF1C-58574DFAD68F}"/>
              </a:ext>
            </a:extLst>
          </p:cNvPr>
          <p:cNvSpPr/>
          <p:nvPr/>
        </p:nvSpPr>
        <p:spPr>
          <a:xfrm>
            <a:off x="9036756" y="1603525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B9B7A7-757D-48FB-8B0A-6827B9935501}"/>
              </a:ext>
            </a:extLst>
          </p:cNvPr>
          <p:cNvSpPr/>
          <p:nvPr/>
        </p:nvSpPr>
        <p:spPr>
          <a:xfrm>
            <a:off x="9589911" y="2845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A7757-705C-43AA-ADD9-3A5EFCFC8080}"/>
              </a:ext>
            </a:extLst>
          </p:cNvPr>
          <p:cNvSpPr txBox="1"/>
          <p:nvPr/>
        </p:nvSpPr>
        <p:spPr>
          <a:xfrm>
            <a:off x="5651794" y="342900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CF79-A0A7-44FD-8505-E657D98998B8}"/>
              </a:ext>
            </a:extLst>
          </p:cNvPr>
          <p:cNvSpPr txBox="1"/>
          <p:nvPr/>
        </p:nvSpPr>
        <p:spPr>
          <a:xfrm>
            <a:off x="5651794" y="3890666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373CC-07FA-41D6-9E0F-A91E5EDB49C7}"/>
              </a:ext>
            </a:extLst>
          </p:cNvPr>
          <p:cNvSpPr txBox="1"/>
          <p:nvPr/>
        </p:nvSpPr>
        <p:spPr>
          <a:xfrm>
            <a:off x="5651794" y="435233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4401B-8649-4BED-98B7-8C6FD0F1FD87}"/>
              </a:ext>
            </a:extLst>
          </p:cNvPr>
          <p:cNvSpPr/>
          <p:nvPr/>
        </p:nvSpPr>
        <p:spPr>
          <a:xfrm>
            <a:off x="7091710" y="3371267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442FA2-4A4F-4E27-94DE-0BB4C66BF08C}"/>
              </a:ext>
            </a:extLst>
          </p:cNvPr>
          <p:cNvSpPr/>
          <p:nvPr/>
        </p:nvSpPr>
        <p:spPr>
          <a:xfrm>
            <a:off x="7084353" y="3895132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B9C5A-25AE-4437-A2E3-7DF420B5193D}"/>
              </a:ext>
            </a:extLst>
          </p:cNvPr>
          <p:cNvSpPr/>
          <p:nvPr/>
        </p:nvSpPr>
        <p:spPr>
          <a:xfrm>
            <a:off x="7085728" y="4352331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0D4748-2D91-4F1A-AD01-54FCC692E7D5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C3B25-22EC-4EF0-986B-20543310C7E5}"/>
              </a:ext>
            </a:extLst>
          </p:cNvPr>
          <p:cNvSpPr txBox="1"/>
          <p:nvPr/>
        </p:nvSpPr>
        <p:spPr>
          <a:xfrm>
            <a:off x="3674907" y="4949675"/>
            <a:ext cx="178638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Full attendance Club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Officer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8831-0068-4571-8913-51435F2278C8}"/>
              </a:ext>
            </a:extLst>
          </p:cNvPr>
          <p:cNvSpPr txBox="1"/>
          <p:nvPr/>
        </p:nvSpPr>
        <p:spPr>
          <a:xfrm>
            <a:off x="3110055" y="3494538"/>
            <a:ext cx="1635664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Engagement in the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DCP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F2C26-F1BD-4CD6-A118-2F273E876DC4}"/>
              </a:ext>
            </a:extLst>
          </p:cNvPr>
          <p:cNvSpPr txBox="1"/>
          <p:nvPr/>
        </p:nvSpPr>
        <p:spPr>
          <a:xfrm>
            <a:off x="6484699" y="2130315"/>
            <a:ext cx="2513764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Networking at the Area Council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7E183-16E4-4185-AD2E-CCF7EFD95682}"/>
              </a:ext>
            </a:extLst>
          </p:cNvPr>
          <p:cNvSpPr txBox="1"/>
          <p:nvPr/>
        </p:nvSpPr>
        <p:spPr>
          <a:xfrm>
            <a:off x="0" y="3586872"/>
            <a:ext cx="1973331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Area Director’s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B1F3-EDD4-49C2-AB46-7FD25BFB8ED2}"/>
              </a:ext>
            </a:extLst>
          </p:cNvPr>
          <p:cNvSpPr txBox="1"/>
          <p:nvPr/>
        </p:nvSpPr>
        <p:spPr>
          <a:xfrm>
            <a:off x="5109334" y="595609"/>
            <a:ext cx="197333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Program Planning and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Meeting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27812-F790-4A31-A1F6-0D8999AB0F1C}"/>
              </a:ext>
            </a:extLst>
          </p:cNvPr>
          <p:cNvSpPr txBox="1"/>
          <p:nvPr/>
        </p:nvSpPr>
        <p:spPr>
          <a:xfrm>
            <a:off x="6670498" y="5049243"/>
            <a:ext cx="2142167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Moments of Truth – Achievement Recognition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D0EA-AC18-4104-AD8F-5F3D09A7508E}"/>
              </a:ext>
            </a:extLst>
          </p:cNvPr>
          <p:cNvSpPr txBox="1"/>
          <p:nvPr/>
        </p:nvSpPr>
        <p:spPr>
          <a:xfrm>
            <a:off x="1709335" y="2876282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Guest Attendance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5AAFC-F07D-44A6-A390-B141CB06AF76}"/>
              </a:ext>
            </a:extLst>
          </p:cNvPr>
          <p:cNvSpPr txBox="1"/>
          <p:nvPr/>
        </p:nvSpPr>
        <p:spPr>
          <a:xfrm>
            <a:off x="3743883" y="2224067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Meeting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600DE-2BCA-4FA3-804B-645E6996058E}"/>
              </a:ext>
            </a:extLst>
          </p:cNvPr>
          <p:cNvSpPr txBox="1"/>
          <p:nvPr/>
        </p:nvSpPr>
        <p:spPr>
          <a:xfrm>
            <a:off x="5318550" y="1432748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Pathways 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D452-88BB-48D3-8FCE-FAE5B5C52478}"/>
              </a:ext>
            </a:extLst>
          </p:cNvPr>
          <p:cNvSpPr txBox="1"/>
          <p:nvPr/>
        </p:nvSpPr>
        <p:spPr>
          <a:xfrm>
            <a:off x="6865688" y="4077212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Badges / Certificates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EB379-05AE-402B-8D30-8ECFB6B47EB1}"/>
              </a:ext>
            </a:extLst>
          </p:cNvPr>
          <p:cNvSpPr txBox="1"/>
          <p:nvPr/>
        </p:nvSpPr>
        <p:spPr>
          <a:xfrm>
            <a:off x="3190819" y="2677579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New Member Onboarding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65161-90FA-405E-A569-EE7BBAB409A6}"/>
              </a:ext>
            </a:extLst>
          </p:cNvPr>
          <p:cNvSpPr txBox="1"/>
          <p:nvPr/>
        </p:nvSpPr>
        <p:spPr>
          <a:xfrm>
            <a:off x="3757389" y="1122076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Members Achieve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3CB0-66F6-454F-BBE9-FF79C5FAF101}"/>
              </a:ext>
            </a:extLst>
          </p:cNvPr>
          <p:cNvSpPr txBox="1"/>
          <p:nvPr/>
        </p:nvSpPr>
        <p:spPr>
          <a:xfrm>
            <a:off x="5318550" y="5563570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Fulfill Meeting Roles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B40AB-3B6C-4418-93F5-F0956232A0A2}"/>
              </a:ext>
            </a:extLst>
          </p:cNvPr>
          <p:cNvSpPr txBox="1"/>
          <p:nvPr/>
        </p:nvSpPr>
        <p:spPr>
          <a:xfrm>
            <a:off x="154435" y="2737782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Testimonials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CFCF3-86FB-46AC-84FD-37F357D7FE9F}"/>
              </a:ext>
            </a:extLst>
          </p:cNvPr>
          <p:cNvSpPr txBox="1"/>
          <p:nvPr/>
        </p:nvSpPr>
        <p:spPr>
          <a:xfrm>
            <a:off x="8998463" y="3604977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Lapsed Member Outreach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E82FB-C24C-45AC-B9D6-ED71B4EE0356}"/>
              </a:ext>
            </a:extLst>
          </p:cNvPr>
          <p:cNvSpPr txBox="1"/>
          <p:nvPr/>
        </p:nvSpPr>
        <p:spPr>
          <a:xfrm>
            <a:off x="6873450" y="1317528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Website Updates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541F6B-8256-4DCB-902C-18B3B13EB6A4}"/>
              </a:ext>
            </a:extLst>
          </p:cNvPr>
          <p:cNvSpPr txBox="1">
            <a:spLocks/>
          </p:cNvSpPr>
          <p:nvPr/>
        </p:nvSpPr>
        <p:spPr>
          <a:xfrm>
            <a:off x="8420588" y="6208776"/>
            <a:ext cx="5513690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Analyzing Club Quality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D409B-8E26-5A43-A1F3-73ED9D77102D}"/>
              </a:ext>
            </a:extLst>
          </p:cNvPr>
          <p:cNvSpPr txBox="1"/>
          <p:nvPr/>
        </p:nvSpPr>
        <p:spPr>
          <a:xfrm>
            <a:off x="3697815" y="4156501"/>
            <a:ext cx="178638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How To Conduct A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 CORPORATE: 4X3 – TITLE &amp; CONTENT" val="JAv44dR3"/>
  <p:tag name="TAG_BACKING_FORM_KEY" val="266032-c:\users\jwaller\desktop\s4c cgd role breakout v2.pptx"/>
  <p:tag name="ARTICULATE_PRESENTER_VERSION" val="8"/>
  <p:tag name="ARTICULATE_PROJECT_CHECK" val="0"/>
  <p:tag name="ARTICULATE_SLIDE_THUMBNAIL_REFRESH" val="1"/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7850709-F302-294F-9F72-E28077C742D9}" vid="{587E947D-5F89-764A-B19C-E25317BE4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4E34E4EDFD49BC6F6961AA98779E" ma:contentTypeVersion="12" ma:contentTypeDescription="Create a new document." ma:contentTypeScope="" ma:versionID="d89782f5a5bb4732eed16fa921f7eb7e">
  <xsd:schema xmlns:xsd="http://www.w3.org/2001/XMLSchema" xmlns:xs="http://www.w3.org/2001/XMLSchema" xmlns:p="http://schemas.microsoft.com/office/2006/metadata/properties" xmlns:ns2="8c6a0a72-e6e7-4f8b-a353-b7c727c5dcd0" xmlns:ns3="e10df609-bac7-454a-91f6-876e95fb37e2" targetNamespace="http://schemas.microsoft.com/office/2006/metadata/properties" ma:root="true" ma:fieldsID="5a4e59fba34fd9021ddc3f1bfe2601f1" ns2:_="" ns3:_="">
    <xsd:import namespace="8c6a0a72-e6e7-4f8b-a353-b7c727c5dcd0"/>
    <xsd:import namespace="e10df609-bac7-454a-91f6-876e95fb3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a0a72-e6e7-4f8b-a353-b7c727c5d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f609-bac7-454a-91f6-876e95fb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07AA7-A768-424B-A6C0-E8CEB9B13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6A843-85FA-497C-81A2-FF1F286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a0a72-e6e7-4f8b-a353-b7c727c5dcd0"/>
    <ds:schemaRef ds:uri="e10df609-bac7-454a-91f6-876e95fb3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2C0B7-BCE4-4A33-A63B-CDE63FF846E5}">
  <ds:schemaRefs>
    <ds:schemaRef ds:uri="http://schemas.microsoft.com/office/2006/documentManagement/types"/>
    <ds:schemaRef ds:uri="http://schemas.microsoft.com/office/infopath/2007/PartnerControls"/>
    <ds:schemaRef ds:uri="e10df609-bac7-454a-91f6-876e95fb37e2"/>
    <ds:schemaRef ds:uri="http://www.w3.org/XML/1998/namespace"/>
    <ds:schemaRef ds:uri="http://purl.org/dc/terms/"/>
    <ds:schemaRef ds:uri="http://purl.org/dc/elements/1.1/"/>
    <ds:schemaRef ds:uri="http://purl.org/dc/dcmitype/"/>
    <ds:schemaRef ds:uri="8c6a0a72-e6e7-4f8b-a353-b7c727c5dcd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 Corporate: 4x3 – Title &amp; Content</Template>
  <TotalTime>6731</TotalTime>
  <Words>121</Words>
  <Application>Microsoft Macintosh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ArialUnicodeMS</vt:lpstr>
      <vt:lpstr>Arial</vt:lpstr>
      <vt:lpstr>Arial Black</vt:lpstr>
      <vt:lpstr>Calibri</vt:lpstr>
      <vt:lpstr>Courier New</vt:lpstr>
      <vt:lpstr>Myriad Pro</vt:lpstr>
      <vt:lpstr>Myriad Pro Semibold</vt:lpstr>
      <vt:lpstr>Wingdings</vt:lpstr>
      <vt:lpstr>1_TI Corporate: 4x3 – Title &amp; Content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Growth Director Breakout</dc:title>
  <dc:creator>Alexis Nelson</dc:creator>
  <cp:lastModifiedBy>Adam Bockler</cp:lastModifiedBy>
  <cp:revision>197</cp:revision>
  <cp:lastPrinted>2020-03-10T18:53:26Z</cp:lastPrinted>
  <dcterms:created xsi:type="dcterms:W3CDTF">2019-11-08T21:54:26Z</dcterms:created>
  <dcterms:modified xsi:type="dcterms:W3CDTF">2020-10-17T17:00:12Z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https://toastmasterseo-my.sharepoint.com/personal/krynerson_toastmasters_org/Documents/Microsoft Teams Chat Files/2019DistrictLeaderTrainingSession2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0x010100CB954E34E4EDFD49BC6F6961AA98779E</vt:lpwstr>
  </property>
  <property fmtid="{D5CDD505-2E9C-101B-9397-08002B2CF9AE}" pid="6" name="ArticulateGUID">
    <vt:lpwstr>F9B23AB7-9C9F-441A-9C89-AE77261AB62B</vt:lpwstr>
  </property>
  <property fmtid="{D5CDD505-2E9C-101B-9397-08002B2CF9AE}" pid="7" name="ArticulateProjectFull">
    <vt:lpwstr>C:\Users\jwaller\Desktop\Club Quality Activity - A.ppta</vt:lpwstr>
  </property>
</Properties>
</file>