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81" r:id="rId3"/>
    <p:sldId id="307" r:id="rId4"/>
    <p:sldId id="282" r:id="rId5"/>
    <p:sldId id="257" r:id="rId6"/>
    <p:sldId id="284" r:id="rId7"/>
    <p:sldId id="279" r:id="rId8"/>
    <p:sldId id="285" r:id="rId9"/>
    <p:sldId id="280" r:id="rId10"/>
    <p:sldId id="286" r:id="rId11"/>
    <p:sldId id="277" r:id="rId12"/>
    <p:sldId id="287" r:id="rId13"/>
    <p:sldId id="276" r:id="rId14"/>
    <p:sldId id="288" r:id="rId15"/>
    <p:sldId id="275" r:id="rId16"/>
    <p:sldId id="289" r:id="rId17"/>
    <p:sldId id="274" r:id="rId18"/>
    <p:sldId id="290" r:id="rId19"/>
    <p:sldId id="273" r:id="rId20"/>
    <p:sldId id="291" r:id="rId21"/>
    <p:sldId id="271" r:id="rId22"/>
    <p:sldId id="293" r:id="rId23"/>
    <p:sldId id="270" r:id="rId24"/>
    <p:sldId id="294" r:id="rId25"/>
    <p:sldId id="269" r:id="rId26"/>
    <p:sldId id="295" r:id="rId27"/>
    <p:sldId id="278" r:id="rId28"/>
    <p:sldId id="296" r:id="rId29"/>
    <p:sldId id="267" r:id="rId30"/>
    <p:sldId id="297" r:id="rId31"/>
    <p:sldId id="266" r:id="rId32"/>
    <p:sldId id="298" r:id="rId33"/>
    <p:sldId id="265" r:id="rId34"/>
    <p:sldId id="299" r:id="rId35"/>
    <p:sldId id="263" r:id="rId36"/>
    <p:sldId id="301" r:id="rId37"/>
    <p:sldId id="262" r:id="rId38"/>
    <p:sldId id="302" r:id="rId39"/>
    <p:sldId id="261" r:id="rId40"/>
    <p:sldId id="303" r:id="rId41"/>
    <p:sldId id="260" r:id="rId42"/>
    <p:sldId id="304" r:id="rId43"/>
    <p:sldId id="259" r:id="rId44"/>
    <p:sldId id="305" r:id="rId45"/>
    <p:sldId id="3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3" userDrawn="1">
          <p15:clr>
            <a:srgbClr val="A4A3A4"/>
          </p15:clr>
        </p15:guide>
        <p15:guide id="2"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2B1"/>
    <a:srgbClr val="004165"/>
    <a:srgbClr val="772432"/>
    <a:srgbClr val="F2DF74"/>
    <a:srgbClr val="E4B700"/>
    <a:srgbClr val="106AA2"/>
    <a:srgbClr val="021F5F"/>
    <a:srgbClr val="B07E29"/>
    <a:srgbClr val="941100"/>
    <a:srgbClr val="780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88"/>
    <p:restoredTop sz="96973"/>
  </p:normalViewPr>
  <p:slideViewPr>
    <p:cSldViewPr snapToGrid="0" snapToObjects="1" showGuides="1">
      <p:cViewPr varScale="1">
        <p:scale>
          <a:sx n="65" d="100"/>
          <a:sy n="65" d="100"/>
        </p:scale>
        <p:origin x="906" y="24"/>
      </p:cViewPr>
      <p:guideLst>
        <p:guide orient="horz" pos="3713"/>
        <p:guide pos="72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44CF3-33CA-E64C-858D-089ADBF2CE57}" type="datetimeFigureOut">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48519-2ED4-7949-B052-D1742739894D}" type="slidenum">
              <a:t>‹#›</a:t>
            </a:fld>
            <a:endParaRPr lang="en-US"/>
          </a:p>
        </p:txBody>
      </p:sp>
    </p:spTree>
    <p:extLst>
      <p:ext uri="{BB962C8B-B14F-4D97-AF65-F5344CB8AC3E}">
        <p14:creationId xmlns:p14="http://schemas.microsoft.com/office/powerpoint/2010/main" val="15735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1</a:t>
            </a:fld>
            <a:endParaRPr lang="en-US"/>
          </a:p>
        </p:txBody>
      </p:sp>
    </p:spTree>
    <p:extLst>
      <p:ext uri="{BB962C8B-B14F-4D97-AF65-F5344CB8AC3E}">
        <p14:creationId xmlns:p14="http://schemas.microsoft.com/office/powerpoint/2010/main" val="228844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15</a:t>
            </a:fld>
            <a:endParaRPr lang="en-US"/>
          </a:p>
        </p:txBody>
      </p:sp>
    </p:spTree>
    <p:extLst>
      <p:ext uri="{BB962C8B-B14F-4D97-AF65-F5344CB8AC3E}">
        <p14:creationId xmlns:p14="http://schemas.microsoft.com/office/powerpoint/2010/main" val="36691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17</a:t>
            </a:fld>
            <a:endParaRPr lang="en-US"/>
          </a:p>
        </p:txBody>
      </p:sp>
    </p:spTree>
    <p:extLst>
      <p:ext uri="{BB962C8B-B14F-4D97-AF65-F5344CB8AC3E}">
        <p14:creationId xmlns:p14="http://schemas.microsoft.com/office/powerpoint/2010/main" val="290888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19</a:t>
            </a:fld>
            <a:endParaRPr lang="en-US"/>
          </a:p>
        </p:txBody>
      </p:sp>
    </p:spTree>
    <p:extLst>
      <p:ext uri="{BB962C8B-B14F-4D97-AF65-F5344CB8AC3E}">
        <p14:creationId xmlns:p14="http://schemas.microsoft.com/office/powerpoint/2010/main" val="204000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21</a:t>
            </a:fld>
            <a:endParaRPr lang="en-US"/>
          </a:p>
        </p:txBody>
      </p:sp>
    </p:spTree>
    <p:extLst>
      <p:ext uri="{BB962C8B-B14F-4D97-AF65-F5344CB8AC3E}">
        <p14:creationId xmlns:p14="http://schemas.microsoft.com/office/powerpoint/2010/main" val="284813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23</a:t>
            </a:fld>
            <a:endParaRPr lang="en-US"/>
          </a:p>
        </p:txBody>
      </p:sp>
    </p:spTree>
    <p:extLst>
      <p:ext uri="{BB962C8B-B14F-4D97-AF65-F5344CB8AC3E}">
        <p14:creationId xmlns:p14="http://schemas.microsoft.com/office/powerpoint/2010/main" val="22602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25</a:t>
            </a:fld>
            <a:endParaRPr lang="en-US"/>
          </a:p>
        </p:txBody>
      </p:sp>
    </p:spTree>
    <p:extLst>
      <p:ext uri="{BB962C8B-B14F-4D97-AF65-F5344CB8AC3E}">
        <p14:creationId xmlns:p14="http://schemas.microsoft.com/office/powerpoint/2010/main" val="178474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27</a:t>
            </a:fld>
            <a:endParaRPr lang="en-US"/>
          </a:p>
        </p:txBody>
      </p:sp>
    </p:spTree>
    <p:extLst>
      <p:ext uri="{BB962C8B-B14F-4D97-AF65-F5344CB8AC3E}">
        <p14:creationId xmlns:p14="http://schemas.microsoft.com/office/powerpoint/2010/main" val="8390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29</a:t>
            </a:fld>
            <a:endParaRPr lang="en-US"/>
          </a:p>
        </p:txBody>
      </p:sp>
    </p:spTree>
    <p:extLst>
      <p:ext uri="{BB962C8B-B14F-4D97-AF65-F5344CB8AC3E}">
        <p14:creationId xmlns:p14="http://schemas.microsoft.com/office/powerpoint/2010/main" val="271589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31</a:t>
            </a:fld>
            <a:endParaRPr lang="en-US"/>
          </a:p>
        </p:txBody>
      </p:sp>
    </p:spTree>
    <p:extLst>
      <p:ext uri="{BB962C8B-B14F-4D97-AF65-F5344CB8AC3E}">
        <p14:creationId xmlns:p14="http://schemas.microsoft.com/office/powerpoint/2010/main" val="274092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33</a:t>
            </a:fld>
            <a:endParaRPr lang="en-US"/>
          </a:p>
        </p:txBody>
      </p:sp>
    </p:spTree>
    <p:extLst>
      <p:ext uri="{BB962C8B-B14F-4D97-AF65-F5344CB8AC3E}">
        <p14:creationId xmlns:p14="http://schemas.microsoft.com/office/powerpoint/2010/main" val="222768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2</a:t>
            </a:fld>
            <a:endParaRPr lang="en-US"/>
          </a:p>
        </p:txBody>
      </p:sp>
    </p:spTree>
    <p:extLst>
      <p:ext uri="{BB962C8B-B14F-4D97-AF65-F5344CB8AC3E}">
        <p14:creationId xmlns:p14="http://schemas.microsoft.com/office/powerpoint/2010/main" val="593513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35</a:t>
            </a:fld>
            <a:endParaRPr lang="en-US"/>
          </a:p>
        </p:txBody>
      </p:sp>
    </p:spTree>
    <p:extLst>
      <p:ext uri="{BB962C8B-B14F-4D97-AF65-F5344CB8AC3E}">
        <p14:creationId xmlns:p14="http://schemas.microsoft.com/office/powerpoint/2010/main" val="314979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37</a:t>
            </a:fld>
            <a:endParaRPr lang="en-US"/>
          </a:p>
        </p:txBody>
      </p:sp>
    </p:spTree>
    <p:extLst>
      <p:ext uri="{BB962C8B-B14F-4D97-AF65-F5344CB8AC3E}">
        <p14:creationId xmlns:p14="http://schemas.microsoft.com/office/powerpoint/2010/main" val="136938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39</a:t>
            </a:fld>
            <a:endParaRPr lang="en-US"/>
          </a:p>
        </p:txBody>
      </p:sp>
    </p:spTree>
    <p:extLst>
      <p:ext uri="{BB962C8B-B14F-4D97-AF65-F5344CB8AC3E}">
        <p14:creationId xmlns:p14="http://schemas.microsoft.com/office/powerpoint/2010/main" val="49566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41</a:t>
            </a:fld>
            <a:endParaRPr lang="en-US"/>
          </a:p>
        </p:txBody>
      </p:sp>
    </p:spTree>
    <p:extLst>
      <p:ext uri="{BB962C8B-B14F-4D97-AF65-F5344CB8AC3E}">
        <p14:creationId xmlns:p14="http://schemas.microsoft.com/office/powerpoint/2010/main" val="272023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43</a:t>
            </a:fld>
            <a:endParaRPr lang="en-US"/>
          </a:p>
        </p:txBody>
      </p:sp>
    </p:spTree>
    <p:extLst>
      <p:ext uri="{BB962C8B-B14F-4D97-AF65-F5344CB8AC3E}">
        <p14:creationId xmlns:p14="http://schemas.microsoft.com/office/powerpoint/2010/main" val="1336258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45</a:t>
            </a:fld>
            <a:endParaRPr lang="en-US"/>
          </a:p>
        </p:txBody>
      </p:sp>
    </p:spTree>
    <p:extLst>
      <p:ext uri="{BB962C8B-B14F-4D97-AF65-F5344CB8AC3E}">
        <p14:creationId xmlns:p14="http://schemas.microsoft.com/office/powerpoint/2010/main" val="179400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3</a:t>
            </a:fld>
            <a:endParaRPr lang="en-US"/>
          </a:p>
        </p:txBody>
      </p:sp>
    </p:spTree>
    <p:extLst>
      <p:ext uri="{BB962C8B-B14F-4D97-AF65-F5344CB8AC3E}">
        <p14:creationId xmlns:p14="http://schemas.microsoft.com/office/powerpoint/2010/main" val="59477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4</a:t>
            </a:fld>
            <a:endParaRPr lang="en-US"/>
          </a:p>
        </p:txBody>
      </p:sp>
    </p:spTree>
    <p:extLst>
      <p:ext uri="{BB962C8B-B14F-4D97-AF65-F5344CB8AC3E}">
        <p14:creationId xmlns:p14="http://schemas.microsoft.com/office/powerpoint/2010/main" val="22628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5</a:t>
            </a:fld>
            <a:endParaRPr lang="en-US"/>
          </a:p>
        </p:txBody>
      </p:sp>
    </p:spTree>
    <p:extLst>
      <p:ext uri="{BB962C8B-B14F-4D97-AF65-F5344CB8AC3E}">
        <p14:creationId xmlns:p14="http://schemas.microsoft.com/office/powerpoint/2010/main" val="327385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7</a:t>
            </a:fld>
            <a:endParaRPr lang="en-US"/>
          </a:p>
        </p:txBody>
      </p:sp>
    </p:spTree>
    <p:extLst>
      <p:ext uri="{BB962C8B-B14F-4D97-AF65-F5344CB8AC3E}">
        <p14:creationId xmlns:p14="http://schemas.microsoft.com/office/powerpoint/2010/main" val="195847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9</a:t>
            </a:fld>
            <a:endParaRPr lang="en-US"/>
          </a:p>
        </p:txBody>
      </p:sp>
    </p:spTree>
    <p:extLst>
      <p:ext uri="{BB962C8B-B14F-4D97-AF65-F5344CB8AC3E}">
        <p14:creationId xmlns:p14="http://schemas.microsoft.com/office/powerpoint/2010/main" val="421050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11</a:t>
            </a:fld>
            <a:endParaRPr lang="en-US"/>
          </a:p>
        </p:txBody>
      </p:sp>
    </p:spTree>
    <p:extLst>
      <p:ext uri="{BB962C8B-B14F-4D97-AF65-F5344CB8AC3E}">
        <p14:creationId xmlns:p14="http://schemas.microsoft.com/office/powerpoint/2010/main" val="67501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48519-2ED4-7949-B052-D1742739894D}" type="slidenum">
              <a:t>13</a:t>
            </a:fld>
            <a:endParaRPr lang="en-US"/>
          </a:p>
        </p:txBody>
      </p:sp>
    </p:spTree>
    <p:extLst>
      <p:ext uri="{BB962C8B-B14F-4D97-AF65-F5344CB8AC3E}">
        <p14:creationId xmlns:p14="http://schemas.microsoft.com/office/powerpoint/2010/main" val="330628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7F46-AAB0-1B44-97BE-0B1555296850}"/>
              </a:ext>
            </a:extLst>
          </p:cNvPr>
          <p:cNvSpPr>
            <a:spLocks noGrp="1"/>
          </p:cNvSpPr>
          <p:nvPr userDrawn="1">
            <p:ph type="ctrTitle"/>
          </p:nvPr>
        </p:nvSpPr>
        <p:spPr>
          <a:xfrm>
            <a:off x="1524000" y="854508"/>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EEDAE5C-09D1-FB49-83C1-5A7FA0591E37}"/>
              </a:ext>
            </a:extLst>
          </p:cNvPr>
          <p:cNvSpPr>
            <a:spLocks noGrp="1"/>
          </p:cNvSpPr>
          <p:nvPr userDrawn="1">
            <p:ph type="subTitle" idx="1"/>
          </p:nvPr>
        </p:nvSpPr>
        <p:spPr>
          <a:xfrm>
            <a:off x="1524000" y="333418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10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00416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05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A9B2B1"/>
        </a:solidFill>
        <a:effectLst/>
      </p:bgPr>
    </p:bg>
    <p:spTree>
      <p:nvGrpSpPr>
        <p:cNvPr id="1" name=""/>
        <p:cNvGrpSpPr/>
        <p:nvPr/>
      </p:nvGrpSpPr>
      <p:grpSpPr>
        <a:xfrm>
          <a:off x="0" y="0"/>
          <a:ext cx="0" cy="0"/>
          <a:chOff x="0" y="0"/>
          <a:chExt cx="0" cy="0"/>
        </a:xfrm>
      </p:grpSpPr>
      <p:pic>
        <p:nvPicPr>
          <p:cNvPr id="26" name="Picture 25" descr="https://www.toastmasters.org/-/media/images/products/511.ashx?mw=1000&amp;mh=1000&amp;hash=B2BBE0989B427D3DBB596A687E1027DA3D4E7F87">
            <a:extLst>
              <a:ext uri="{FF2B5EF4-FFF2-40B4-BE49-F238E27FC236}">
                <a16:creationId xmlns:a16="http://schemas.microsoft.com/office/drawing/2014/main" id="{AF04467F-CBE9-D34C-8CF3-D9FB3081215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2891583" y="277345"/>
            <a:ext cx="8154640" cy="6290440"/>
          </a:xfrm>
          <a:prstGeom prst="rect">
            <a:avLst/>
          </a:prstGeom>
          <a:noFill/>
          <a:ln w="25400">
            <a:solidFill>
              <a:srgbClr val="772432"/>
            </a:solidFill>
          </a:ln>
          <a:effectLst/>
        </p:spPr>
      </p:pic>
      <p:sp>
        <p:nvSpPr>
          <p:cNvPr id="24" name="TextBox 23">
            <a:extLst>
              <a:ext uri="{FF2B5EF4-FFF2-40B4-BE49-F238E27FC236}">
                <a16:creationId xmlns:a16="http://schemas.microsoft.com/office/drawing/2014/main" id="{D3B6223E-2656-0D40-B45B-E3A895453C48}"/>
              </a:ext>
            </a:extLst>
          </p:cNvPr>
          <p:cNvSpPr txBox="1"/>
          <p:nvPr userDrawn="1"/>
        </p:nvSpPr>
        <p:spPr>
          <a:xfrm>
            <a:off x="5474523" y="892420"/>
            <a:ext cx="5450774" cy="523220"/>
          </a:xfrm>
          <a:prstGeom prst="rect">
            <a:avLst/>
          </a:prstGeom>
          <a:noFill/>
        </p:spPr>
        <p:txBody>
          <a:bodyPr wrap="square" rtlCol="0">
            <a:spAutoFit/>
          </a:bodyPr>
          <a:lstStyle>
            <a:defPPr>
              <a:defRPr lang="en-US"/>
            </a:defPPr>
            <a:lvl1pPr algn="ctr">
              <a:defRPr sz="4500" i="1" spc="200" baseline="0">
                <a:solidFill>
                  <a:srgbClr val="780829"/>
                </a:solidFill>
                <a:latin typeface="Athelas" panose="02000503000000020003" pitchFamily="2" charset="77"/>
                <a:cs typeface="Bangla MN" pitchFamily="2" charset="0"/>
              </a:defRPr>
            </a:lvl1pPr>
          </a:lstStyle>
          <a:p>
            <a:pPr lvl="0"/>
            <a:r>
              <a:rPr lang="en-US" sz="2800" b="1" i="0" spc="0" baseline="0">
                <a:effectLst>
                  <a:innerShdw blurRad="63500" dist="50800" dir="18900000">
                    <a:prstClr val="black">
                      <a:alpha val="50000"/>
                    </a:prstClr>
                  </a:innerShdw>
                </a:effectLst>
                <a:latin typeface="Arial" panose="020B0604020202020204" pitchFamily="34" charset="0"/>
                <a:cs typeface="Arial" panose="020B0604020202020204" pitchFamily="34" charset="0"/>
              </a:rPr>
              <a:t>Distinguished Toastmaster</a:t>
            </a:r>
          </a:p>
        </p:txBody>
      </p:sp>
      <p:sp>
        <p:nvSpPr>
          <p:cNvPr id="29" name="TextBox 28">
            <a:extLst>
              <a:ext uri="{FF2B5EF4-FFF2-40B4-BE49-F238E27FC236}">
                <a16:creationId xmlns:a16="http://schemas.microsoft.com/office/drawing/2014/main" id="{D2D76E0E-D536-A345-A4F7-2DA3A2B322CB}"/>
              </a:ext>
            </a:extLst>
          </p:cNvPr>
          <p:cNvSpPr txBox="1"/>
          <p:nvPr userDrawn="1"/>
        </p:nvSpPr>
        <p:spPr>
          <a:xfrm>
            <a:off x="5563588" y="1749878"/>
            <a:ext cx="5272644" cy="338554"/>
          </a:xfrm>
          <a:prstGeom prst="rect">
            <a:avLst/>
          </a:prstGeom>
          <a:noFill/>
        </p:spPr>
        <p:txBody>
          <a:bodyPr wrap="square" rtlCol="0">
            <a:spAutoFit/>
          </a:bodyPr>
          <a:lstStyle>
            <a:defPPr>
              <a:defRPr lang="en-US"/>
            </a:defPPr>
            <a:lvl1pPr lvl="0" algn="ctr">
              <a:defRPr sz="1400" i="1" spc="2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sz="1600" i="1" spc="0" baseline="0">
                <a:solidFill>
                  <a:schemeClr val="tx1">
                    <a:lumMod val="65000"/>
                    <a:lumOff val="35000"/>
                  </a:schemeClr>
                </a:solidFill>
                <a:effectLst>
                  <a:innerShdw blurRad="114300">
                    <a:prstClr val="black"/>
                  </a:innerShdw>
                </a:effectLst>
                <a:latin typeface="Arial" panose="020B0604020202020204" pitchFamily="34" charset="0"/>
                <a:cs typeface="Arial" panose="020B0604020202020204" pitchFamily="34" charset="0"/>
              </a:rPr>
              <a:t>recognition is given to</a:t>
            </a:r>
          </a:p>
        </p:txBody>
      </p:sp>
      <p:sp>
        <p:nvSpPr>
          <p:cNvPr id="30" name="TextBox 29">
            <a:extLst>
              <a:ext uri="{FF2B5EF4-FFF2-40B4-BE49-F238E27FC236}">
                <a16:creationId xmlns:a16="http://schemas.microsoft.com/office/drawing/2014/main" id="{476D7AEB-1468-D34F-9250-01E356BF39BC}"/>
              </a:ext>
            </a:extLst>
          </p:cNvPr>
          <p:cNvSpPr txBox="1"/>
          <p:nvPr userDrawn="1"/>
        </p:nvSpPr>
        <p:spPr>
          <a:xfrm>
            <a:off x="5563588" y="3851084"/>
            <a:ext cx="5272644" cy="830997"/>
          </a:xfrm>
          <a:prstGeom prst="rect">
            <a:avLst/>
          </a:prstGeom>
          <a:noFill/>
        </p:spPr>
        <p:txBody>
          <a:bodyPr wrap="square" rtlCol="0">
            <a:spAutoFit/>
          </a:bodyPr>
          <a:lstStyle>
            <a:defPPr>
              <a:defRPr lang="en-US"/>
            </a:defPPr>
            <a:lvl1pPr algn="ctr">
              <a:defRPr sz="4500" i="1" spc="200" baseline="0">
                <a:solidFill>
                  <a:srgbClr val="780829"/>
                </a:solidFill>
                <a:latin typeface="Athelas" panose="02000503000000020003" pitchFamily="2" charset="77"/>
                <a:cs typeface="Bangla MN" pitchFamily="2" charset="0"/>
              </a:defRPr>
            </a:lvl1pPr>
          </a:lstStyle>
          <a:p>
            <a:pPr lvl="0"/>
            <a:r>
              <a:rPr lang="en-US" sz="1600" i="1" spc="0" baseline="0">
                <a:solidFill>
                  <a:schemeClr val="tx1">
                    <a:lumMod val="65000"/>
                    <a:lumOff val="35000"/>
                  </a:schemeClr>
                </a:solidFill>
                <a:effectLst>
                  <a:innerShdw blurRad="114300">
                    <a:prstClr val="black"/>
                  </a:innerShdw>
                </a:effectLst>
                <a:latin typeface="Arial" panose="020B0604020202020204" pitchFamily="34" charset="0"/>
                <a:cs typeface="Arial" panose="020B0604020202020204" pitchFamily="34" charset="0"/>
              </a:rPr>
              <a:t>by Toastmasters International for outstanding accomplishment and leadership excellence in the pursuit of the mission of Toastmasters International.</a:t>
            </a:r>
          </a:p>
        </p:txBody>
      </p:sp>
      <p:sp>
        <p:nvSpPr>
          <p:cNvPr id="27" name="Title 1">
            <a:extLst>
              <a:ext uri="{FF2B5EF4-FFF2-40B4-BE49-F238E27FC236}">
                <a16:creationId xmlns:a16="http://schemas.microsoft.com/office/drawing/2014/main" id="{14C30743-8544-8A42-B9C0-E3C669AD4037}"/>
              </a:ext>
            </a:extLst>
          </p:cNvPr>
          <p:cNvSpPr>
            <a:spLocks noGrp="1"/>
          </p:cNvSpPr>
          <p:nvPr userDrawn="1">
            <p:ph type="title" hasCustomPrompt="1"/>
          </p:nvPr>
        </p:nvSpPr>
        <p:spPr>
          <a:xfrm>
            <a:off x="5474524" y="2625535"/>
            <a:ext cx="5450773" cy="618631"/>
          </a:xfrm>
          <a:noFill/>
        </p:spPr>
        <p:txBody>
          <a:bodyPr wrap="square" rtlCol="0">
            <a:spAutoFit/>
          </a:bodyPr>
          <a:lstStyle>
            <a:lvl1pPr algn="ctr">
              <a:defRPr lang="en-US" sz="3800" b="1" i="0" kern="1200" spc="0" baseline="0">
                <a:ln>
                  <a:noFill/>
                </a:ln>
                <a:solidFill>
                  <a:srgbClr val="941100"/>
                </a:solidFill>
                <a:effectLst>
                  <a:innerShdw blurRad="63500" dist="50800" dir="18900000">
                    <a:prstClr val="black">
                      <a:alpha val="50000"/>
                    </a:prstClr>
                  </a:innerShdw>
                </a:effectLst>
                <a:latin typeface="Arial" panose="020B0604020202020204" pitchFamily="34" charset="0"/>
                <a:ea typeface="+mn-ea"/>
                <a:cs typeface="Arial" panose="020B0604020202020204" pitchFamily="34" charset="0"/>
              </a:defRPr>
            </a:lvl1pPr>
          </a:lstStyle>
          <a:p>
            <a:pPr marL="0" lvl="0" algn="ctr" defTabSz="914400" rtl="0" eaLnBrk="1" latinLnBrk="0" hangingPunct="1"/>
            <a:r>
              <a:rPr lang="en-US"/>
              <a:t>name</a:t>
            </a:r>
          </a:p>
        </p:txBody>
      </p:sp>
      <p:sp>
        <p:nvSpPr>
          <p:cNvPr id="39" name="Text Placeholder 4">
            <a:extLst>
              <a:ext uri="{FF2B5EF4-FFF2-40B4-BE49-F238E27FC236}">
                <a16:creationId xmlns:a16="http://schemas.microsoft.com/office/drawing/2014/main" id="{F5438AAA-5604-C84C-A7DF-844CB963DFF5}"/>
              </a:ext>
            </a:extLst>
          </p:cNvPr>
          <p:cNvSpPr>
            <a:spLocks noGrp="1"/>
          </p:cNvSpPr>
          <p:nvPr userDrawn="1">
            <p:ph type="body" sz="quarter" idx="3"/>
          </p:nvPr>
        </p:nvSpPr>
        <p:spPr>
          <a:xfrm>
            <a:off x="5474524" y="5528500"/>
            <a:ext cx="5450772" cy="286232"/>
          </a:xfrm>
          <a:noFill/>
        </p:spPr>
        <p:txBody>
          <a:bodyPr wrap="square" rtlCol="0">
            <a:spAutoFit/>
          </a:bodyPr>
          <a:lstStyle>
            <a:lvl1pPr marL="0" indent="0" algn="ctr">
              <a:buNone/>
              <a:defRPr lang="en-US" sz="1400" b="0" i="1" spc="0" baseline="0">
                <a:ln>
                  <a:noFill/>
                </a:ln>
                <a:solidFill>
                  <a:schemeClr val="tx1">
                    <a:lumMod val="65000"/>
                    <a:lumOff val="35000"/>
                  </a:schemeClr>
                </a:solidFill>
                <a:effectLst>
                  <a:innerShdw blurRad="114300">
                    <a:prstClr val="black"/>
                  </a:innerShdw>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algn="ctr"/>
            <a:r>
              <a:rPr lang="en-US"/>
              <a:t>Click to edit Master text styles</a:t>
            </a:r>
          </a:p>
        </p:txBody>
      </p:sp>
    </p:spTree>
    <p:extLst>
      <p:ext uri="{BB962C8B-B14F-4D97-AF65-F5344CB8AC3E}">
        <p14:creationId xmlns:p14="http://schemas.microsoft.com/office/powerpoint/2010/main" val="250242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0215-E8F5-D84F-879A-1F8A1D54D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06865D-AF34-1949-B134-E02D42F775C0}"/>
              </a:ext>
            </a:extLst>
          </p:cNvPr>
          <p:cNvSpPr>
            <a:spLocks noGrp="1"/>
          </p:cNvSpPr>
          <p:nvPr>
            <p:ph type="body" idx="1"/>
          </p:nvPr>
        </p:nvSpPr>
        <p:spPr>
          <a:xfrm>
            <a:off x="831850" y="4589463"/>
            <a:ext cx="10515600" cy="1500187"/>
          </a:xfrm>
        </p:spPr>
        <p:txBody>
          <a:bodyPr/>
          <a:lstStyle>
            <a:lvl1pPr marL="0" indent="0">
              <a:buNone/>
              <a:defRPr sz="2400">
                <a:solidFill>
                  <a:srgbClr val="A9B2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184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ABA1-208A-FA4B-A78A-3C3B2D49F65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297F297-65DD-7742-99D9-48C305E6CCA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96A70F-CC93-D042-844E-D188A21C3282}"/>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70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96A70F-CC93-D042-844E-D188A21C3282}"/>
              </a:ext>
            </a:extLst>
          </p:cNvPr>
          <p:cNvSpPr>
            <a:spLocks noGrp="1"/>
          </p:cNvSpPr>
          <p:nvPr>
            <p:ph sz="half" idx="2"/>
          </p:nvPr>
        </p:nvSpPr>
        <p:spPr>
          <a:xfrm>
            <a:off x="6172200" y="645001"/>
            <a:ext cx="5181600" cy="5567998"/>
          </a:xfrm>
          <a:ln w="76200" cmpd="sng">
            <a:solidFill>
              <a:srgbClr val="F2DF74"/>
            </a:solidFill>
          </a:ln>
        </p:spPr>
        <p:txBody>
          <a:bodyPr anchor="ctr" anchorCtr="0"/>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4D2ABA1-208A-FA4B-A78A-3C3B2D49F659}"/>
              </a:ext>
            </a:extLst>
          </p:cNvPr>
          <p:cNvSpPr>
            <a:spLocks noGrp="1"/>
          </p:cNvSpPr>
          <p:nvPr>
            <p:ph type="title"/>
          </p:nvPr>
        </p:nvSpPr>
        <p:spPr>
          <a:xfrm>
            <a:off x="721360" y="1290002"/>
            <a:ext cx="5181599" cy="4922997"/>
          </a:xfrm>
        </p:spPr>
        <p:txBody>
          <a:bodyPr anchor="ctr" anchorCtr="0"/>
          <a:lstStyle>
            <a:lvl1pPr algn="r">
              <a:defRPr sz="7500">
                <a:latin typeface="Arial" panose="020B0604020202020204" pitchFamily="34" charset="0"/>
                <a:cs typeface="Arial" panose="020B0604020202020204" pitchFamily="34" charset="0"/>
              </a:defRPr>
            </a:lvl1pPr>
          </a:lstStyle>
          <a:p>
            <a:r>
              <a:rPr lang="en-US"/>
              <a:t>Click to edit Master title style</a:t>
            </a:r>
          </a:p>
        </p:txBody>
      </p:sp>
      <p:pic>
        <p:nvPicPr>
          <p:cNvPr id="5" name="Picture 2" descr="image4848">
            <a:extLst>
              <a:ext uri="{FF2B5EF4-FFF2-40B4-BE49-F238E27FC236}">
                <a16:creationId xmlns:a16="http://schemas.microsoft.com/office/drawing/2014/main" id="{A01DC3AC-3955-744C-8F24-41DC768FB569}"/>
              </a:ext>
            </a:extLst>
          </p:cNvPr>
          <p:cNvPicPr>
            <a:picLocks noChangeAspect="1" noChangeArrowheads="1"/>
          </p:cNvPicPr>
          <p:nvPr userDrawn="1"/>
        </p:nvPicPr>
        <p:blipFill>
          <a:blip r:embed="rId2" cstate="screen">
            <a:alphaModFix/>
            <a:extLst>
              <a:ext uri="{28A0092B-C50C-407E-A947-70E740481C1C}">
                <a14:useLocalDpi xmlns:a14="http://schemas.microsoft.com/office/drawing/2010/main"/>
              </a:ext>
            </a:extLst>
          </a:blip>
          <a:srcRect/>
          <a:stretch>
            <a:fillRect/>
          </a:stretch>
        </p:blipFill>
        <p:spPr bwMode="auto">
          <a:xfrm>
            <a:off x="640080" y="481440"/>
            <a:ext cx="1508178" cy="2514600"/>
          </a:xfrm>
          <a:prstGeom prst="rect">
            <a:avLst/>
          </a:prstGeom>
          <a:noFill/>
          <a:effectLst>
            <a:glow rad="25400">
              <a:schemeClr val="accent5">
                <a:satMod val="175000"/>
                <a:alpha val="2000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6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7" name="Picture 2" descr="image4848">
            <a:extLst>
              <a:ext uri="{FF2B5EF4-FFF2-40B4-BE49-F238E27FC236}">
                <a16:creationId xmlns:a16="http://schemas.microsoft.com/office/drawing/2014/main" id="{86698B0C-F33A-7949-A7FA-34A5A60F43A6}"/>
              </a:ext>
            </a:extLst>
          </p:cNvPr>
          <p:cNvPicPr>
            <a:picLocks noChangeAspect="1" noChangeArrowheads="1"/>
          </p:cNvPicPr>
          <p:nvPr userDrawn="1"/>
        </p:nvPicPr>
        <p:blipFill>
          <a:blip r:embed="rId2" cstate="screen">
            <a:alphaModFix/>
            <a:extLst>
              <a:ext uri="{28A0092B-C50C-407E-A947-70E740481C1C}">
                <a14:useLocalDpi xmlns:a14="http://schemas.microsoft.com/office/drawing/2010/main"/>
              </a:ext>
            </a:extLst>
          </a:blip>
          <a:srcRect/>
          <a:stretch>
            <a:fillRect/>
          </a:stretch>
        </p:blipFill>
        <p:spPr bwMode="auto">
          <a:xfrm>
            <a:off x="10096390" y="481440"/>
            <a:ext cx="1508178" cy="2514600"/>
          </a:xfrm>
          <a:prstGeom prst="rect">
            <a:avLst/>
          </a:prstGeom>
          <a:noFill/>
          <a:effectLst>
            <a:glow rad="25400">
              <a:schemeClr val="accent5">
                <a:satMod val="175000"/>
                <a:alpha val="20000"/>
              </a:schemeClr>
            </a:glow>
            <a:softEdge rad="0"/>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F96A70F-CC93-D042-844E-D188A21C3282}"/>
              </a:ext>
            </a:extLst>
          </p:cNvPr>
          <p:cNvSpPr>
            <a:spLocks noGrp="1"/>
          </p:cNvSpPr>
          <p:nvPr>
            <p:ph sz="half" idx="2"/>
          </p:nvPr>
        </p:nvSpPr>
        <p:spPr>
          <a:xfrm>
            <a:off x="858520" y="645001"/>
            <a:ext cx="5181600" cy="5567998"/>
          </a:xfrm>
          <a:ln w="76200" cmpd="sng">
            <a:solidFill>
              <a:srgbClr val="F2DF74"/>
            </a:solidFill>
          </a:ln>
        </p:spPr>
        <p:txBody>
          <a:bodyPr anchor="ctr" anchorCtr="0"/>
          <a:lstStyle>
            <a:lvl1pPr algn="ctr">
              <a:buNone/>
              <a:defRPr>
                <a:latin typeface="Arial" panose="020B0604020202020204" pitchFamily="34" charset="0"/>
                <a:cs typeface="Arial" panose="020B0604020202020204" pitchFamily="34" charset="0"/>
              </a:defRPr>
            </a:lvl1pPr>
            <a:lvl2pPr algn="ctr">
              <a:buNone/>
              <a:defRPr>
                <a:latin typeface="Arial" panose="020B0604020202020204" pitchFamily="34" charset="0"/>
                <a:cs typeface="Arial" panose="020B0604020202020204" pitchFamily="34" charset="0"/>
              </a:defRPr>
            </a:lvl2pPr>
            <a:lvl3pPr algn="ctr">
              <a:buNone/>
              <a:defRPr>
                <a:latin typeface="Arial" panose="020B0604020202020204" pitchFamily="34" charset="0"/>
                <a:cs typeface="Arial" panose="020B0604020202020204" pitchFamily="34" charset="0"/>
              </a:defRPr>
            </a:lvl3pPr>
            <a:lvl4pPr algn="ctr">
              <a:buNone/>
              <a:defRPr>
                <a:latin typeface="Arial" panose="020B0604020202020204" pitchFamily="34" charset="0"/>
                <a:cs typeface="Arial" panose="020B0604020202020204" pitchFamily="34" charset="0"/>
              </a:defRPr>
            </a:lvl4pPr>
            <a:lvl5pPr algn="ctr">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4D2ABA1-208A-FA4B-A78A-3C3B2D49F659}"/>
              </a:ext>
            </a:extLst>
          </p:cNvPr>
          <p:cNvSpPr>
            <a:spLocks noGrp="1"/>
          </p:cNvSpPr>
          <p:nvPr>
            <p:ph type="title"/>
          </p:nvPr>
        </p:nvSpPr>
        <p:spPr>
          <a:xfrm>
            <a:off x="6278880" y="1290002"/>
            <a:ext cx="5181600" cy="4922997"/>
          </a:xfrm>
        </p:spPr>
        <p:txBody>
          <a:bodyPr anchor="ctr" anchorCtr="0"/>
          <a:lstStyle>
            <a:lvl1pPr algn="l">
              <a:defRPr sz="75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514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65D4-741F-4F44-B40B-7CE308549E56}"/>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7B587D7-6EDA-BF41-B1F3-B6715A179E98}"/>
              </a:ext>
            </a:extLst>
          </p:cNvPr>
          <p:cNvSpPr>
            <a:spLocks noGrp="1"/>
          </p:cNvSpPr>
          <p:nvPr>
            <p:ph type="body" idx="1"/>
          </p:nvPr>
        </p:nvSpPr>
        <p:spPr>
          <a:xfrm>
            <a:off x="839788" y="1681163"/>
            <a:ext cx="5157787" cy="823912"/>
          </a:xfrm>
        </p:spPr>
        <p:txBody>
          <a:bodyPr anchor="b"/>
          <a:lstStyle>
            <a:lvl1pPr marL="0" indent="0">
              <a:buNone/>
              <a:defRPr sz="2400" b="1">
                <a:solidFill>
                  <a:srgbClr val="77243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99B5D-A844-9143-86A2-9F61D6E883DE}"/>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D8111-5F16-BE43-B17F-01D42004D7C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77243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4DA351-2A9C-7D4B-BBA9-AB80C26AAD2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2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A9B2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1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77243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05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2DF7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69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16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5B717-B67E-2B4D-B6A3-DB2CB92D1097}"/>
              </a:ext>
            </a:extLst>
          </p:cNvPr>
          <p:cNvSpPr>
            <a:spLocks noGrp="1"/>
          </p:cNvSpPr>
          <p:nvPr>
            <p:ph type="title"/>
          </p:nvPr>
        </p:nvSpPr>
        <p:spPr>
          <a:xfrm>
            <a:off x="838200" y="365125"/>
            <a:ext cx="10515600" cy="1325563"/>
          </a:xfrm>
          <a:prstGeom prst="rect">
            <a:avLst/>
          </a:prstGeom>
          <a:ln w="3175">
            <a:noFill/>
          </a:ln>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5782E-5065-9C4C-ABD7-7AE8195FE9EA}"/>
              </a:ext>
            </a:extLst>
          </p:cNvPr>
          <p:cNvSpPr>
            <a:spLocks noGrp="1"/>
          </p:cNvSpPr>
          <p:nvPr>
            <p:ph type="body" idx="1"/>
          </p:nvPr>
        </p:nvSpPr>
        <p:spPr>
          <a:xfrm>
            <a:off x="838200" y="1825625"/>
            <a:ext cx="10515600" cy="4667250"/>
          </a:xfrm>
          <a:prstGeom prst="rect">
            <a:avLst/>
          </a:prstGeom>
          <a:ln w="3175">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13867"/>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2" r:id="rId3"/>
    <p:sldLayoutId id="2147483661" r:id="rId4"/>
    <p:sldLayoutId id="2147483662" r:id="rId5"/>
    <p:sldLayoutId id="2147483653" r:id="rId6"/>
    <p:sldLayoutId id="2147483655" r:id="rId7"/>
    <p:sldLayoutId id="2147483664" r:id="rId8"/>
    <p:sldLayoutId id="2147483665" r:id="rId9"/>
    <p:sldLayoutId id="2147483666" r:id="rId10"/>
    <p:sldLayoutId id="2147483663" r:id="rId11"/>
  </p:sldLayoutIdLst>
  <p:txStyles>
    <p:titleStyle>
      <a:lvl1pPr algn="l" defTabSz="914400" rtl="0" eaLnBrk="1" latinLnBrk="0" hangingPunct="1">
        <a:lnSpc>
          <a:spcPct val="90000"/>
        </a:lnSpc>
        <a:spcBef>
          <a:spcPct val="0"/>
        </a:spcBef>
        <a:buNone/>
        <a:defRPr sz="5400" b="1" i="0" kern="1200">
          <a:ln>
            <a:noFill/>
          </a:ln>
          <a:solidFill>
            <a:srgbClr val="F2DF7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0" i="0" kern="1200">
          <a:ln>
            <a:noFill/>
          </a:ln>
          <a:solidFill>
            <a:srgbClr val="A9B2B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b="0" i="0" kern="1200">
          <a:ln>
            <a:noFill/>
          </a:ln>
          <a:solidFill>
            <a:srgbClr val="A9B2B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ln>
            <a:noFill/>
          </a:ln>
          <a:solidFill>
            <a:srgbClr val="A9B2B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ln>
            <a:noFill/>
          </a:ln>
          <a:solidFill>
            <a:srgbClr val="A9B2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ln>
            <a:noFill/>
          </a:ln>
          <a:solidFill>
            <a:srgbClr val="A9B2B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Phil%20Varona%20D54%20DTM%20Ceremony%202020.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Vangelis%20-%20Chariots%20of%20Fire,%20royalty%20free%20link.mp3"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E02812E0-0B3A-2649-BA9D-6BC222C284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1" name="Rectangle 10">
            <a:extLst>
              <a:ext uri="{FF2B5EF4-FFF2-40B4-BE49-F238E27FC236}">
                <a16:creationId xmlns:a16="http://schemas.microsoft.com/office/drawing/2014/main" id="{D3F256C8-9778-5849-8D95-D5357EF76E91}"/>
              </a:ext>
            </a:extLst>
          </p:cNvPr>
          <p:cNvSpPr/>
          <p:nvPr/>
        </p:nvSpPr>
        <p:spPr>
          <a:xfrm>
            <a:off x="-1" y="0"/>
            <a:ext cx="5220394" cy="6858000"/>
          </a:xfrm>
          <a:prstGeom prst="rect">
            <a:avLst/>
          </a:prstGeom>
          <a:solidFill>
            <a:srgbClr val="00416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Subtitle 2">
            <a:extLst>
              <a:ext uri="{FF2B5EF4-FFF2-40B4-BE49-F238E27FC236}">
                <a16:creationId xmlns:a16="http://schemas.microsoft.com/office/drawing/2014/main" id="{43C82CC5-22CE-5547-8E30-698510A04890}"/>
              </a:ext>
            </a:extLst>
          </p:cNvPr>
          <p:cNvSpPr>
            <a:spLocks noGrp="1"/>
          </p:cNvSpPr>
          <p:nvPr>
            <p:ph type="subTitle" idx="1"/>
          </p:nvPr>
        </p:nvSpPr>
        <p:spPr>
          <a:xfrm>
            <a:off x="382048" y="4932777"/>
            <a:ext cx="4517760" cy="1191491"/>
          </a:xfrm>
        </p:spPr>
        <p:txBody>
          <a:bodyPr>
            <a:noAutofit/>
          </a:bodyPr>
          <a:lstStyle/>
          <a:p>
            <a:pPr algn="r"/>
            <a:r>
              <a:rPr lang="en-US" sz="2800" b="1">
                <a:ln w="19050">
                  <a:noFill/>
                </a:ln>
                <a:solidFill>
                  <a:srgbClr val="F2DF74"/>
                </a:solidFill>
              </a:rPr>
              <a:t>DTM Award Ceremony</a:t>
            </a:r>
          </a:p>
          <a:p>
            <a:pPr algn="r"/>
            <a:r>
              <a:rPr lang="en-US" sz="2800" b="1">
                <a:ln w="3175">
                  <a:noFill/>
                </a:ln>
              </a:rPr>
              <a:t>November 7, 2020</a:t>
            </a:r>
          </a:p>
        </p:txBody>
      </p:sp>
      <p:sp>
        <p:nvSpPr>
          <p:cNvPr id="2" name="Title 1">
            <a:extLst>
              <a:ext uri="{FF2B5EF4-FFF2-40B4-BE49-F238E27FC236}">
                <a16:creationId xmlns:a16="http://schemas.microsoft.com/office/drawing/2014/main" id="{FA3FA151-D89E-8548-8239-D81CFEA0EFCC}"/>
              </a:ext>
            </a:extLst>
          </p:cNvPr>
          <p:cNvSpPr>
            <a:spLocks noGrp="1"/>
          </p:cNvSpPr>
          <p:nvPr>
            <p:ph type="ctrTitle"/>
          </p:nvPr>
        </p:nvSpPr>
        <p:spPr>
          <a:xfrm>
            <a:off x="406493" y="2213282"/>
            <a:ext cx="4498258" cy="1676399"/>
          </a:xfrm>
          <a:ln>
            <a:noFill/>
          </a:ln>
        </p:spPr>
        <p:txBody>
          <a:bodyPr>
            <a:noAutofit/>
          </a:bodyPr>
          <a:lstStyle/>
          <a:p>
            <a:pPr algn="r">
              <a:tabLst>
                <a:tab pos="1368425" algn="l"/>
                <a:tab pos="3422650" algn="l"/>
              </a:tabLst>
            </a:pPr>
            <a:r>
              <a:rPr lang="en-US" sz="5400">
                <a:ln w="38100">
                  <a:noFill/>
                </a:ln>
                <a:solidFill>
                  <a:schemeClr val="bg1"/>
                </a:solidFill>
              </a:rPr>
              <a:t>DISTRICT 54</a:t>
            </a:r>
          </a:p>
        </p:txBody>
      </p:sp>
      <p:pic>
        <p:nvPicPr>
          <p:cNvPr id="10" name="Picture 2" descr="image4848">
            <a:extLst>
              <a:ext uri="{FF2B5EF4-FFF2-40B4-BE49-F238E27FC236}">
                <a16:creationId xmlns:a16="http://schemas.microsoft.com/office/drawing/2014/main" id="{C0665B3D-0104-6E49-B098-E3EB48CBF10B}"/>
              </a:ext>
            </a:extLst>
          </p:cNvPr>
          <p:cNvPicPr>
            <a:picLocks noChangeAspect="1" noChangeArrowheads="1"/>
          </p:cNvPicPr>
          <p:nvPr/>
        </p:nvPicPr>
        <p:blipFill>
          <a:blip r:embed="rId4" cstate="screen">
            <a:alphaModFix/>
            <a:extLst>
              <a:ext uri="{28A0092B-C50C-407E-A947-70E740481C1C}">
                <a14:useLocalDpi xmlns:a14="http://schemas.microsoft.com/office/drawing/2010/main"/>
              </a:ext>
            </a:extLst>
          </a:blip>
          <a:srcRect/>
          <a:stretch>
            <a:fillRect/>
          </a:stretch>
        </p:blipFill>
        <p:spPr bwMode="auto">
          <a:xfrm>
            <a:off x="3405055" y="257086"/>
            <a:ext cx="1599261" cy="2666464"/>
          </a:xfrm>
          <a:prstGeom prst="rect">
            <a:avLst/>
          </a:prstGeom>
          <a:noFill/>
          <a:effectLst>
            <a:glow rad="25400">
              <a:schemeClr val="accent5">
                <a:satMod val="175000"/>
                <a:alpha val="2000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5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Rakesh Chandra</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December 2, 2019</a:t>
            </a:r>
          </a:p>
        </p:txBody>
      </p:sp>
      <p:pic>
        <p:nvPicPr>
          <p:cNvPr id="7" name="Content Placeholder 4" descr="A person wearing a suit and tie smiling at the camera&#10;&#10;Description automatically generated">
            <a:extLst>
              <a:ext uri="{FF2B5EF4-FFF2-40B4-BE49-F238E27FC236}">
                <a16:creationId xmlns:a16="http://schemas.microsoft.com/office/drawing/2014/main" id="{244857B1-375F-DE4C-8BE6-8257E438A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04900"/>
            <a:ext cx="1371600" cy="1847181"/>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920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1FA3-084F-4D4C-AFF6-A575B4A7FC09}"/>
              </a:ext>
            </a:extLst>
          </p:cNvPr>
          <p:cNvSpPr>
            <a:spLocks noGrp="1"/>
          </p:cNvSpPr>
          <p:nvPr>
            <p:ph type="title"/>
          </p:nvPr>
        </p:nvSpPr>
        <p:spPr>
          <a:xfrm>
            <a:off x="6278880" y="1355090"/>
            <a:ext cx="5064760" cy="4539298"/>
          </a:xfrm>
          <a:ln>
            <a:noFill/>
          </a:ln>
        </p:spPr>
        <p:txBody>
          <a:bodyPr anchor="b"/>
          <a:lstStyle/>
          <a:p>
            <a:r>
              <a:rPr lang="en-US" b="1" i="0" kern="1200">
                <a:effectLst/>
              </a:rPr>
              <a:t>Ray P. </a:t>
            </a:r>
            <a:br>
              <a:rPr lang="en-US" b="1" i="0" kern="1200">
                <a:effectLst/>
              </a:rPr>
            </a:br>
            <a:r>
              <a:rPr lang="en-US" b="1" i="0" kern="1200">
                <a:effectLst/>
              </a:rPr>
              <a:t>Termini</a:t>
            </a:r>
            <a:br>
              <a:rPr lang="en-US" sz="5400" b="1" i="0" kern="1200">
                <a:solidFill>
                  <a:srgbClr val="A9B2B1"/>
                </a:solidFill>
                <a:effectLst/>
              </a:rPr>
            </a:br>
            <a:r>
              <a:rPr lang="en-US" sz="2500" b="0">
                <a:solidFill>
                  <a:srgbClr val="A9B2B1"/>
                </a:solidFill>
              </a:rPr>
              <a:t>Timely Talkers</a:t>
            </a:r>
          </a:p>
        </p:txBody>
      </p:sp>
      <p:pic>
        <p:nvPicPr>
          <p:cNvPr id="9" name="Content Placeholder 8" descr="A person wearing a suit and tie smiling at the camera&#10;&#10;Description automatically generated">
            <a:extLst>
              <a:ext uri="{FF2B5EF4-FFF2-40B4-BE49-F238E27FC236}">
                <a16:creationId xmlns:a16="http://schemas.microsoft.com/office/drawing/2014/main" id="{37B9EB0D-1ED6-864C-844C-2A29DADD8EF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31521" y="692652"/>
            <a:ext cx="5181600" cy="5505947"/>
          </a:xfrm>
          <a:prstGeom prst="rect">
            <a:avLst/>
          </a:prstGeom>
          <a:ln w="76200">
            <a:solidFill>
              <a:srgbClr val="F2DF74"/>
            </a:solidFill>
          </a:ln>
        </p:spPr>
      </p:pic>
    </p:spTree>
    <p:extLst>
      <p:ext uri="{BB962C8B-B14F-4D97-AF65-F5344CB8AC3E}">
        <p14:creationId xmlns:p14="http://schemas.microsoft.com/office/powerpoint/2010/main" val="290543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Ray P. Termini</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December 24, 2019</a:t>
            </a:r>
          </a:p>
        </p:txBody>
      </p:sp>
      <p:pic>
        <p:nvPicPr>
          <p:cNvPr id="8" name="Content Placeholder 8" descr="A person wearing a suit and tie smiling at the camera&#10;&#10;Description automatically generated">
            <a:extLst>
              <a:ext uri="{FF2B5EF4-FFF2-40B4-BE49-F238E27FC236}">
                <a16:creationId xmlns:a16="http://schemas.microsoft.com/office/drawing/2014/main" id="{5E82D5DF-C561-0445-9148-1C7F194D4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04900"/>
            <a:ext cx="1371600" cy="1858799"/>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579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6FB4D85-E594-9A4E-BAD9-05911D3CF320}"/>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l="-443"/>
          <a:stretch/>
        </p:blipFill>
        <p:spPr bwMode="auto">
          <a:xfrm>
            <a:off x="6289042" y="595123"/>
            <a:ext cx="5181600" cy="5605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2E54C3-CF3B-2547-9623-2BFE5A0E342E}"/>
              </a:ext>
            </a:extLst>
          </p:cNvPr>
          <p:cNvSpPr>
            <a:spLocks noGrp="1"/>
          </p:cNvSpPr>
          <p:nvPr>
            <p:ph type="title"/>
          </p:nvPr>
        </p:nvSpPr>
        <p:spPr>
          <a:xfrm>
            <a:off x="838200" y="1355090"/>
            <a:ext cx="5064760" cy="4539298"/>
          </a:xfrm>
        </p:spPr>
        <p:txBody>
          <a:bodyPr anchor="b"/>
          <a:lstStyle/>
          <a:p>
            <a:r>
              <a:rPr lang="en-US"/>
              <a:t>William Neuman</a:t>
            </a:r>
            <a:br>
              <a:rPr lang="en-US">
                <a:solidFill>
                  <a:srgbClr val="A9B2B1"/>
                </a:solidFill>
              </a:rPr>
            </a:br>
            <a:r>
              <a:rPr lang="en-US" sz="2500" b="0">
                <a:solidFill>
                  <a:srgbClr val="A9B2B1"/>
                </a:solidFill>
              </a:rPr>
              <a:t>Listen, Learn, Lead</a:t>
            </a:r>
          </a:p>
        </p:txBody>
      </p:sp>
    </p:spTree>
    <p:extLst>
      <p:ext uri="{BB962C8B-B14F-4D97-AF65-F5344CB8AC3E}">
        <p14:creationId xmlns:p14="http://schemas.microsoft.com/office/powerpoint/2010/main" val="58405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William Neuman</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February 13, 2020</a:t>
            </a:r>
          </a:p>
        </p:txBody>
      </p:sp>
      <p:pic>
        <p:nvPicPr>
          <p:cNvPr id="8" name="Picture 2">
            <a:extLst>
              <a:ext uri="{FF2B5EF4-FFF2-40B4-BE49-F238E27FC236}">
                <a16:creationId xmlns:a16="http://schemas.microsoft.com/office/drawing/2014/main" id="{2DF0FAC1-D58A-6242-A1FC-5F83398D42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3000" y="1104900"/>
            <a:ext cx="1371600" cy="1828800"/>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7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454AF74-19AF-4041-99F5-846B2A50BEB0}"/>
              </a:ext>
            </a:extLst>
          </p:cNvPr>
          <p:cNvSpPr>
            <a:spLocks noGrp="1"/>
          </p:cNvSpPr>
          <p:nvPr>
            <p:ph sz="half" idx="4294967295"/>
          </p:nvPr>
        </p:nvSpPr>
        <p:spPr>
          <a:xfrm>
            <a:off x="858520" y="645001"/>
            <a:ext cx="5181600" cy="5567998"/>
          </a:xfrm>
        </p:spPr>
        <p:txBody>
          <a:bodyPr/>
          <a:lstStyle/>
          <a:p>
            <a:endParaRPr lang="en-US"/>
          </a:p>
        </p:txBody>
      </p:sp>
      <p:sp>
        <p:nvSpPr>
          <p:cNvPr id="2" name="Title 1">
            <a:extLst>
              <a:ext uri="{FF2B5EF4-FFF2-40B4-BE49-F238E27FC236}">
                <a16:creationId xmlns:a16="http://schemas.microsoft.com/office/drawing/2014/main" id="{92343022-3862-B745-B267-71C49AC21904}"/>
              </a:ext>
            </a:extLst>
          </p:cNvPr>
          <p:cNvSpPr>
            <a:spLocks noGrp="1"/>
          </p:cNvSpPr>
          <p:nvPr>
            <p:ph type="title"/>
          </p:nvPr>
        </p:nvSpPr>
        <p:spPr>
          <a:xfrm>
            <a:off x="6278880" y="1355090"/>
            <a:ext cx="5064760" cy="4539298"/>
          </a:xfrm>
        </p:spPr>
        <p:txBody>
          <a:bodyPr anchor="b"/>
          <a:lstStyle/>
          <a:p>
            <a:r>
              <a:rPr lang="en-US" b="1" i="0" kern="1200">
                <a:effectLst/>
              </a:rPr>
              <a:t>Carol A. </a:t>
            </a:r>
            <a:br>
              <a:rPr lang="en-US" b="1" i="0" kern="1200">
                <a:effectLst/>
              </a:rPr>
            </a:br>
            <a:r>
              <a:rPr lang="en-US" b="1" i="0" kern="1200">
                <a:effectLst/>
              </a:rPr>
              <a:t>Loser</a:t>
            </a:r>
            <a:br>
              <a:rPr lang="en-US" b="1" i="0" kern="1200">
                <a:solidFill>
                  <a:srgbClr val="A9B2B1"/>
                </a:solidFill>
                <a:effectLst/>
              </a:rPr>
            </a:br>
            <a:r>
              <a:rPr lang="en-US" sz="2500" b="0">
                <a:solidFill>
                  <a:srgbClr val="A9B2B1"/>
                </a:solidFill>
              </a:rPr>
              <a:t>Logistically Speaking</a:t>
            </a:r>
          </a:p>
        </p:txBody>
      </p:sp>
      <p:pic>
        <p:nvPicPr>
          <p:cNvPr id="6" name="Content Placeholder 5">
            <a:extLst>
              <a:ext uri="{FF2B5EF4-FFF2-40B4-BE49-F238E27FC236}">
                <a16:creationId xmlns:a16="http://schemas.microsoft.com/office/drawing/2014/main" id="{644D94B2-0716-A443-AD03-3E96D452AD73}"/>
              </a:ext>
            </a:extLst>
          </p:cNvPr>
          <p:cNvPicPr>
            <a:picLocks noGrp="1" noChangeAspect="1"/>
          </p:cNvPicPr>
          <p:nvPr>
            <p:ph sz="half" idx="2"/>
          </p:nvPr>
        </p:nvPicPr>
        <p:blipFill>
          <a:blip r:embed="rId3"/>
          <a:stretch>
            <a:fillRect/>
          </a:stretch>
        </p:blipFill>
        <p:spPr>
          <a:xfrm>
            <a:off x="865245" y="644525"/>
            <a:ext cx="5168785" cy="5568950"/>
          </a:xfrm>
        </p:spPr>
      </p:pic>
    </p:spTree>
    <p:extLst>
      <p:ext uri="{BB962C8B-B14F-4D97-AF65-F5344CB8AC3E}">
        <p14:creationId xmlns:p14="http://schemas.microsoft.com/office/powerpoint/2010/main" val="144909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Carol A. Loser</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February 15, 2020</a:t>
            </a:r>
          </a:p>
        </p:txBody>
      </p:sp>
      <p:pic>
        <p:nvPicPr>
          <p:cNvPr id="8" name="Content Placeholder 9" descr="A close up of a child in glasses taking a selfie&#10;&#10;Description automatically generated">
            <a:extLst>
              <a:ext uri="{FF2B5EF4-FFF2-40B4-BE49-F238E27FC236}">
                <a16:creationId xmlns:a16="http://schemas.microsoft.com/office/drawing/2014/main" id="{1ABAD9CA-3C6B-E445-9D16-FC2D83CD097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8000"/>
                    </a14:imgEffect>
                  </a14:imgLayer>
                </a14:imgProps>
              </a:ext>
              <a:ext uri="{28A0092B-C50C-407E-A947-70E740481C1C}">
                <a14:useLocalDpi xmlns:a14="http://schemas.microsoft.com/office/drawing/2010/main"/>
              </a:ext>
            </a:extLst>
          </a:blip>
          <a:srcRect/>
          <a:stretch/>
        </p:blipFill>
        <p:spPr>
          <a:xfrm>
            <a:off x="1143000" y="1128015"/>
            <a:ext cx="1371600" cy="1913998"/>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395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FA4070-ACA3-F746-B62E-0144664B2BF0}"/>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278491" y="609599"/>
            <a:ext cx="5201920" cy="5567997"/>
          </a:xfrm>
        </p:spPr>
      </p:pic>
      <p:sp>
        <p:nvSpPr>
          <p:cNvPr id="2" name="Title 1">
            <a:extLst>
              <a:ext uri="{FF2B5EF4-FFF2-40B4-BE49-F238E27FC236}">
                <a16:creationId xmlns:a16="http://schemas.microsoft.com/office/drawing/2014/main" id="{B6B19DB5-3823-574C-B281-11BBCF4CFB6D}"/>
              </a:ext>
            </a:extLst>
          </p:cNvPr>
          <p:cNvSpPr>
            <a:spLocks noGrp="1"/>
          </p:cNvSpPr>
          <p:nvPr>
            <p:ph type="title"/>
          </p:nvPr>
        </p:nvSpPr>
        <p:spPr>
          <a:xfrm>
            <a:off x="838200" y="1355090"/>
            <a:ext cx="5064760" cy="4539298"/>
          </a:xfrm>
        </p:spPr>
        <p:txBody>
          <a:bodyPr anchor="b"/>
          <a:lstStyle/>
          <a:p>
            <a:r>
              <a:rPr lang="en-US" sz="7000" b="1" i="0" kern="1200">
                <a:effectLst/>
              </a:rPr>
              <a:t>Jacqueline</a:t>
            </a:r>
            <a:br>
              <a:rPr lang="en-US" sz="7000" b="1" i="0" kern="1200">
                <a:effectLst/>
              </a:rPr>
            </a:br>
            <a:r>
              <a:rPr lang="en-US" sz="7000" b="1" i="0" kern="1200">
                <a:effectLst/>
              </a:rPr>
              <a:t>Taylor</a:t>
            </a:r>
            <a:br>
              <a:rPr lang="en-US" b="1" i="0" kern="1200">
                <a:effectLst/>
              </a:rPr>
            </a:br>
            <a:r>
              <a:rPr lang="en-US" sz="2500" b="0">
                <a:solidFill>
                  <a:srgbClr val="A9B2B1"/>
                </a:solidFill>
              </a:rPr>
              <a:t>Logistically Speaking</a:t>
            </a:r>
          </a:p>
        </p:txBody>
      </p:sp>
    </p:spTree>
    <p:extLst>
      <p:ext uri="{BB962C8B-B14F-4D97-AF65-F5344CB8AC3E}">
        <p14:creationId xmlns:p14="http://schemas.microsoft.com/office/powerpoint/2010/main" val="125577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5363FA-9683-0C4E-83C5-7DF591E7B7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2998" y="1091927"/>
            <a:ext cx="1371601" cy="1861574"/>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Jacqueline Taylor</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April 1, 2020</a:t>
            </a:r>
          </a:p>
        </p:txBody>
      </p:sp>
    </p:spTree>
    <p:extLst>
      <p:ext uri="{BB962C8B-B14F-4D97-AF65-F5344CB8AC3E}">
        <p14:creationId xmlns:p14="http://schemas.microsoft.com/office/powerpoint/2010/main" val="32058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F545498-2F10-5B47-A025-ECEB49CBEAD4}"/>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731521" y="647699"/>
            <a:ext cx="5181600" cy="553427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C87B44-CA91-254E-ADDB-88930789884B}"/>
              </a:ext>
            </a:extLst>
          </p:cNvPr>
          <p:cNvSpPr>
            <a:spLocks noGrp="1"/>
          </p:cNvSpPr>
          <p:nvPr>
            <p:ph type="title"/>
          </p:nvPr>
        </p:nvSpPr>
        <p:spPr>
          <a:xfrm>
            <a:off x="6278880" y="1355090"/>
            <a:ext cx="5064760" cy="4539298"/>
          </a:xfrm>
        </p:spPr>
        <p:txBody>
          <a:bodyPr anchor="b"/>
          <a:lstStyle/>
          <a:p>
            <a:r>
              <a:rPr lang="en-US" b="1" i="0" kern="1200">
                <a:effectLst/>
              </a:rPr>
              <a:t>Daniel J. </a:t>
            </a:r>
            <a:br>
              <a:rPr lang="en-US" b="1" i="0" kern="1200">
                <a:effectLst/>
              </a:rPr>
            </a:br>
            <a:r>
              <a:rPr lang="en-US" b="1" i="0" kern="1200">
                <a:effectLst/>
              </a:rPr>
              <a:t>Kyburz</a:t>
            </a:r>
            <a:br>
              <a:rPr lang="en-US" b="1" i="0" kern="1200">
                <a:solidFill>
                  <a:srgbClr val="A9B2B1"/>
                </a:solidFill>
                <a:effectLst/>
              </a:rPr>
            </a:br>
            <a:r>
              <a:rPr lang="en-US" sz="2500" b="0">
                <a:solidFill>
                  <a:srgbClr val="A9B2B1"/>
                </a:solidFill>
              </a:rPr>
              <a:t>Timely Talkers</a:t>
            </a:r>
          </a:p>
        </p:txBody>
      </p:sp>
    </p:spTree>
    <p:extLst>
      <p:ext uri="{BB962C8B-B14F-4D97-AF65-F5344CB8AC3E}">
        <p14:creationId xmlns:p14="http://schemas.microsoft.com/office/powerpoint/2010/main" val="254931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98FE-E989-2149-9E7D-E473F024756A}"/>
              </a:ext>
            </a:extLst>
          </p:cNvPr>
          <p:cNvSpPr>
            <a:spLocks noGrp="1"/>
          </p:cNvSpPr>
          <p:nvPr>
            <p:ph type="title" idx="4294967295"/>
          </p:nvPr>
        </p:nvSpPr>
        <p:spPr>
          <a:xfrm>
            <a:off x="838200" y="365125"/>
            <a:ext cx="10515600" cy="1325563"/>
          </a:xfrm>
        </p:spPr>
        <p:txBody>
          <a:bodyPr>
            <a:noAutofit/>
          </a:bodyPr>
          <a:lstStyle/>
          <a:p>
            <a:r>
              <a:rPr lang="en-US" sz="4000">
                <a:solidFill>
                  <a:srgbClr val="772432"/>
                </a:solidFill>
              </a:rPr>
              <a:t>Toastmasters International Statement</a:t>
            </a:r>
          </a:p>
        </p:txBody>
      </p:sp>
      <p:sp>
        <p:nvSpPr>
          <p:cNvPr id="3" name="Content Placeholder 2">
            <a:extLst>
              <a:ext uri="{FF2B5EF4-FFF2-40B4-BE49-F238E27FC236}">
                <a16:creationId xmlns:a16="http://schemas.microsoft.com/office/drawing/2014/main" id="{74740DE1-0A5E-124E-85D6-A41C2C657DC8}"/>
              </a:ext>
            </a:extLst>
          </p:cNvPr>
          <p:cNvSpPr>
            <a:spLocks noGrp="1"/>
          </p:cNvSpPr>
          <p:nvPr>
            <p:ph idx="4294967295"/>
          </p:nvPr>
        </p:nvSpPr>
        <p:spPr>
          <a:xfrm>
            <a:off x="828869" y="1461732"/>
            <a:ext cx="10515600" cy="4667250"/>
          </a:xfrm>
        </p:spPr>
        <p:txBody>
          <a:bodyPr>
            <a:noAutofit/>
          </a:bodyPr>
          <a:lstStyle/>
          <a:p>
            <a:pPr marL="0" indent="0">
              <a:lnSpc>
                <a:spcPct val="110000"/>
              </a:lnSpc>
              <a:spcBef>
                <a:spcPts val="0"/>
              </a:spcBef>
              <a:buNone/>
            </a:pPr>
            <a:r>
              <a:rPr lang="en-US" sz="2500">
                <a:solidFill>
                  <a:srgbClr val="004165"/>
                </a:solidFill>
              </a:rPr>
              <a:t>By attending this remote event, you agree to the privacy policy of Toastmasters International as well as the unassociated remote hosting service. Some of your personal information, such as name, image, and any shared messages may be shared with other meeting participants and will be recorded by Toastmasters International who may use the recording in the future as it sees fit. Your remote attendance hereby discharges Toastmasters International from all claims, demands, rights, promises, damages and liabilities arising out of or in connection with the use or distribution of said video recordings, including but not limited to any claims for invasion of privacy, appropriation of likeness or defamation.</a:t>
            </a:r>
            <a:r>
              <a:rPr lang="en-US" sz="2500">
                <a:solidFill>
                  <a:srgbClr val="004165"/>
                </a:solidFill>
                <a:effectLst/>
              </a:rPr>
              <a:t> </a:t>
            </a:r>
            <a:endParaRPr lang="en-US" sz="2500">
              <a:solidFill>
                <a:srgbClr val="004165"/>
              </a:solidFill>
            </a:endParaRPr>
          </a:p>
        </p:txBody>
      </p:sp>
    </p:spTree>
    <p:extLst>
      <p:ext uri="{BB962C8B-B14F-4D97-AF65-F5344CB8AC3E}">
        <p14:creationId xmlns:p14="http://schemas.microsoft.com/office/powerpoint/2010/main" val="138971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81A16A-6B9B-4C4F-9F81-459461291A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095879"/>
            <a:ext cx="1371600" cy="1814620"/>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9A783C18-5807-5E43-8F76-0CC7E63D1D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42999" y="1095880"/>
            <a:ext cx="1371601" cy="181462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Daniel J. Kyburz</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May 5, 2020</a:t>
            </a:r>
          </a:p>
        </p:txBody>
      </p:sp>
    </p:spTree>
    <p:extLst>
      <p:ext uri="{BB962C8B-B14F-4D97-AF65-F5344CB8AC3E}">
        <p14:creationId xmlns:p14="http://schemas.microsoft.com/office/powerpoint/2010/main" val="42893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itting in front of a window&#10;&#10;Description automatically generated">
            <a:extLst>
              <a:ext uri="{FF2B5EF4-FFF2-40B4-BE49-F238E27FC236}">
                <a16:creationId xmlns:a16="http://schemas.microsoft.com/office/drawing/2014/main" id="{2AE4A545-48FA-F640-8D5D-514C5506B3D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6289042" y="660835"/>
            <a:ext cx="5186218" cy="5541264"/>
          </a:xfrm>
        </p:spPr>
      </p:pic>
      <p:sp>
        <p:nvSpPr>
          <p:cNvPr id="2" name="Title 1">
            <a:extLst>
              <a:ext uri="{FF2B5EF4-FFF2-40B4-BE49-F238E27FC236}">
                <a16:creationId xmlns:a16="http://schemas.microsoft.com/office/drawing/2014/main" id="{C8E36628-3317-C34D-9097-B802B79A8AD1}"/>
              </a:ext>
            </a:extLst>
          </p:cNvPr>
          <p:cNvSpPr>
            <a:spLocks noGrp="1"/>
          </p:cNvSpPr>
          <p:nvPr>
            <p:ph type="title"/>
          </p:nvPr>
        </p:nvSpPr>
        <p:spPr>
          <a:xfrm>
            <a:off x="838200" y="971391"/>
            <a:ext cx="5064760" cy="4922997"/>
          </a:xfrm>
        </p:spPr>
        <p:txBody>
          <a:bodyPr anchor="b"/>
          <a:lstStyle/>
          <a:p>
            <a:pPr algn="r"/>
            <a:r>
              <a:rPr lang="en-US" b="1" i="0" kern="1200">
                <a:effectLst/>
              </a:rPr>
              <a:t>Sara Amaravadi</a:t>
            </a:r>
            <a:br>
              <a:rPr lang="en-US" sz="5400" b="1" i="0" kern="1200">
                <a:solidFill>
                  <a:srgbClr val="A9B2B1"/>
                </a:solidFill>
                <a:effectLst/>
              </a:rPr>
            </a:br>
            <a:r>
              <a:rPr lang="en-US" sz="2500" b="0">
                <a:solidFill>
                  <a:srgbClr val="A9B2B1"/>
                </a:solidFill>
              </a:rPr>
              <a:t>State Farm Landmark</a:t>
            </a:r>
          </a:p>
        </p:txBody>
      </p:sp>
    </p:spTree>
    <p:extLst>
      <p:ext uri="{BB962C8B-B14F-4D97-AF65-F5344CB8AC3E}">
        <p14:creationId xmlns:p14="http://schemas.microsoft.com/office/powerpoint/2010/main" val="1558530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Sara Amaravadi</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May 28, 2020</a:t>
            </a:r>
          </a:p>
        </p:txBody>
      </p:sp>
      <p:pic>
        <p:nvPicPr>
          <p:cNvPr id="8" name="Content Placeholder 4" descr="A person sitting in front of a window&#10;&#10;Description automatically generated">
            <a:extLst>
              <a:ext uri="{FF2B5EF4-FFF2-40B4-BE49-F238E27FC236}">
                <a16:creationId xmlns:a16="http://schemas.microsoft.com/office/drawing/2014/main" id="{79CCDAF4-2D51-8148-A488-320089C0E7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04900"/>
            <a:ext cx="1371600" cy="1879820"/>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6753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clothing, person, outdoor&#10;&#10;Description automatically generated">
            <a:extLst>
              <a:ext uri="{FF2B5EF4-FFF2-40B4-BE49-F238E27FC236}">
                <a16:creationId xmlns:a16="http://schemas.microsoft.com/office/drawing/2014/main" id="{2D9E449C-2CA8-354B-9E9C-5D7307B1D186}"/>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31521" y="647700"/>
            <a:ext cx="5181600" cy="5562602"/>
          </a:xfrm>
        </p:spPr>
      </p:pic>
      <p:sp>
        <p:nvSpPr>
          <p:cNvPr id="2" name="Title 1">
            <a:extLst>
              <a:ext uri="{FF2B5EF4-FFF2-40B4-BE49-F238E27FC236}">
                <a16:creationId xmlns:a16="http://schemas.microsoft.com/office/drawing/2014/main" id="{0426A888-16B5-CC43-8686-5A0821B62F2C}"/>
              </a:ext>
            </a:extLst>
          </p:cNvPr>
          <p:cNvSpPr>
            <a:spLocks noGrp="1"/>
          </p:cNvSpPr>
          <p:nvPr>
            <p:ph type="title"/>
          </p:nvPr>
        </p:nvSpPr>
        <p:spPr>
          <a:xfrm>
            <a:off x="6278880" y="971391"/>
            <a:ext cx="5064760" cy="4922997"/>
          </a:xfrm>
        </p:spPr>
        <p:txBody>
          <a:bodyPr anchor="b"/>
          <a:lstStyle/>
          <a:p>
            <a:r>
              <a:rPr lang="en-US" b="1" i="0" kern="1200">
                <a:effectLst/>
              </a:rPr>
              <a:t>Dwayne E. Mickelson</a:t>
            </a:r>
            <a:br>
              <a:rPr lang="en-US" sz="5400" b="1" i="0" kern="1200">
                <a:effectLst/>
              </a:rPr>
            </a:br>
            <a:r>
              <a:rPr lang="en-US" sz="2500" b="0">
                <a:solidFill>
                  <a:srgbClr val="A9B2B1"/>
                </a:solidFill>
              </a:rPr>
              <a:t>Morris Area</a:t>
            </a:r>
          </a:p>
        </p:txBody>
      </p:sp>
    </p:spTree>
    <p:extLst>
      <p:ext uri="{BB962C8B-B14F-4D97-AF65-F5344CB8AC3E}">
        <p14:creationId xmlns:p14="http://schemas.microsoft.com/office/powerpoint/2010/main" val="1811019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Dwayne E. Mickelson</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May 29, 2020</a:t>
            </a:r>
          </a:p>
        </p:txBody>
      </p:sp>
      <p:pic>
        <p:nvPicPr>
          <p:cNvPr id="8" name="Content Placeholder 4" descr="A person wearing a suit and tie&#10;&#10;Description automatically generated">
            <a:extLst>
              <a:ext uri="{FF2B5EF4-FFF2-40B4-BE49-F238E27FC236}">
                <a16:creationId xmlns:a16="http://schemas.microsoft.com/office/drawing/2014/main" id="{E4506D45-EC2B-8D44-AAC7-EB2143B2C1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04900"/>
            <a:ext cx="1371600" cy="1741811"/>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668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wearing a suit and tie smiling at the camera&#10;&#10;Description automatically generated">
            <a:extLst>
              <a:ext uri="{FF2B5EF4-FFF2-40B4-BE49-F238E27FC236}">
                <a16:creationId xmlns:a16="http://schemas.microsoft.com/office/drawing/2014/main" id="{CC2EC9ED-F94D-794D-9BA4-F3719E56EA8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6289042" y="654500"/>
            <a:ext cx="5181600" cy="5548999"/>
          </a:xfrm>
        </p:spPr>
      </p:pic>
      <p:sp>
        <p:nvSpPr>
          <p:cNvPr id="2" name="Title 1">
            <a:extLst>
              <a:ext uri="{FF2B5EF4-FFF2-40B4-BE49-F238E27FC236}">
                <a16:creationId xmlns:a16="http://schemas.microsoft.com/office/drawing/2014/main" id="{4683D181-C740-3542-BD84-D35C143D32E3}"/>
              </a:ext>
            </a:extLst>
          </p:cNvPr>
          <p:cNvSpPr>
            <a:spLocks noGrp="1"/>
          </p:cNvSpPr>
          <p:nvPr>
            <p:ph type="title"/>
          </p:nvPr>
        </p:nvSpPr>
        <p:spPr>
          <a:xfrm>
            <a:off x="838200" y="971391"/>
            <a:ext cx="5064760" cy="4922997"/>
          </a:xfrm>
        </p:spPr>
        <p:txBody>
          <a:bodyPr anchor="b"/>
          <a:lstStyle/>
          <a:p>
            <a:r>
              <a:rPr lang="en-US" b="1" i="0" kern="1200">
                <a:effectLst/>
              </a:rPr>
              <a:t>Ronald L.  Korte</a:t>
            </a:r>
            <a:br>
              <a:rPr lang="en-US" sz="5400" b="1" i="0" kern="1200">
                <a:effectLst/>
              </a:rPr>
            </a:br>
            <a:r>
              <a:rPr lang="en-US" sz="2500" b="0">
                <a:solidFill>
                  <a:srgbClr val="A9B2B1"/>
                </a:solidFill>
              </a:rPr>
              <a:t>Toast of the Fox</a:t>
            </a:r>
          </a:p>
        </p:txBody>
      </p:sp>
    </p:spTree>
    <p:extLst>
      <p:ext uri="{BB962C8B-B14F-4D97-AF65-F5344CB8AC3E}">
        <p14:creationId xmlns:p14="http://schemas.microsoft.com/office/powerpoint/2010/main" val="952849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Ronald L. Korte</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17, 2020</a:t>
            </a:r>
          </a:p>
        </p:txBody>
      </p:sp>
      <p:pic>
        <p:nvPicPr>
          <p:cNvPr id="7" name="Content Placeholder 3" descr="A person wearing a suit and tie smiling at the camera&#10;&#10;Description automatically generated">
            <a:extLst>
              <a:ext uri="{FF2B5EF4-FFF2-40B4-BE49-F238E27FC236}">
                <a16:creationId xmlns:a16="http://schemas.microsoft.com/office/drawing/2014/main" id="{37303478-185E-9C48-896A-6F210CF548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04900"/>
            <a:ext cx="1371600" cy="1805599"/>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0632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outdoor, standing&#10;&#10;Description automatically generated">
            <a:extLst>
              <a:ext uri="{FF2B5EF4-FFF2-40B4-BE49-F238E27FC236}">
                <a16:creationId xmlns:a16="http://schemas.microsoft.com/office/drawing/2014/main" id="{5A43E61E-DE56-2A4F-8F49-154DDD052441}"/>
              </a:ext>
            </a:extLst>
          </p:cNvPr>
          <p:cNvPicPr>
            <a:picLocks noGrp="1" noChangeAspect="1"/>
          </p:cNvPicPr>
          <p:nvPr>
            <p:ph sz="half" idx="2"/>
          </p:nvPr>
        </p:nvPicPr>
        <p:blipFill>
          <a:blip r:embed="rId3"/>
          <a:stretch>
            <a:fillRect/>
          </a:stretch>
        </p:blipFill>
        <p:spPr>
          <a:xfrm>
            <a:off x="657352" y="645001"/>
            <a:ext cx="5181600" cy="5567998"/>
          </a:xfrm>
        </p:spPr>
      </p:pic>
      <p:sp>
        <p:nvSpPr>
          <p:cNvPr id="2" name="Title 1">
            <a:extLst>
              <a:ext uri="{FF2B5EF4-FFF2-40B4-BE49-F238E27FC236}">
                <a16:creationId xmlns:a16="http://schemas.microsoft.com/office/drawing/2014/main" id="{8B440F31-3BC8-314E-8EB2-37269BFE3EE1}"/>
              </a:ext>
            </a:extLst>
          </p:cNvPr>
          <p:cNvSpPr>
            <a:spLocks noGrp="1"/>
          </p:cNvSpPr>
          <p:nvPr>
            <p:ph type="title"/>
          </p:nvPr>
        </p:nvSpPr>
        <p:spPr>
          <a:xfrm>
            <a:off x="6278880" y="971391"/>
            <a:ext cx="5064760" cy="4922997"/>
          </a:xfrm>
        </p:spPr>
        <p:txBody>
          <a:bodyPr anchor="b"/>
          <a:lstStyle/>
          <a:p>
            <a:r>
              <a:rPr lang="en-US" b="1" i="0" kern="1200">
                <a:effectLst/>
              </a:rPr>
              <a:t>Valerie M. Horton</a:t>
            </a:r>
            <a:br>
              <a:rPr lang="en-US" sz="5400" b="1" i="0" kern="1200">
                <a:effectLst/>
              </a:rPr>
            </a:br>
            <a:r>
              <a:rPr lang="en-US" sz="2500" b="0">
                <a:solidFill>
                  <a:srgbClr val="A9B2B1"/>
                </a:solidFill>
              </a:rPr>
              <a:t>Caterpillar Employees</a:t>
            </a:r>
          </a:p>
        </p:txBody>
      </p:sp>
    </p:spTree>
    <p:extLst>
      <p:ext uri="{BB962C8B-B14F-4D97-AF65-F5344CB8AC3E}">
        <p14:creationId xmlns:p14="http://schemas.microsoft.com/office/powerpoint/2010/main" val="289870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Valerie M. Horton</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19, 2020</a:t>
            </a:r>
          </a:p>
        </p:txBody>
      </p:sp>
      <p:pic>
        <p:nvPicPr>
          <p:cNvPr id="7" name="Picture 6" descr="A picture containing person, wall, person, indoor&#10;&#10;Description automatically generated">
            <a:extLst>
              <a:ext uri="{FF2B5EF4-FFF2-40B4-BE49-F238E27FC236}">
                <a16:creationId xmlns:a16="http://schemas.microsoft.com/office/drawing/2014/main" id="{801BBBB8-FE63-BF42-8339-99CE6E276104}"/>
              </a:ext>
            </a:extLst>
          </p:cNvPr>
          <p:cNvPicPr>
            <a:picLocks noChangeAspect="1"/>
          </p:cNvPicPr>
          <p:nvPr/>
        </p:nvPicPr>
        <p:blipFill>
          <a:blip r:embed="rId2"/>
          <a:stretch>
            <a:fillRect/>
          </a:stretch>
        </p:blipFill>
        <p:spPr>
          <a:xfrm>
            <a:off x="1130808" y="1104900"/>
            <a:ext cx="1408297" cy="1912620"/>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46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46AAD40B-0770-6643-B169-12706262E923}"/>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tretch/>
        </p:blipFill>
        <p:spPr bwMode="auto">
          <a:xfrm>
            <a:off x="6362699" y="571499"/>
            <a:ext cx="5265399" cy="5641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EE2CAE-6532-D345-9641-531E6EEFAD24}"/>
              </a:ext>
            </a:extLst>
          </p:cNvPr>
          <p:cNvSpPr>
            <a:spLocks noGrp="1"/>
          </p:cNvSpPr>
          <p:nvPr>
            <p:ph type="title"/>
          </p:nvPr>
        </p:nvSpPr>
        <p:spPr>
          <a:xfrm>
            <a:off x="838200" y="971391"/>
            <a:ext cx="5064760" cy="4922997"/>
          </a:xfrm>
        </p:spPr>
        <p:txBody>
          <a:bodyPr anchor="b"/>
          <a:lstStyle/>
          <a:p>
            <a:r>
              <a:rPr lang="en-US" b="1" i="0" kern="1200">
                <a:effectLst/>
              </a:rPr>
              <a:t>Rudy Segovia</a:t>
            </a:r>
            <a:br>
              <a:rPr lang="en-US" b="1" i="0" kern="1200">
                <a:effectLst/>
              </a:rPr>
            </a:br>
            <a:r>
              <a:rPr lang="en-US" sz="2500" b="0">
                <a:solidFill>
                  <a:srgbClr val="A9B2B1"/>
                </a:solidFill>
              </a:rPr>
              <a:t>Advanced Expressives</a:t>
            </a:r>
          </a:p>
        </p:txBody>
      </p:sp>
    </p:spTree>
    <p:extLst>
      <p:ext uri="{BB962C8B-B14F-4D97-AF65-F5344CB8AC3E}">
        <p14:creationId xmlns:p14="http://schemas.microsoft.com/office/powerpoint/2010/main" val="68633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3CAEA-2B39-2542-80FB-1E34ED598E27}"/>
              </a:ext>
            </a:extLst>
          </p:cNvPr>
          <p:cNvSpPr/>
          <p:nvPr/>
        </p:nvSpPr>
        <p:spPr>
          <a:xfrm>
            <a:off x="1101012" y="1912776"/>
            <a:ext cx="4646645" cy="4096138"/>
          </a:xfrm>
          <a:prstGeom prst="rect">
            <a:avLst/>
          </a:prstGeom>
          <a:noFill/>
          <a:ln w="76200">
            <a:solidFill>
              <a:srgbClr val="77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498FE-E989-2149-9E7D-E473F024756A}"/>
              </a:ext>
            </a:extLst>
          </p:cNvPr>
          <p:cNvSpPr>
            <a:spLocks noGrp="1"/>
          </p:cNvSpPr>
          <p:nvPr>
            <p:ph type="title" idx="4294967295"/>
          </p:nvPr>
        </p:nvSpPr>
        <p:spPr>
          <a:xfrm>
            <a:off x="838200" y="365125"/>
            <a:ext cx="10515600" cy="1325563"/>
          </a:xfrm>
        </p:spPr>
        <p:txBody>
          <a:bodyPr>
            <a:noAutofit/>
          </a:bodyPr>
          <a:lstStyle/>
          <a:p>
            <a:r>
              <a:rPr lang="en-US" sz="4000">
                <a:solidFill>
                  <a:srgbClr val="772432"/>
                </a:solidFill>
              </a:rPr>
              <a:t>Virtual Meeting Conventions</a:t>
            </a:r>
          </a:p>
        </p:txBody>
      </p:sp>
      <p:sp>
        <p:nvSpPr>
          <p:cNvPr id="3" name="Text Placeholder 2">
            <a:extLst>
              <a:ext uri="{FF2B5EF4-FFF2-40B4-BE49-F238E27FC236}">
                <a16:creationId xmlns:a16="http://schemas.microsoft.com/office/drawing/2014/main" id="{C24541BE-2A69-1D43-B82B-E2E6845E2ABF}"/>
              </a:ext>
            </a:extLst>
          </p:cNvPr>
          <p:cNvSpPr>
            <a:spLocks noGrp="1"/>
          </p:cNvSpPr>
          <p:nvPr>
            <p:ph type="body" idx="4294967295"/>
          </p:nvPr>
        </p:nvSpPr>
        <p:spPr>
          <a:xfrm>
            <a:off x="1245212" y="2107303"/>
            <a:ext cx="4358245" cy="823912"/>
          </a:xfrm>
        </p:spPr>
        <p:txBody>
          <a:bodyPr>
            <a:normAutofit/>
          </a:bodyPr>
          <a:lstStyle/>
          <a:p>
            <a:pPr marL="0" indent="0" algn="ctr">
              <a:buNone/>
            </a:pPr>
            <a:r>
              <a:rPr lang="en-US" sz="3200" b="1">
                <a:solidFill>
                  <a:srgbClr val="772432"/>
                </a:solidFill>
              </a:rPr>
              <a:t>MICS &amp; VIDEO</a:t>
            </a:r>
          </a:p>
        </p:txBody>
      </p:sp>
      <p:sp>
        <p:nvSpPr>
          <p:cNvPr id="4" name="Content Placeholder 3">
            <a:extLst>
              <a:ext uri="{FF2B5EF4-FFF2-40B4-BE49-F238E27FC236}">
                <a16:creationId xmlns:a16="http://schemas.microsoft.com/office/drawing/2014/main" id="{005057DA-2838-424E-983E-55CB75857996}"/>
              </a:ext>
            </a:extLst>
          </p:cNvPr>
          <p:cNvSpPr>
            <a:spLocks noGrp="1"/>
          </p:cNvSpPr>
          <p:nvPr>
            <p:ph sz="half" idx="4294967295"/>
          </p:nvPr>
        </p:nvSpPr>
        <p:spPr>
          <a:xfrm>
            <a:off x="1245212" y="2764961"/>
            <a:ext cx="4358245" cy="2973366"/>
          </a:xfrm>
          <a:ln w="3175">
            <a:noFill/>
          </a:ln>
        </p:spPr>
        <p:txBody>
          <a:bodyPr vert="horz" lIns="91440" tIns="45720" rIns="91440" bIns="45720" rtlCol="0">
            <a:normAutofit/>
          </a:bodyPr>
          <a:lstStyle/>
          <a:p>
            <a:pPr marL="288925" indent="-288925">
              <a:lnSpc>
                <a:spcPts val="3440"/>
              </a:lnSpc>
            </a:pPr>
            <a:r>
              <a:rPr lang="en-US" sz="3200">
                <a:solidFill>
                  <a:srgbClr val="004165"/>
                </a:solidFill>
              </a:rPr>
              <a:t>Mute ON!</a:t>
            </a:r>
          </a:p>
          <a:p>
            <a:pPr marL="288925" indent="-288925">
              <a:lnSpc>
                <a:spcPts val="3440"/>
              </a:lnSpc>
            </a:pPr>
            <a:r>
              <a:rPr lang="en-US" sz="3200">
                <a:solidFill>
                  <a:srgbClr val="004165"/>
                </a:solidFill>
              </a:rPr>
              <a:t>Video OFF!</a:t>
            </a:r>
          </a:p>
          <a:p>
            <a:pPr marL="288925" indent="-288925">
              <a:lnSpc>
                <a:spcPts val="3440"/>
              </a:lnSpc>
            </a:pPr>
            <a:endParaRPr lang="en-US" sz="3200">
              <a:solidFill>
                <a:srgbClr val="004165"/>
              </a:solidFill>
            </a:endParaRPr>
          </a:p>
          <a:p>
            <a:pPr marL="288925" indent="-288925">
              <a:lnSpc>
                <a:spcPts val="3440"/>
              </a:lnSpc>
            </a:pPr>
            <a:endParaRPr lang="en-US" sz="3200">
              <a:solidFill>
                <a:srgbClr val="004165"/>
              </a:solidFill>
            </a:endParaRPr>
          </a:p>
        </p:txBody>
      </p:sp>
      <p:sp>
        <p:nvSpPr>
          <p:cNvPr id="6" name="Text Placeholder 5">
            <a:extLst>
              <a:ext uri="{FF2B5EF4-FFF2-40B4-BE49-F238E27FC236}">
                <a16:creationId xmlns:a16="http://schemas.microsoft.com/office/drawing/2014/main" id="{2FA421C9-8DB8-1C41-8926-10493388A11E}"/>
              </a:ext>
            </a:extLst>
          </p:cNvPr>
          <p:cNvSpPr>
            <a:spLocks noGrp="1"/>
          </p:cNvSpPr>
          <p:nvPr>
            <p:ph type="body" sz="quarter" idx="4294967295"/>
          </p:nvPr>
        </p:nvSpPr>
        <p:spPr>
          <a:xfrm>
            <a:off x="6577814" y="2132623"/>
            <a:ext cx="4379707" cy="823912"/>
          </a:xfrm>
        </p:spPr>
        <p:txBody>
          <a:bodyPr>
            <a:normAutofit/>
          </a:bodyPr>
          <a:lstStyle/>
          <a:p>
            <a:pPr marL="0" indent="0" algn="ctr">
              <a:buNone/>
            </a:pPr>
            <a:r>
              <a:rPr lang="en-US" sz="3200" b="1">
                <a:solidFill>
                  <a:srgbClr val="772432"/>
                </a:solidFill>
              </a:rPr>
              <a:t>CHAT</a:t>
            </a:r>
          </a:p>
        </p:txBody>
      </p:sp>
      <p:sp>
        <p:nvSpPr>
          <p:cNvPr id="7" name="Content Placeholder 6">
            <a:extLst>
              <a:ext uri="{FF2B5EF4-FFF2-40B4-BE49-F238E27FC236}">
                <a16:creationId xmlns:a16="http://schemas.microsoft.com/office/drawing/2014/main" id="{2E9FD158-7F70-AA40-AEED-5B77FDED4958}"/>
              </a:ext>
            </a:extLst>
          </p:cNvPr>
          <p:cNvSpPr>
            <a:spLocks noGrp="1"/>
          </p:cNvSpPr>
          <p:nvPr>
            <p:ph sz="quarter" idx="4294967295"/>
          </p:nvPr>
        </p:nvSpPr>
        <p:spPr>
          <a:xfrm>
            <a:off x="6577814" y="2766667"/>
            <a:ext cx="4379707" cy="2971660"/>
          </a:xfrm>
          <a:ln w="3175">
            <a:noFill/>
          </a:ln>
        </p:spPr>
        <p:txBody>
          <a:bodyPr vert="horz" lIns="91440" tIns="45720" rIns="91440" bIns="45720" rtlCol="0">
            <a:normAutofit fontScale="92500"/>
          </a:bodyPr>
          <a:lstStyle/>
          <a:p>
            <a:pPr marL="288925" indent="-288925">
              <a:lnSpc>
                <a:spcPts val="3440"/>
              </a:lnSpc>
            </a:pPr>
            <a:r>
              <a:rPr lang="en-US" sz="3200" dirty="0">
                <a:solidFill>
                  <a:srgbClr val="004165"/>
                </a:solidFill>
              </a:rPr>
              <a:t>Check chat for our event program</a:t>
            </a:r>
          </a:p>
          <a:p>
            <a:pPr marL="288925" indent="-288925">
              <a:lnSpc>
                <a:spcPts val="3440"/>
              </a:lnSpc>
            </a:pPr>
            <a:r>
              <a:rPr lang="en-US" sz="3200" dirty="0">
                <a:solidFill>
                  <a:srgbClr val="004165"/>
                </a:solidFill>
              </a:rPr>
              <a:t>When open, please heap praise and congratulations, both </a:t>
            </a:r>
            <a:r>
              <a:rPr lang="en-US" sz="3200" dirty="0" err="1">
                <a:solidFill>
                  <a:srgbClr val="004165"/>
                </a:solidFill>
              </a:rPr>
              <a:t>publically</a:t>
            </a:r>
            <a:r>
              <a:rPr lang="en-US" sz="3200" dirty="0">
                <a:solidFill>
                  <a:srgbClr val="004165"/>
                </a:solidFill>
              </a:rPr>
              <a:t> and privately</a:t>
            </a:r>
          </a:p>
          <a:p>
            <a:pPr marL="288925" indent="-288925">
              <a:lnSpc>
                <a:spcPts val="3440"/>
              </a:lnSpc>
            </a:pPr>
            <a:endParaRPr lang="en-US" sz="3200" dirty="0">
              <a:solidFill>
                <a:srgbClr val="004165"/>
              </a:solidFill>
            </a:endParaRPr>
          </a:p>
          <a:p>
            <a:pPr marL="288925" indent="-288925">
              <a:lnSpc>
                <a:spcPts val="3440"/>
              </a:lnSpc>
            </a:pPr>
            <a:endParaRPr lang="en-US" sz="3200" dirty="0">
              <a:solidFill>
                <a:srgbClr val="004165"/>
              </a:solidFill>
            </a:endParaRPr>
          </a:p>
        </p:txBody>
      </p:sp>
      <p:sp>
        <p:nvSpPr>
          <p:cNvPr id="8" name="Rectangle 7">
            <a:extLst>
              <a:ext uri="{FF2B5EF4-FFF2-40B4-BE49-F238E27FC236}">
                <a16:creationId xmlns:a16="http://schemas.microsoft.com/office/drawing/2014/main" id="{2A3FB1D4-0932-E943-BCF1-15722099BE3C}"/>
              </a:ext>
            </a:extLst>
          </p:cNvPr>
          <p:cNvSpPr/>
          <p:nvPr/>
        </p:nvSpPr>
        <p:spPr>
          <a:xfrm>
            <a:off x="6444345" y="1912776"/>
            <a:ext cx="4646645" cy="4096138"/>
          </a:xfrm>
          <a:prstGeom prst="rect">
            <a:avLst/>
          </a:prstGeom>
          <a:noFill/>
          <a:ln w="76200">
            <a:solidFill>
              <a:srgbClr val="77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895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Rudy Segovia</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20, 2020</a:t>
            </a:r>
          </a:p>
        </p:txBody>
      </p:sp>
      <p:pic>
        <p:nvPicPr>
          <p:cNvPr id="8" name="Picture 2">
            <a:extLst>
              <a:ext uri="{FF2B5EF4-FFF2-40B4-BE49-F238E27FC236}">
                <a16:creationId xmlns:a16="http://schemas.microsoft.com/office/drawing/2014/main" id="{BD5CD8A2-41E1-344E-8061-2A1A62C76E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3000" y="1104900"/>
            <a:ext cx="1371600" cy="1700469"/>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7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holding a sign&#10;&#10;Description automatically generated">
            <a:extLst>
              <a:ext uri="{FF2B5EF4-FFF2-40B4-BE49-F238E27FC236}">
                <a16:creationId xmlns:a16="http://schemas.microsoft.com/office/drawing/2014/main" id="{479A573D-ECA6-8E4C-AFF9-2E7BD016639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738906" y="644525"/>
            <a:ext cx="5174215" cy="5568950"/>
          </a:xfrm>
          <a:ln w="76200"/>
        </p:spPr>
      </p:pic>
      <p:sp>
        <p:nvSpPr>
          <p:cNvPr id="2" name="Title 1">
            <a:extLst>
              <a:ext uri="{FF2B5EF4-FFF2-40B4-BE49-F238E27FC236}">
                <a16:creationId xmlns:a16="http://schemas.microsoft.com/office/drawing/2014/main" id="{3B816C83-991B-F444-8244-6F602CB492FF}"/>
              </a:ext>
            </a:extLst>
          </p:cNvPr>
          <p:cNvSpPr>
            <a:spLocks noGrp="1"/>
          </p:cNvSpPr>
          <p:nvPr>
            <p:ph type="title"/>
          </p:nvPr>
        </p:nvSpPr>
        <p:spPr>
          <a:xfrm>
            <a:off x="6278880" y="971391"/>
            <a:ext cx="5064760" cy="4922997"/>
          </a:xfrm>
        </p:spPr>
        <p:txBody>
          <a:bodyPr anchor="b"/>
          <a:lstStyle/>
          <a:p>
            <a:r>
              <a:rPr lang="en-US" b="1" i="0" kern="1200">
                <a:effectLst/>
              </a:rPr>
              <a:t>Helen Haynes</a:t>
            </a:r>
            <a:br>
              <a:rPr lang="en-US" sz="5400" b="1" i="0" kern="1200">
                <a:solidFill>
                  <a:srgbClr val="A9B2B1"/>
                </a:solidFill>
                <a:effectLst/>
              </a:rPr>
            </a:br>
            <a:r>
              <a:rPr lang="en-US" sz="2500" b="0">
                <a:solidFill>
                  <a:srgbClr val="A9B2B1"/>
                </a:solidFill>
              </a:rPr>
              <a:t>College of Business</a:t>
            </a:r>
          </a:p>
        </p:txBody>
      </p:sp>
    </p:spTree>
    <p:extLst>
      <p:ext uri="{BB962C8B-B14F-4D97-AF65-F5344CB8AC3E}">
        <p14:creationId xmlns:p14="http://schemas.microsoft.com/office/powerpoint/2010/main" val="1656608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Helen Haynes</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22, 2020</a:t>
            </a:r>
          </a:p>
        </p:txBody>
      </p:sp>
      <p:pic>
        <p:nvPicPr>
          <p:cNvPr id="8" name="Content Placeholder 4" descr="A person holding a sign&#10;&#10;Description automatically generated">
            <a:extLst>
              <a:ext uri="{FF2B5EF4-FFF2-40B4-BE49-F238E27FC236}">
                <a16:creationId xmlns:a16="http://schemas.microsoft.com/office/drawing/2014/main" id="{6237E3DE-7EBE-A944-9892-E41A5FEDEA8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a:ext>
            </a:extLst>
          </a:blip>
          <a:srcRect/>
          <a:stretch/>
        </p:blipFill>
        <p:spPr>
          <a:xfrm>
            <a:off x="1143000" y="1104900"/>
            <a:ext cx="1371600" cy="1679544"/>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4530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 close up of a person wearing glasses and smiling at the camera&#10;&#10;Description automatically generated">
            <a:extLst>
              <a:ext uri="{FF2B5EF4-FFF2-40B4-BE49-F238E27FC236}">
                <a16:creationId xmlns:a16="http://schemas.microsoft.com/office/drawing/2014/main" id="{68941072-37ED-6A4B-9212-002F26B64B9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12"/>
          <a:stretch/>
        </p:blipFill>
        <p:spPr>
          <a:xfrm>
            <a:off x="6289042" y="522732"/>
            <a:ext cx="5257800" cy="5687568"/>
          </a:xfrm>
        </p:spPr>
      </p:pic>
      <p:sp>
        <p:nvSpPr>
          <p:cNvPr id="2" name="Title 1">
            <a:extLst>
              <a:ext uri="{FF2B5EF4-FFF2-40B4-BE49-F238E27FC236}">
                <a16:creationId xmlns:a16="http://schemas.microsoft.com/office/drawing/2014/main" id="{3C3CB99A-E65A-C144-B108-72573FAB1B68}"/>
              </a:ext>
            </a:extLst>
          </p:cNvPr>
          <p:cNvSpPr>
            <a:spLocks noGrp="1"/>
          </p:cNvSpPr>
          <p:nvPr>
            <p:ph type="title"/>
          </p:nvPr>
        </p:nvSpPr>
        <p:spPr>
          <a:xfrm>
            <a:off x="838200" y="971391"/>
            <a:ext cx="5064760" cy="4922997"/>
          </a:xfrm>
        </p:spPr>
        <p:txBody>
          <a:bodyPr anchor="b"/>
          <a:lstStyle/>
          <a:p>
            <a:r>
              <a:rPr lang="en-US" b="1" i="0" kern="1200">
                <a:effectLst/>
              </a:rPr>
              <a:t>Mary Lynn Edwards</a:t>
            </a:r>
            <a:br>
              <a:rPr lang="en-US" sz="5400" b="1" i="0" kern="1200">
                <a:effectLst/>
              </a:rPr>
            </a:br>
            <a:r>
              <a:rPr lang="en-US" sz="2500" b="0">
                <a:solidFill>
                  <a:srgbClr val="A9B2B1"/>
                </a:solidFill>
              </a:rPr>
              <a:t>State Farm OAKS</a:t>
            </a:r>
          </a:p>
        </p:txBody>
      </p:sp>
    </p:spTree>
    <p:extLst>
      <p:ext uri="{BB962C8B-B14F-4D97-AF65-F5344CB8AC3E}">
        <p14:creationId xmlns:p14="http://schemas.microsoft.com/office/powerpoint/2010/main" val="155685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Mary Lynn Edwards</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22, 2020</a:t>
            </a:r>
          </a:p>
        </p:txBody>
      </p:sp>
      <p:pic>
        <p:nvPicPr>
          <p:cNvPr id="7" name="Content Placeholder 3" descr="A close up of a person wearing glasses and smiling at the camera&#10;&#10;Description automatically generated">
            <a:extLst>
              <a:ext uri="{FF2B5EF4-FFF2-40B4-BE49-F238E27FC236}">
                <a16:creationId xmlns:a16="http://schemas.microsoft.com/office/drawing/2014/main" id="{92FEAB01-9C0F-2444-8569-4D8D87427A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04900"/>
            <a:ext cx="1371600" cy="1850494"/>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2267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tanding posing for the camera&#10;&#10;Description automatically generated">
            <a:extLst>
              <a:ext uri="{FF2B5EF4-FFF2-40B4-BE49-F238E27FC236}">
                <a16:creationId xmlns:a16="http://schemas.microsoft.com/office/drawing/2014/main" id="{D0CCDC49-714E-B24D-BC18-528ECDF6FB6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731521" y="647700"/>
            <a:ext cx="5181600" cy="5562600"/>
          </a:xfrm>
          <a:ln w="76200">
            <a:solidFill>
              <a:srgbClr val="F2DF74"/>
            </a:solidFill>
          </a:ln>
        </p:spPr>
      </p:pic>
      <p:sp>
        <p:nvSpPr>
          <p:cNvPr id="2" name="Title 1">
            <a:extLst>
              <a:ext uri="{FF2B5EF4-FFF2-40B4-BE49-F238E27FC236}">
                <a16:creationId xmlns:a16="http://schemas.microsoft.com/office/drawing/2014/main" id="{B5CE91AF-CA61-6F4A-BF69-3FAD3E57CF55}"/>
              </a:ext>
            </a:extLst>
          </p:cNvPr>
          <p:cNvSpPr>
            <a:spLocks noGrp="1"/>
          </p:cNvSpPr>
          <p:nvPr>
            <p:ph type="title"/>
          </p:nvPr>
        </p:nvSpPr>
        <p:spPr>
          <a:xfrm>
            <a:off x="6278880" y="971391"/>
            <a:ext cx="5064760" cy="4922997"/>
          </a:xfrm>
        </p:spPr>
        <p:txBody>
          <a:bodyPr anchor="b"/>
          <a:lstStyle/>
          <a:p>
            <a:r>
              <a:rPr lang="en-US" b="1" i="0" kern="1200">
                <a:effectLst/>
              </a:rPr>
              <a:t>Steve Cohen</a:t>
            </a:r>
            <a:br>
              <a:rPr lang="en-US" sz="5400" b="1" i="0" kern="1200">
                <a:effectLst/>
              </a:rPr>
            </a:br>
            <a:r>
              <a:rPr lang="en-US" sz="2500" b="0">
                <a:solidFill>
                  <a:srgbClr val="A9B2B1"/>
                </a:solidFill>
              </a:rPr>
              <a:t>Advanced Expressives</a:t>
            </a:r>
          </a:p>
        </p:txBody>
      </p:sp>
    </p:spTree>
    <p:extLst>
      <p:ext uri="{BB962C8B-B14F-4D97-AF65-F5344CB8AC3E}">
        <p14:creationId xmlns:p14="http://schemas.microsoft.com/office/powerpoint/2010/main" val="2936125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Steve Cohen</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25, 2020</a:t>
            </a:r>
          </a:p>
        </p:txBody>
      </p:sp>
      <p:pic>
        <p:nvPicPr>
          <p:cNvPr id="5" name="Content Placeholder 8" descr="A person standing posing for the camera&#10;&#10;Description automatically generated">
            <a:extLst>
              <a:ext uri="{FF2B5EF4-FFF2-40B4-BE49-F238E27FC236}">
                <a16:creationId xmlns:a16="http://schemas.microsoft.com/office/drawing/2014/main" id="{16EA64EC-3906-0A44-950C-7BECE619A3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29251"/>
            <a:ext cx="1371600" cy="1805599"/>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102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11C5-6A85-7D4A-829A-84688EACA9D5}"/>
              </a:ext>
            </a:extLst>
          </p:cNvPr>
          <p:cNvSpPr>
            <a:spLocks noGrp="1"/>
          </p:cNvSpPr>
          <p:nvPr>
            <p:ph type="title"/>
          </p:nvPr>
        </p:nvSpPr>
        <p:spPr>
          <a:xfrm>
            <a:off x="838200" y="967501"/>
            <a:ext cx="5064760" cy="4922997"/>
          </a:xfrm>
        </p:spPr>
        <p:txBody>
          <a:bodyPr anchor="b"/>
          <a:lstStyle/>
          <a:p>
            <a:r>
              <a:rPr lang="en-US" b="1" i="0" kern="1200">
                <a:effectLst/>
              </a:rPr>
              <a:t>Heather M. Blasé</a:t>
            </a:r>
            <a:br>
              <a:rPr lang="en-US" sz="5400" b="1" i="0" kern="1200">
                <a:effectLst/>
              </a:rPr>
            </a:br>
            <a:r>
              <a:rPr lang="en-US" sz="2500" b="0">
                <a:solidFill>
                  <a:srgbClr val="A9B2B1"/>
                </a:solidFill>
              </a:rPr>
              <a:t>Progressively Speaking</a:t>
            </a:r>
          </a:p>
        </p:txBody>
      </p:sp>
      <p:pic>
        <p:nvPicPr>
          <p:cNvPr id="5" name="Content Placeholder 4" descr="A person smiling for the camera&#10;&#10;Description automatically generated">
            <a:extLst>
              <a:ext uri="{FF2B5EF4-FFF2-40B4-BE49-F238E27FC236}">
                <a16:creationId xmlns:a16="http://schemas.microsoft.com/office/drawing/2014/main" id="{30904EB4-7991-C344-B028-36FEF871222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289042" y="581296"/>
            <a:ext cx="5268323" cy="5652196"/>
          </a:xfrm>
          <a:prstGeom prst="rect">
            <a:avLst/>
          </a:prstGeom>
          <a:ln w="76200" cmpd="sng">
            <a:solidFill>
              <a:srgbClr val="F2DF74"/>
            </a:solidFill>
          </a:ln>
        </p:spPr>
      </p:pic>
    </p:spTree>
    <p:extLst>
      <p:ext uri="{BB962C8B-B14F-4D97-AF65-F5344CB8AC3E}">
        <p14:creationId xmlns:p14="http://schemas.microsoft.com/office/powerpoint/2010/main" val="3354553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Heather M. Blasé</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29, 2020</a:t>
            </a:r>
          </a:p>
        </p:txBody>
      </p:sp>
      <p:pic>
        <p:nvPicPr>
          <p:cNvPr id="6" name="Picture 5" descr="A person smiling for the camera&#10;&#10;Description automatically generated">
            <a:extLst>
              <a:ext uri="{FF2B5EF4-FFF2-40B4-BE49-F238E27FC236}">
                <a16:creationId xmlns:a16="http://schemas.microsoft.com/office/drawing/2014/main" id="{72177141-60B9-CF4B-9239-2F6DAE711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29251"/>
            <a:ext cx="1445300" cy="1805599"/>
          </a:xfrm>
          <a:prstGeom prst="rect">
            <a:avLst/>
          </a:prstGeom>
          <a:ln w="50800" cmpd="sng">
            <a:solidFill>
              <a:srgbClr val="772432"/>
            </a:solidFill>
          </a:ln>
        </p:spPr>
      </p:pic>
    </p:spTree>
    <p:extLst>
      <p:ext uri="{BB962C8B-B14F-4D97-AF65-F5344CB8AC3E}">
        <p14:creationId xmlns:p14="http://schemas.microsoft.com/office/powerpoint/2010/main" val="1198297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C77D-17F7-0A43-97AB-63C9613A7533}"/>
              </a:ext>
            </a:extLst>
          </p:cNvPr>
          <p:cNvSpPr>
            <a:spLocks noGrp="1"/>
          </p:cNvSpPr>
          <p:nvPr>
            <p:ph type="title"/>
          </p:nvPr>
        </p:nvSpPr>
        <p:spPr>
          <a:xfrm>
            <a:off x="6278880" y="971391"/>
            <a:ext cx="5064760" cy="4922997"/>
          </a:xfrm>
        </p:spPr>
        <p:txBody>
          <a:bodyPr anchor="b"/>
          <a:lstStyle/>
          <a:p>
            <a:r>
              <a:rPr lang="en-US" b="1" i="0" kern="1200">
                <a:effectLst/>
              </a:rPr>
              <a:t>Catrina Eimer</a:t>
            </a:r>
            <a:br>
              <a:rPr lang="en-US" sz="5400" b="1" i="0" kern="1200">
                <a:effectLst/>
              </a:rPr>
            </a:br>
            <a:r>
              <a:rPr lang="en-US" sz="2500" b="0">
                <a:solidFill>
                  <a:srgbClr val="A9B2B1"/>
                </a:solidFill>
              </a:rPr>
              <a:t>State Farm Speakeasy</a:t>
            </a:r>
          </a:p>
        </p:txBody>
      </p:sp>
      <p:pic>
        <p:nvPicPr>
          <p:cNvPr id="9" name="Content Placeholder 8">
            <a:extLst>
              <a:ext uri="{FF2B5EF4-FFF2-40B4-BE49-F238E27FC236}">
                <a16:creationId xmlns:a16="http://schemas.microsoft.com/office/drawing/2014/main" id="{1A690CFE-E889-314F-8A93-108A120B4DA3}"/>
              </a:ext>
            </a:extLst>
          </p:cNvPr>
          <p:cNvPicPr>
            <a:picLocks noGrp="1" noChangeAspect="1"/>
          </p:cNvPicPr>
          <p:nvPr>
            <p:ph sz="half" idx="2"/>
          </p:nvPr>
        </p:nvPicPr>
        <p:blipFill>
          <a:blip r:embed="rId3"/>
          <a:stretch>
            <a:fillRect/>
          </a:stretch>
        </p:blipFill>
        <p:spPr>
          <a:xfrm>
            <a:off x="760711" y="644525"/>
            <a:ext cx="5152410" cy="5568950"/>
          </a:xfrm>
        </p:spPr>
      </p:pic>
    </p:spTree>
    <p:extLst>
      <p:ext uri="{BB962C8B-B14F-4D97-AF65-F5344CB8AC3E}">
        <p14:creationId xmlns:p14="http://schemas.microsoft.com/office/powerpoint/2010/main" val="297175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98FE-E989-2149-9E7D-E473F024756A}"/>
              </a:ext>
            </a:extLst>
          </p:cNvPr>
          <p:cNvSpPr>
            <a:spLocks noGrp="1"/>
          </p:cNvSpPr>
          <p:nvPr>
            <p:ph type="title" idx="4294967295"/>
          </p:nvPr>
        </p:nvSpPr>
        <p:spPr>
          <a:xfrm>
            <a:off x="879566" y="365125"/>
            <a:ext cx="10515600" cy="1325563"/>
          </a:xfrm>
        </p:spPr>
        <p:txBody>
          <a:bodyPr>
            <a:normAutofit/>
          </a:bodyPr>
          <a:lstStyle/>
          <a:p>
            <a:pPr>
              <a:tabLst>
                <a:tab pos="6051550" algn="l"/>
              </a:tabLst>
            </a:pPr>
            <a:r>
              <a:rPr lang="en-US" sz="4000" dirty="0">
                <a:solidFill>
                  <a:srgbClr val="772432"/>
                </a:solidFill>
              </a:rPr>
              <a:t>District 54 Virtual DTM Award Ceremony</a:t>
            </a:r>
          </a:p>
        </p:txBody>
      </p:sp>
      <p:sp>
        <p:nvSpPr>
          <p:cNvPr id="4" name="Content Placeholder 3">
            <a:extLst>
              <a:ext uri="{FF2B5EF4-FFF2-40B4-BE49-F238E27FC236}">
                <a16:creationId xmlns:a16="http://schemas.microsoft.com/office/drawing/2014/main" id="{03FB36EB-2012-E646-9909-B27FFA8E09F3}"/>
              </a:ext>
            </a:extLst>
          </p:cNvPr>
          <p:cNvSpPr>
            <a:spLocks noGrp="1"/>
          </p:cNvSpPr>
          <p:nvPr>
            <p:ph sz="half" idx="4294967295"/>
          </p:nvPr>
        </p:nvSpPr>
        <p:spPr>
          <a:xfrm>
            <a:off x="1511391" y="1757498"/>
            <a:ext cx="9251950" cy="4127500"/>
          </a:xfrm>
        </p:spPr>
        <p:txBody>
          <a:bodyPr>
            <a:noAutofit/>
          </a:bodyPr>
          <a:lstStyle/>
          <a:p>
            <a:pPr marL="0" indent="0">
              <a:lnSpc>
                <a:spcPct val="100000"/>
              </a:lnSpc>
              <a:spcBef>
                <a:spcPts val="0"/>
              </a:spcBef>
              <a:buNone/>
              <a:tabLst>
                <a:tab pos="449263" algn="l"/>
                <a:tab pos="5880100" algn="l"/>
              </a:tabLst>
            </a:pPr>
            <a:r>
              <a:rPr lang="en-US" sz="2800" b="1" dirty="0">
                <a:solidFill>
                  <a:srgbClr val="004165"/>
                </a:solidFill>
              </a:rPr>
              <a:t>Opening Remarks	</a:t>
            </a:r>
            <a:r>
              <a:rPr lang="en-US" sz="2800" b="1" dirty="0" err="1">
                <a:solidFill>
                  <a:srgbClr val="004165"/>
                </a:solidFill>
              </a:rPr>
              <a:t>Bala</a:t>
            </a:r>
            <a:r>
              <a:rPr lang="en-US" sz="2800" b="1" dirty="0">
                <a:solidFill>
                  <a:srgbClr val="004165"/>
                </a:solidFill>
              </a:rPr>
              <a:t> </a:t>
            </a:r>
            <a:r>
              <a:rPr lang="en-US" sz="2800" b="1" dirty="0" err="1">
                <a:solidFill>
                  <a:srgbClr val="004165"/>
                </a:solidFill>
              </a:rPr>
              <a:t>Sreedharan</a:t>
            </a:r>
            <a:endParaRPr lang="en-US" sz="2800" dirty="0">
              <a:solidFill>
                <a:srgbClr val="004165"/>
              </a:solidFill>
            </a:endParaRPr>
          </a:p>
          <a:p>
            <a:pPr marL="0" indent="0">
              <a:lnSpc>
                <a:spcPct val="100000"/>
              </a:lnSpc>
              <a:spcBef>
                <a:spcPts val="0"/>
              </a:spcBef>
              <a:buNone/>
              <a:tabLst>
                <a:tab pos="449263" algn="l"/>
                <a:tab pos="5880100" algn="l"/>
              </a:tabLst>
            </a:pPr>
            <a:r>
              <a:rPr lang="en-US" sz="2800" b="1" dirty="0">
                <a:solidFill>
                  <a:srgbClr val="004165"/>
                </a:solidFill>
              </a:rPr>
              <a:t>	Honored Guests </a:t>
            </a:r>
          </a:p>
          <a:p>
            <a:pPr marL="0" indent="0">
              <a:lnSpc>
                <a:spcPct val="100000"/>
              </a:lnSpc>
              <a:spcBef>
                <a:spcPts val="0"/>
              </a:spcBef>
              <a:buNone/>
              <a:tabLst>
                <a:tab pos="449263" algn="l"/>
                <a:tab pos="5880100" algn="l"/>
              </a:tabLst>
            </a:pPr>
            <a:r>
              <a:rPr lang="en-US" sz="2800" b="0" dirty="0">
                <a:solidFill>
                  <a:srgbClr val="004165"/>
                </a:solidFill>
              </a:rPr>
              <a:t>	Region 5 International Director	Mohamad </a:t>
            </a:r>
            <a:r>
              <a:rPr lang="en-US" sz="2800" b="0" dirty="0" err="1">
                <a:solidFill>
                  <a:srgbClr val="004165"/>
                </a:solidFill>
              </a:rPr>
              <a:t>Qayoom</a:t>
            </a:r>
            <a:r>
              <a:rPr lang="en-US" sz="2800" b="0" dirty="0">
                <a:solidFill>
                  <a:srgbClr val="004165"/>
                </a:solidFill>
              </a:rPr>
              <a:t> </a:t>
            </a:r>
          </a:p>
          <a:p>
            <a:pPr marL="0" indent="0">
              <a:lnSpc>
                <a:spcPct val="100000"/>
              </a:lnSpc>
              <a:spcBef>
                <a:spcPts val="0"/>
              </a:spcBef>
              <a:buNone/>
              <a:tabLst>
                <a:tab pos="449263" algn="l"/>
                <a:tab pos="5880100" algn="l"/>
              </a:tabLst>
            </a:pPr>
            <a:r>
              <a:rPr lang="en-US" sz="2800" b="0" dirty="0">
                <a:solidFill>
                  <a:srgbClr val="004165"/>
                </a:solidFill>
              </a:rPr>
              <a:t>	Region 5 Regional Advisor	Phil </a:t>
            </a:r>
            <a:r>
              <a:rPr lang="en-US" sz="2800" b="0" dirty="0" err="1">
                <a:solidFill>
                  <a:srgbClr val="004165"/>
                </a:solidFill>
              </a:rPr>
              <a:t>Varona</a:t>
            </a:r>
            <a:r>
              <a:rPr lang="en-US" sz="2800" b="0" dirty="0">
                <a:solidFill>
                  <a:srgbClr val="004165"/>
                </a:solidFill>
              </a:rPr>
              <a:t> </a:t>
            </a:r>
          </a:p>
          <a:p>
            <a:pPr marL="0" indent="0">
              <a:lnSpc>
                <a:spcPct val="100000"/>
              </a:lnSpc>
              <a:spcBef>
                <a:spcPts val="0"/>
              </a:spcBef>
              <a:buNone/>
              <a:tabLst>
                <a:tab pos="449263" algn="l"/>
                <a:tab pos="5880100" algn="l"/>
              </a:tabLst>
            </a:pPr>
            <a:r>
              <a:rPr lang="en-US" sz="2800" b="0" dirty="0">
                <a:solidFill>
                  <a:srgbClr val="004165"/>
                </a:solidFill>
              </a:rPr>
              <a:t>	Past International President	Jon Greiner </a:t>
            </a:r>
          </a:p>
          <a:p>
            <a:pPr marL="0" indent="0">
              <a:lnSpc>
                <a:spcPct val="100000"/>
              </a:lnSpc>
              <a:spcBef>
                <a:spcPts val="0"/>
              </a:spcBef>
              <a:buNone/>
              <a:tabLst>
                <a:tab pos="449263" algn="l"/>
                <a:tab pos="5880100" algn="l"/>
              </a:tabLst>
            </a:pPr>
            <a:r>
              <a:rPr lang="en-US" sz="2800" dirty="0">
                <a:solidFill>
                  <a:srgbClr val="004165"/>
                </a:solidFill>
              </a:rPr>
              <a:t>	Immediate Past D54 Director	Chris </a:t>
            </a:r>
            <a:r>
              <a:rPr lang="en-US" sz="2800" dirty="0" err="1">
                <a:solidFill>
                  <a:srgbClr val="004165"/>
                </a:solidFill>
              </a:rPr>
              <a:t>Boyk</a:t>
            </a:r>
            <a:endParaRPr lang="en-US" sz="2800" b="0" dirty="0">
              <a:solidFill>
                <a:srgbClr val="004165"/>
              </a:solidFill>
            </a:endParaRPr>
          </a:p>
          <a:p>
            <a:pPr marL="0" indent="0">
              <a:lnSpc>
                <a:spcPct val="100000"/>
              </a:lnSpc>
              <a:spcBef>
                <a:spcPts val="0"/>
              </a:spcBef>
              <a:buNone/>
              <a:tabLst>
                <a:tab pos="449263" algn="l"/>
                <a:tab pos="5880100" algn="l"/>
              </a:tabLst>
            </a:pPr>
            <a:br>
              <a:rPr lang="en-US" sz="2800" b="1" dirty="0">
                <a:solidFill>
                  <a:srgbClr val="004165"/>
                </a:solidFill>
              </a:rPr>
            </a:br>
            <a:r>
              <a:rPr lang="en-US" sz="2800" b="1" dirty="0">
                <a:solidFill>
                  <a:srgbClr val="004165"/>
                </a:solidFill>
              </a:rPr>
              <a:t>Presentation of DTM Awards	Maryann </a:t>
            </a:r>
            <a:r>
              <a:rPr lang="en-US" sz="2800" b="1" dirty="0" err="1">
                <a:solidFill>
                  <a:srgbClr val="004165"/>
                </a:solidFill>
              </a:rPr>
              <a:t>Reichelt</a:t>
            </a:r>
            <a:r>
              <a:rPr lang="en-US" sz="2800" b="1" dirty="0">
                <a:solidFill>
                  <a:srgbClr val="004165"/>
                </a:solidFill>
              </a:rPr>
              <a:t> </a:t>
            </a:r>
          </a:p>
          <a:p>
            <a:pPr marL="0" indent="0">
              <a:lnSpc>
                <a:spcPct val="100000"/>
              </a:lnSpc>
              <a:spcBef>
                <a:spcPts val="0"/>
              </a:spcBef>
              <a:buNone/>
              <a:tabLst>
                <a:tab pos="449263" algn="l"/>
                <a:tab pos="5880100" algn="l"/>
              </a:tabLst>
            </a:pPr>
            <a:endParaRPr lang="en-US" sz="2800" dirty="0">
              <a:solidFill>
                <a:srgbClr val="004165"/>
              </a:solidFill>
            </a:endParaRPr>
          </a:p>
          <a:p>
            <a:pPr marL="0" indent="0">
              <a:lnSpc>
                <a:spcPct val="100000"/>
              </a:lnSpc>
              <a:spcBef>
                <a:spcPts val="0"/>
              </a:spcBef>
              <a:buNone/>
              <a:tabLst>
                <a:tab pos="449263" algn="l"/>
                <a:tab pos="5880100" algn="l"/>
              </a:tabLst>
            </a:pPr>
            <a:r>
              <a:rPr lang="en-US" sz="2800" b="1" dirty="0">
                <a:solidFill>
                  <a:srgbClr val="004165"/>
                </a:solidFill>
              </a:rPr>
              <a:t>Closing Remarks	</a:t>
            </a:r>
            <a:r>
              <a:rPr lang="en-US" sz="2800" b="1" dirty="0" err="1">
                <a:solidFill>
                  <a:srgbClr val="004165"/>
                </a:solidFill>
              </a:rPr>
              <a:t>Bala</a:t>
            </a:r>
            <a:r>
              <a:rPr lang="en-US" sz="2800" b="1" dirty="0">
                <a:solidFill>
                  <a:srgbClr val="004165"/>
                </a:solidFill>
              </a:rPr>
              <a:t> </a:t>
            </a:r>
            <a:r>
              <a:rPr lang="en-US" sz="2800" b="1" dirty="0" err="1">
                <a:solidFill>
                  <a:srgbClr val="004165"/>
                </a:solidFill>
              </a:rPr>
              <a:t>Sreedharan</a:t>
            </a:r>
            <a:endParaRPr lang="en-US" sz="2800" b="1" dirty="0">
              <a:solidFill>
                <a:srgbClr val="004165"/>
              </a:solidFill>
            </a:endParaRPr>
          </a:p>
        </p:txBody>
      </p:sp>
      <p:sp>
        <p:nvSpPr>
          <p:cNvPr id="8" name="TextBox 7">
            <a:hlinkClick r:id="rId3" action="ppaction://hlinkfile"/>
            <a:extLst>
              <a:ext uri="{FF2B5EF4-FFF2-40B4-BE49-F238E27FC236}">
                <a16:creationId xmlns:a16="http://schemas.microsoft.com/office/drawing/2014/main" id="{B556C194-DF36-4A54-B616-C977F82227B5}"/>
              </a:ext>
            </a:extLst>
          </p:cNvPr>
          <p:cNvSpPr txBox="1"/>
          <p:nvPr/>
        </p:nvSpPr>
        <p:spPr>
          <a:xfrm>
            <a:off x="7344540" y="3158833"/>
            <a:ext cx="3163726" cy="369332"/>
          </a:xfrm>
          <a:prstGeom prst="rect">
            <a:avLst/>
          </a:prstGeom>
          <a:noFill/>
        </p:spPr>
        <p:txBody>
          <a:bodyPr wrap="square" rtlCol="0">
            <a:spAutoFit/>
          </a:bodyPr>
          <a:lstStyle/>
          <a:p>
            <a:r>
              <a:rPr lang="en-US" dirty="0"/>
              <a:t>    </a:t>
            </a:r>
          </a:p>
        </p:txBody>
      </p:sp>
      <p:sp>
        <p:nvSpPr>
          <p:cNvPr id="9" name="TextBox 8">
            <a:hlinkClick r:id="rId4" action="ppaction://hlinkfile"/>
            <a:extLst>
              <a:ext uri="{FF2B5EF4-FFF2-40B4-BE49-F238E27FC236}">
                <a16:creationId xmlns:a16="http://schemas.microsoft.com/office/drawing/2014/main" id="{57E44921-E294-47E3-B09E-7F8C4885E848}"/>
              </a:ext>
            </a:extLst>
          </p:cNvPr>
          <p:cNvSpPr txBox="1"/>
          <p:nvPr/>
        </p:nvSpPr>
        <p:spPr>
          <a:xfrm>
            <a:off x="6736558" y="4831978"/>
            <a:ext cx="4211793"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323485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Catrina Eimer</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June 29, 2020</a:t>
            </a:r>
          </a:p>
        </p:txBody>
      </p:sp>
      <p:pic>
        <p:nvPicPr>
          <p:cNvPr id="7" name="Content Placeholder 4" descr="A person wearing glasses and smiling at the camera&#10;&#10;Description automatically generated">
            <a:extLst>
              <a:ext uri="{FF2B5EF4-FFF2-40B4-BE49-F238E27FC236}">
                <a16:creationId xmlns:a16="http://schemas.microsoft.com/office/drawing/2014/main" id="{79359B5D-BB08-AC44-8319-A782B249E1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26082"/>
            <a:ext cx="1371600" cy="1808768"/>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2559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wall, person, person, suit&#10;&#10;Description automatically generated">
            <a:extLst>
              <a:ext uri="{FF2B5EF4-FFF2-40B4-BE49-F238E27FC236}">
                <a16:creationId xmlns:a16="http://schemas.microsoft.com/office/drawing/2014/main" id="{ADE07484-1072-3D4A-AB60-130E7581229D}"/>
              </a:ext>
            </a:extLst>
          </p:cNvPr>
          <p:cNvPicPr>
            <a:picLocks noGrp="1" noChangeAspect="1"/>
          </p:cNvPicPr>
          <p:nvPr>
            <p:ph sz="half" idx="2"/>
          </p:nvPr>
        </p:nvPicPr>
        <p:blipFill>
          <a:blip r:embed="rId3"/>
          <a:stretch>
            <a:fillRect/>
          </a:stretch>
        </p:blipFill>
        <p:spPr>
          <a:xfrm>
            <a:off x="6289042" y="644525"/>
            <a:ext cx="5146224" cy="5568950"/>
          </a:xfrm>
        </p:spPr>
      </p:pic>
      <p:sp>
        <p:nvSpPr>
          <p:cNvPr id="2" name="Title 1">
            <a:extLst>
              <a:ext uri="{FF2B5EF4-FFF2-40B4-BE49-F238E27FC236}">
                <a16:creationId xmlns:a16="http://schemas.microsoft.com/office/drawing/2014/main" id="{213194B3-6B20-7E43-BA52-82F2BF381CEC}"/>
              </a:ext>
            </a:extLst>
          </p:cNvPr>
          <p:cNvSpPr>
            <a:spLocks noGrp="1"/>
          </p:cNvSpPr>
          <p:nvPr>
            <p:ph type="title"/>
          </p:nvPr>
        </p:nvSpPr>
        <p:spPr>
          <a:xfrm>
            <a:off x="838200" y="971391"/>
            <a:ext cx="5064760" cy="4922997"/>
          </a:xfrm>
        </p:spPr>
        <p:txBody>
          <a:bodyPr anchor="b"/>
          <a:lstStyle/>
          <a:p>
            <a:r>
              <a:rPr lang="en-US" b="1" i="0" kern="1200">
                <a:effectLst/>
              </a:rPr>
              <a:t>Craig Karvala</a:t>
            </a:r>
            <a:br>
              <a:rPr lang="en-US" sz="5400" b="1" i="0" kern="1200">
                <a:effectLst/>
              </a:rPr>
            </a:br>
            <a:r>
              <a:rPr lang="en-US" sz="2500" b="0">
                <a:solidFill>
                  <a:srgbClr val="A9B2B1"/>
                </a:solidFill>
              </a:rPr>
              <a:t>Lincoln-Way</a:t>
            </a:r>
          </a:p>
        </p:txBody>
      </p:sp>
    </p:spTree>
    <p:extLst>
      <p:ext uri="{BB962C8B-B14F-4D97-AF65-F5344CB8AC3E}">
        <p14:creationId xmlns:p14="http://schemas.microsoft.com/office/powerpoint/2010/main" val="2852179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Craig Karvala</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July 8, 2020</a:t>
            </a:r>
          </a:p>
        </p:txBody>
      </p:sp>
      <p:pic>
        <p:nvPicPr>
          <p:cNvPr id="9" name="Picture 8">
            <a:extLst>
              <a:ext uri="{FF2B5EF4-FFF2-40B4-BE49-F238E27FC236}">
                <a16:creationId xmlns:a16="http://schemas.microsoft.com/office/drawing/2014/main" id="{985EC09D-0E83-A148-AAFE-2A4E81E6FC03}"/>
              </a:ext>
            </a:extLst>
          </p:cNvPr>
          <p:cNvPicPr>
            <a:picLocks noChangeAspect="1"/>
          </p:cNvPicPr>
          <p:nvPr/>
        </p:nvPicPr>
        <p:blipFill>
          <a:blip r:embed="rId2"/>
          <a:stretch>
            <a:fillRect/>
          </a:stretch>
        </p:blipFill>
        <p:spPr>
          <a:xfrm>
            <a:off x="1156112" y="1130785"/>
            <a:ext cx="1360310" cy="1917216"/>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1667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young child who is smiling at the camera&#10;&#10;Description automatically generated">
            <a:extLst>
              <a:ext uri="{FF2B5EF4-FFF2-40B4-BE49-F238E27FC236}">
                <a16:creationId xmlns:a16="http://schemas.microsoft.com/office/drawing/2014/main" id="{90E2D1E7-F964-5B42-88D8-AAD6A08BAB1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640080" y="607276"/>
            <a:ext cx="5213322" cy="5605723"/>
          </a:xfrm>
          <a:ln w="76200"/>
        </p:spPr>
      </p:pic>
      <p:sp>
        <p:nvSpPr>
          <p:cNvPr id="2" name="Title 1">
            <a:extLst>
              <a:ext uri="{FF2B5EF4-FFF2-40B4-BE49-F238E27FC236}">
                <a16:creationId xmlns:a16="http://schemas.microsoft.com/office/drawing/2014/main" id="{D2C62AE1-1EC5-C547-9405-13F121B8E8BB}"/>
              </a:ext>
            </a:extLst>
          </p:cNvPr>
          <p:cNvSpPr>
            <a:spLocks noGrp="1"/>
          </p:cNvSpPr>
          <p:nvPr>
            <p:ph type="title"/>
          </p:nvPr>
        </p:nvSpPr>
        <p:spPr>
          <a:xfrm>
            <a:off x="6278880" y="971391"/>
            <a:ext cx="5064760" cy="4922997"/>
          </a:xfrm>
        </p:spPr>
        <p:txBody>
          <a:bodyPr anchor="b"/>
          <a:lstStyle/>
          <a:p>
            <a:r>
              <a:rPr lang="en-US" b="1" i="0" kern="1200">
                <a:effectLst/>
              </a:rPr>
              <a:t>Jemma</a:t>
            </a:r>
            <a:br>
              <a:rPr lang="en-US" b="1" i="0" kern="1200">
                <a:effectLst/>
              </a:rPr>
            </a:br>
            <a:r>
              <a:rPr lang="en-US" b="1" i="0" kern="1200">
                <a:effectLst/>
              </a:rPr>
              <a:t>Ku</a:t>
            </a:r>
            <a:br>
              <a:rPr lang="en-US" b="1" i="0" kern="1200">
                <a:effectLst/>
              </a:rPr>
            </a:br>
            <a:r>
              <a:rPr lang="en-US" sz="2500" b="0">
                <a:solidFill>
                  <a:srgbClr val="A9B2B1"/>
                </a:solidFill>
              </a:rPr>
              <a:t>McKinley</a:t>
            </a:r>
          </a:p>
        </p:txBody>
      </p:sp>
    </p:spTree>
    <p:extLst>
      <p:ext uri="{BB962C8B-B14F-4D97-AF65-F5344CB8AC3E}">
        <p14:creationId xmlns:p14="http://schemas.microsoft.com/office/powerpoint/2010/main" val="261904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Jemma Ku</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August 3, 2020</a:t>
            </a:r>
          </a:p>
        </p:txBody>
      </p:sp>
      <p:pic>
        <p:nvPicPr>
          <p:cNvPr id="6" name="Content Placeholder 10" descr="A young child who is smiling at the camera&#10;&#10;Description automatically generated">
            <a:extLst>
              <a:ext uri="{FF2B5EF4-FFF2-40B4-BE49-F238E27FC236}">
                <a16:creationId xmlns:a16="http://schemas.microsoft.com/office/drawing/2014/main" id="{E96A4337-D5F3-A842-BF66-E6EBAA65D3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8769" y="1104900"/>
            <a:ext cx="1371600" cy="1957937"/>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6797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A151-D89E-8548-8239-D81CFEA0EFCC}"/>
              </a:ext>
            </a:extLst>
          </p:cNvPr>
          <p:cNvSpPr>
            <a:spLocks noGrp="1"/>
          </p:cNvSpPr>
          <p:nvPr>
            <p:ph type="title" idx="4294967295"/>
          </p:nvPr>
        </p:nvSpPr>
        <p:spPr>
          <a:xfrm>
            <a:off x="838200" y="2724150"/>
            <a:ext cx="10515600" cy="1409700"/>
          </a:xfrm>
          <a:ln>
            <a:noFill/>
          </a:ln>
        </p:spPr>
        <p:txBody>
          <a:bodyPr>
            <a:noAutofit/>
          </a:bodyPr>
          <a:lstStyle/>
          <a:p>
            <a:pPr algn="ctr">
              <a:tabLst>
                <a:tab pos="1368425" algn="l"/>
                <a:tab pos="3422650" algn="l"/>
              </a:tabLst>
            </a:pPr>
            <a:r>
              <a:rPr lang="en-US" sz="3600" dirty="0">
                <a:ln w="38100">
                  <a:noFill/>
                </a:ln>
                <a:solidFill>
                  <a:schemeClr val="bg1"/>
                </a:solidFill>
              </a:rPr>
              <a:t>Congratulations to all our new DTM’s!</a:t>
            </a:r>
          </a:p>
        </p:txBody>
      </p:sp>
      <p:pic>
        <p:nvPicPr>
          <p:cNvPr id="6" name="Picture 5" descr="Logo, company name&#10;&#10;Description automatically generated">
            <a:extLst>
              <a:ext uri="{FF2B5EF4-FFF2-40B4-BE49-F238E27FC236}">
                <a16:creationId xmlns:a16="http://schemas.microsoft.com/office/drawing/2014/main" id="{98469145-1455-7743-A256-82F1CC2798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3518" y="5478088"/>
            <a:ext cx="2344964" cy="1010760"/>
          </a:xfrm>
          <a:prstGeom prst="rect">
            <a:avLst/>
          </a:prstGeom>
        </p:spPr>
      </p:pic>
    </p:spTree>
    <p:extLst>
      <p:ext uri="{BB962C8B-B14F-4D97-AF65-F5344CB8AC3E}">
        <p14:creationId xmlns:p14="http://schemas.microsoft.com/office/powerpoint/2010/main" val="321493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wearing a suit and tie&#10;&#10;Description automatically generated">
            <a:extLst>
              <a:ext uri="{FF2B5EF4-FFF2-40B4-BE49-F238E27FC236}">
                <a16:creationId xmlns:a16="http://schemas.microsoft.com/office/drawing/2014/main" id="{5FA2F201-0BEE-5A4A-ADE0-64659763BC4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89042" y="647700"/>
            <a:ext cx="5181600" cy="5562600"/>
          </a:xfrm>
          <a:ln w="76200">
            <a:solidFill>
              <a:srgbClr val="F2DF74"/>
            </a:solidFill>
          </a:ln>
        </p:spPr>
      </p:pic>
      <p:sp>
        <p:nvSpPr>
          <p:cNvPr id="5" name="Title 4">
            <a:extLst>
              <a:ext uri="{FF2B5EF4-FFF2-40B4-BE49-F238E27FC236}">
                <a16:creationId xmlns:a16="http://schemas.microsoft.com/office/drawing/2014/main" id="{69E6A86C-A7A1-D949-A9AE-D22346FF6E3B}"/>
              </a:ext>
            </a:extLst>
          </p:cNvPr>
          <p:cNvSpPr>
            <a:spLocks noGrp="1"/>
          </p:cNvSpPr>
          <p:nvPr>
            <p:ph type="title"/>
          </p:nvPr>
        </p:nvSpPr>
        <p:spPr>
          <a:xfrm>
            <a:off x="838200" y="1355090"/>
            <a:ext cx="5064760" cy="4539298"/>
          </a:xfrm>
        </p:spPr>
        <p:txBody>
          <a:bodyPr anchor="b">
            <a:normAutofit/>
          </a:bodyPr>
          <a:lstStyle/>
          <a:p>
            <a:r>
              <a:rPr lang="en-US" sz="7000"/>
              <a:t>Michael R. Cummings</a:t>
            </a:r>
            <a:br>
              <a:rPr lang="en-US" sz="5400" b="1" i="0" kern="1200">
                <a:effectLst/>
              </a:rPr>
            </a:br>
            <a:r>
              <a:rPr lang="en-US" sz="2500" b="0">
                <a:solidFill>
                  <a:srgbClr val="A9B2B1"/>
                </a:solidFill>
              </a:rPr>
              <a:t>Esprit De Corps</a:t>
            </a:r>
          </a:p>
        </p:txBody>
      </p:sp>
    </p:spTree>
    <p:extLst>
      <p:ext uri="{BB962C8B-B14F-4D97-AF65-F5344CB8AC3E}">
        <p14:creationId xmlns:p14="http://schemas.microsoft.com/office/powerpoint/2010/main" val="253701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Michael R. Cummings</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July 16, 2019</a:t>
            </a:r>
          </a:p>
        </p:txBody>
      </p:sp>
      <p:pic>
        <p:nvPicPr>
          <p:cNvPr id="5" name="Content Placeholder 8" descr="A person wearing a suit and tie&#10;&#10;Description automatically generated">
            <a:extLst>
              <a:ext uri="{FF2B5EF4-FFF2-40B4-BE49-F238E27FC236}">
                <a16:creationId xmlns:a16="http://schemas.microsoft.com/office/drawing/2014/main" id="{6D353DDD-5760-B140-B5AB-402B765C6E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129252"/>
            <a:ext cx="1371600" cy="1805598"/>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706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B7CA22-14A4-0948-AD3F-6503A8574BB1}"/>
              </a:ext>
            </a:extLst>
          </p:cNvPr>
          <p:cNvPicPr>
            <a:picLocks noGrp="1" noChangeAspect="1"/>
          </p:cNvPicPr>
          <p:nvPr>
            <p:ph sz="half" idx="2"/>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731519" y="692652"/>
            <a:ext cx="5181601" cy="5505947"/>
          </a:xfrm>
          <a:ln w="76200">
            <a:solidFill>
              <a:srgbClr val="F2DF74"/>
            </a:solidFill>
          </a:ln>
        </p:spPr>
      </p:pic>
      <p:sp>
        <p:nvSpPr>
          <p:cNvPr id="2" name="Title 1">
            <a:extLst>
              <a:ext uri="{FF2B5EF4-FFF2-40B4-BE49-F238E27FC236}">
                <a16:creationId xmlns:a16="http://schemas.microsoft.com/office/drawing/2014/main" id="{09836F0A-06EF-5544-9C35-7748949403EA}"/>
              </a:ext>
            </a:extLst>
          </p:cNvPr>
          <p:cNvSpPr>
            <a:spLocks noGrp="1"/>
          </p:cNvSpPr>
          <p:nvPr>
            <p:ph type="title"/>
          </p:nvPr>
        </p:nvSpPr>
        <p:spPr>
          <a:xfrm>
            <a:off x="6278880" y="1355091"/>
            <a:ext cx="5064760" cy="4539297"/>
          </a:xfrm>
        </p:spPr>
        <p:txBody>
          <a:bodyPr anchor="b">
            <a:normAutofit/>
          </a:bodyPr>
          <a:lstStyle/>
          <a:p>
            <a:r>
              <a:rPr lang="en-US" sz="5400"/>
              <a:t>Hariharan Senthilnathan </a:t>
            </a:r>
            <a:br>
              <a:rPr lang="en-US" sz="5400" b="1" i="0" kern="1200">
                <a:ln>
                  <a:solidFill>
                    <a:srgbClr val="021F5F"/>
                  </a:solidFill>
                </a:ln>
                <a:effectLst/>
                <a:latin typeface="Calibri" panose="020F0502020204030204" pitchFamily="34" charset="0"/>
                <a:ea typeface="+mj-ea"/>
                <a:cs typeface="Calibri" panose="020F0502020204030204" pitchFamily="34" charset="0"/>
              </a:rPr>
            </a:br>
            <a:r>
              <a:rPr lang="en-US" sz="2500" b="0">
                <a:solidFill>
                  <a:srgbClr val="A9B2B1"/>
                </a:solidFill>
              </a:rPr>
              <a:t>Four Seasons</a:t>
            </a:r>
          </a:p>
        </p:txBody>
      </p:sp>
    </p:spTree>
    <p:extLst>
      <p:ext uri="{BB962C8B-B14F-4D97-AF65-F5344CB8AC3E}">
        <p14:creationId xmlns:p14="http://schemas.microsoft.com/office/powerpoint/2010/main" val="134291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77B30562-F450-8149-AA54-02D5E368465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142998" y="1104900"/>
            <a:ext cx="1371601" cy="1805599"/>
          </a:xfrm>
          <a:prstGeom prst="rect">
            <a:avLst/>
          </a:prstGeom>
          <a:ln w="38100" cap="sq">
            <a:solidFill>
              <a:srgbClr val="772432"/>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0A6F083-0E33-2B48-BB03-6C0150DDA3B0}"/>
              </a:ext>
            </a:extLst>
          </p:cNvPr>
          <p:cNvSpPr>
            <a:spLocks noGrp="1"/>
          </p:cNvSpPr>
          <p:nvPr>
            <p:ph type="title"/>
          </p:nvPr>
        </p:nvSpPr>
        <p:spPr/>
        <p:txBody>
          <a:bodyPr/>
          <a:lstStyle/>
          <a:p>
            <a:r>
              <a:rPr lang="en-US"/>
              <a:t>Hariharan Senthilnathan </a:t>
            </a:r>
          </a:p>
        </p:txBody>
      </p:sp>
      <p:sp>
        <p:nvSpPr>
          <p:cNvPr id="4" name="Text Placeholder 3">
            <a:extLst>
              <a:ext uri="{FF2B5EF4-FFF2-40B4-BE49-F238E27FC236}">
                <a16:creationId xmlns:a16="http://schemas.microsoft.com/office/drawing/2014/main" id="{1967993D-FCCC-0F42-A66B-9AEA050E9C04}"/>
              </a:ext>
            </a:extLst>
          </p:cNvPr>
          <p:cNvSpPr>
            <a:spLocks noGrp="1"/>
          </p:cNvSpPr>
          <p:nvPr>
            <p:ph type="body" sz="quarter" idx="3"/>
          </p:nvPr>
        </p:nvSpPr>
        <p:spPr/>
        <p:txBody>
          <a:bodyPr/>
          <a:lstStyle/>
          <a:p>
            <a:r>
              <a:rPr lang="en-US"/>
              <a:t>September 17, 2019</a:t>
            </a:r>
          </a:p>
        </p:txBody>
      </p:sp>
    </p:spTree>
    <p:extLst>
      <p:ext uri="{BB962C8B-B14F-4D97-AF65-F5344CB8AC3E}">
        <p14:creationId xmlns:p14="http://schemas.microsoft.com/office/powerpoint/2010/main" val="387086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6F0A-06EF-5544-9C35-7748949403EA}"/>
              </a:ext>
            </a:extLst>
          </p:cNvPr>
          <p:cNvSpPr>
            <a:spLocks noGrp="1"/>
          </p:cNvSpPr>
          <p:nvPr>
            <p:ph type="title"/>
          </p:nvPr>
        </p:nvSpPr>
        <p:spPr>
          <a:xfrm>
            <a:off x="838200" y="1355090"/>
            <a:ext cx="5064760" cy="4539298"/>
          </a:xfrm>
        </p:spPr>
        <p:txBody>
          <a:bodyPr anchor="b">
            <a:normAutofit/>
          </a:bodyPr>
          <a:lstStyle/>
          <a:p>
            <a:r>
              <a:rPr lang="en-US" b="1" i="0" kern="1200">
                <a:effectLst/>
              </a:rPr>
              <a:t>Rakesh Chandra</a:t>
            </a:r>
            <a:br>
              <a:rPr lang="en-US" sz="5400" b="1" i="0" kern="1200">
                <a:effectLst/>
              </a:rPr>
            </a:br>
            <a:r>
              <a:rPr lang="en-US" sz="2500" b="0">
                <a:solidFill>
                  <a:srgbClr val="A9B2B1"/>
                </a:solidFill>
              </a:rPr>
              <a:t>State Farm Talkin' 24/7</a:t>
            </a:r>
          </a:p>
        </p:txBody>
      </p:sp>
      <p:pic>
        <p:nvPicPr>
          <p:cNvPr id="15" name="Content Placeholder 4" descr="A person wearing a suit and tie smiling at the camera&#10;&#10;Description automatically generated">
            <a:extLst>
              <a:ext uri="{FF2B5EF4-FFF2-40B4-BE49-F238E27FC236}">
                <a16:creationId xmlns:a16="http://schemas.microsoft.com/office/drawing/2014/main" id="{C692D39F-B038-5B4F-B650-706C828E803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310214" y="586809"/>
            <a:ext cx="5201745" cy="5605463"/>
          </a:xfrm>
          <a:prstGeom prst="rect">
            <a:avLst/>
          </a:prstGeom>
          <a:ln w="76200" cmpd="thickThin">
            <a:solidFill>
              <a:srgbClr val="F2DF74"/>
            </a:solidFill>
          </a:ln>
        </p:spPr>
      </p:pic>
    </p:spTree>
    <p:extLst>
      <p:ext uri="{BB962C8B-B14F-4D97-AF65-F5344CB8AC3E}">
        <p14:creationId xmlns:p14="http://schemas.microsoft.com/office/powerpoint/2010/main" val="761821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527</Words>
  <Application>Microsoft Office PowerPoint</Application>
  <PresentationFormat>Widescreen</PresentationFormat>
  <Paragraphs>110</Paragraphs>
  <Slides>45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DISTRICT 54</vt:lpstr>
      <vt:lpstr>Toastmasters International Statement</vt:lpstr>
      <vt:lpstr>Virtual Meeting Conventions</vt:lpstr>
      <vt:lpstr>District 54 Virtual DTM Award Ceremony</vt:lpstr>
      <vt:lpstr>Michael R. Cummings Esprit De Corps</vt:lpstr>
      <vt:lpstr>Michael R. Cummings</vt:lpstr>
      <vt:lpstr>Hariharan Senthilnathan  Four Seasons</vt:lpstr>
      <vt:lpstr>Hariharan Senthilnathan </vt:lpstr>
      <vt:lpstr>Rakesh Chandra State Farm Talkin' 24/7</vt:lpstr>
      <vt:lpstr>Rakesh Chandra</vt:lpstr>
      <vt:lpstr>Ray P.  Termini Timely Talkers</vt:lpstr>
      <vt:lpstr>Ray P. Termini</vt:lpstr>
      <vt:lpstr>William Neuman Listen, Learn, Lead</vt:lpstr>
      <vt:lpstr>William Neuman</vt:lpstr>
      <vt:lpstr>Carol A.  Loser Logistically Speaking</vt:lpstr>
      <vt:lpstr>Carol A. Loser</vt:lpstr>
      <vt:lpstr>Jacqueline Taylor Logistically Speaking</vt:lpstr>
      <vt:lpstr>Jacqueline Taylor</vt:lpstr>
      <vt:lpstr>Daniel J.  Kyburz Timely Talkers</vt:lpstr>
      <vt:lpstr>Daniel J. Kyburz</vt:lpstr>
      <vt:lpstr>Sara Amaravadi State Farm Landmark</vt:lpstr>
      <vt:lpstr>Sara Amaravadi</vt:lpstr>
      <vt:lpstr>Dwayne E. Mickelson Morris Area</vt:lpstr>
      <vt:lpstr>Dwayne E. Mickelson</vt:lpstr>
      <vt:lpstr>Ronald L.  Korte Toast of the Fox</vt:lpstr>
      <vt:lpstr>Ronald L. Korte</vt:lpstr>
      <vt:lpstr>Valerie M. Horton Caterpillar Employees</vt:lpstr>
      <vt:lpstr>Valerie M. Horton</vt:lpstr>
      <vt:lpstr>Rudy Segovia Advanced Expressives</vt:lpstr>
      <vt:lpstr>Rudy Segovia</vt:lpstr>
      <vt:lpstr>Helen Haynes College of Business</vt:lpstr>
      <vt:lpstr>Helen Haynes</vt:lpstr>
      <vt:lpstr>Mary Lynn Edwards State Farm OAKS</vt:lpstr>
      <vt:lpstr>Mary Lynn Edwards</vt:lpstr>
      <vt:lpstr>Steve Cohen Advanced Expressives</vt:lpstr>
      <vt:lpstr>Steve Cohen</vt:lpstr>
      <vt:lpstr>Heather M. Blasé Progressively Speaking</vt:lpstr>
      <vt:lpstr>Heather M. Blasé</vt:lpstr>
      <vt:lpstr>Catrina Eimer State Farm Speakeasy</vt:lpstr>
      <vt:lpstr>Catrina Eimer</vt:lpstr>
      <vt:lpstr>Craig Karvala Lincoln-Way</vt:lpstr>
      <vt:lpstr>Craig Karvala</vt:lpstr>
      <vt:lpstr>Jemma Ku McKinley</vt:lpstr>
      <vt:lpstr>Jemma Ku</vt:lpstr>
      <vt:lpstr>Congratulations to all our new DTM’s!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dc:creator>
  <cp:lastModifiedBy>Richard</cp:lastModifiedBy>
  <cp:revision>190</cp:revision>
  <dcterms:created xsi:type="dcterms:W3CDTF">2020-11-01T17:42:58Z</dcterms:created>
  <dcterms:modified xsi:type="dcterms:W3CDTF">2020-11-07T17:43:18Z</dcterms:modified>
</cp:coreProperties>
</file>