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46" r:id="rId4"/>
  </p:sldMasterIdLst>
  <p:notesMasterIdLst>
    <p:notesMasterId r:id="rId8"/>
  </p:notesMasterIdLst>
  <p:handoutMasterIdLst>
    <p:handoutMasterId r:id="rId9"/>
  </p:handoutMasterIdLst>
  <p:sldIdLst>
    <p:sldId id="848" r:id="rId5"/>
    <p:sldId id="857" r:id="rId6"/>
    <p:sldId id="855" r:id="rId7"/>
  </p:sldIdLst>
  <p:sldSz cx="12192000" cy="6858000"/>
  <p:notesSz cx="6950075" cy="9236075"/>
  <p:custDataLst>
    <p:tags r:id="rId1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032" userDrawn="1">
          <p15:clr>
            <a:srgbClr val="A4A3A4"/>
          </p15:clr>
        </p15:guide>
        <p15:guide id="2" pos="256" userDrawn="1">
          <p15:clr>
            <a:srgbClr val="A4A3A4"/>
          </p15:clr>
        </p15:guide>
        <p15:guide id="3" pos="384" userDrawn="1">
          <p15:clr>
            <a:srgbClr val="A4A3A4"/>
          </p15:clr>
        </p15:guide>
        <p15:guide id="4" pos="453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e Waller" initials="JW" lastIdx="9" clrIdx="0">
    <p:extLst>
      <p:ext uri="{19B8F6BF-5375-455C-9EA6-DF929625EA0E}">
        <p15:presenceInfo xmlns:p15="http://schemas.microsoft.com/office/powerpoint/2012/main" userId="S::jwaller@toastmasters.org::2c0b9d9f-b3a2-4180-8532-231d42672e3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EE9F"/>
    <a:srgbClr val="AEAEAE"/>
    <a:srgbClr val="004165"/>
    <a:srgbClr val="FFFFFF"/>
    <a:srgbClr val="800000"/>
    <a:srgbClr val="595959"/>
    <a:srgbClr val="004164"/>
    <a:srgbClr val="00374A"/>
    <a:srgbClr val="A9B2B1"/>
    <a:srgbClr val="EBF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63" autoAdjust="0"/>
    <p:restoredTop sz="92135" autoAdjust="0"/>
  </p:normalViewPr>
  <p:slideViewPr>
    <p:cSldViewPr snapToGrid="0">
      <p:cViewPr varScale="1">
        <p:scale>
          <a:sx n="114" d="100"/>
          <a:sy n="114" d="100"/>
        </p:scale>
        <p:origin x="496" y="160"/>
      </p:cViewPr>
      <p:guideLst>
        <p:guide orient="horz" pos="1032"/>
        <p:guide pos="256"/>
        <p:guide pos="384"/>
        <p:guide pos="453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6" d="100"/>
          <a:sy n="96" d="100"/>
        </p:scale>
        <p:origin x="3216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12329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173" y="1"/>
            <a:ext cx="3012329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693C94-3FBD-FB46-A5E3-6E0B773E7CAB}" type="datetimeFigureOut">
              <a:rPr lang="en-US" smtClean="0"/>
              <a:t>10/17/20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526"/>
            <a:ext cx="3012329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173" y="8772526"/>
            <a:ext cx="3012329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B67A31-8043-ED45-8053-40091903E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8857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16E6FB2C-DA94-C541-9E89-F92525DB3B64}" type="datetimeFigureOut">
              <a:rPr lang="en-US" smtClean="0"/>
              <a:t>10/17/20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4850" y="1154113"/>
            <a:ext cx="55403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2"/>
            <a:ext cx="5560060" cy="3636705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70"/>
            <a:ext cx="3011699" cy="463407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70"/>
            <a:ext cx="3011699" cy="463407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1C54B805-CDAB-3A40-8111-AB777D1FA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603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Relationship Id="rId4" Type="http://schemas.openxmlformats.org/officeDocument/2006/relationships/image" Target="../media/image1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3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4" Type="http://schemas.openxmlformats.org/officeDocument/2006/relationships/image" Target="../media/image1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4" Type="http://schemas.openxmlformats.org/officeDocument/2006/relationships/image" Target="../media/image1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4" Type="http://schemas.openxmlformats.org/officeDocument/2006/relationships/image" Target="../media/image1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-dark bkg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0745C61-07AD-2F46-8417-F6692A0E6DB4}"/>
              </a:ext>
            </a:extLst>
          </p:cNvPr>
          <p:cNvSpPr/>
          <p:nvPr userDrawn="1"/>
        </p:nvSpPr>
        <p:spPr>
          <a:xfrm rot="10800000">
            <a:off x="-6282" y="0"/>
            <a:ext cx="12204565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8000"/>
                </a:schemeClr>
              </a:gs>
              <a:gs pos="74000">
                <a:srgbClr val="004165"/>
              </a:gs>
              <a:gs pos="100000">
                <a:srgbClr val="00416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9"/>
          <p:cNvSpPr>
            <a:spLocks noGrp="1"/>
          </p:cNvSpPr>
          <p:nvPr>
            <p:ph type="title" hasCustomPrompt="1"/>
          </p:nvPr>
        </p:nvSpPr>
        <p:spPr>
          <a:xfrm>
            <a:off x="838200" y="3200400"/>
            <a:ext cx="10515600" cy="735389"/>
          </a:xfrm>
          <a:prstGeom prst="rect">
            <a:avLst/>
          </a:prstGeom>
        </p:spPr>
        <p:txBody>
          <a:bodyPr/>
          <a:lstStyle>
            <a:lvl1pPr algn="ctr">
              <a:defRPr sz="4500">
                <a:solidFill>
                  <a:srgbClr val="FFF0A0"/>
                </a:solidFill>
                <a:latin typeface="Myriad Pro" charset="0"/>
                <a:ea typeface="Myriad Pro" charset="0"/>
                <a:cs typeface="Myriad Pro" charset="0"/>
              </a:defRPr>
            </a:lvl1pPr>
          </a:lstStyle>
          <a:p>
            <a:r>
              <a:rPr lang="en-US" dirty="0"/>
              <a:t>Click to Edit Session Title</a:t>
            </a:r>
          </a:p>
        </p:txBody>
      </p:sp>
      <p:sp>
        <p:nvSpPr>
          <p:cNvPr id="15" name="Content Placeholder 17"/>
          <p:cNvSpPr>
            <a:spLocks noGrp="1"/>
          </p:cNvSpPr>
          <p:nvPr>
            <p:ph sz="quarter" idx="10" hasCustomPrompt="1"/>
          </p:nvPr>
        </p:nvSpPr>
        <p:spPr>
          <a:xfrm>
            <a:off x="2197100" y="4195570"/>
            <a:ext cx="7797800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aseline="0">
                <a:solidFill>
                  <a:srgbClr val="EBEBE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Session #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BA67F5A-54E4-DB48-8CA0-595B61858D58}"/>
              </a:ext>
            </a:extLst>
          </p:cNvPr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524" y="1671826"/>
            <a:ext cx="3044952" cy="694944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018D244-C962-EF4F-BA27-A14967B53C5C}"/>
              </a:ext>
            </a:extLst>
          </p:cNvPr>
          <p:cNvCxnSpPr/>
          <p:nvPr userDrawn="1"/>
        </p:nvCxnSpPr>
        <p:spPr>
          <a:xfrm>
            <a:off x="1422400" y="2743200"/>
            <a:ext cx="9347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857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mall Group Debrie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6BEFB0B-BC3E-A746-B669-1DB8440D2A71}"/>
              </a:ext>
            </a:extLst>
          </p:cNvPr>
          <p:cNvSpPr/>
          <p:nvPr userDrawn="1"/>
        </p:nvSpPr>
        <p:spPr>
          <a:xfrm rot="10800000">
            <a:off x="0" y="11711"/>
            <a:ext cx="12204565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8000"/>
                </a:schemeClr>
              </a:gs>
              <a:gs pos="74000">
                <a:srgbClr val="004165"/>
              </a:gs>
              <a:gs pos="100000">
                <a:srgbClr val="00416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9A6651E-E38A-574D-B65C-051784F96710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73073358-9315-0648-AEC6-C31E2F6D5251}"/>
              </a:ext>
            </a:extLst>
          </p:cNvPr>
          <p:cNvPicPr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59" y="6316627"/>
            <a:ext cx="1773873" cy="40484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F0BC433-423F-554F-89D8-F950A5D6667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651657"/>
            <a:ext cx="4544945" cy="4544945"/>
          </a:xfrm>
          <a:prstGeom prst="rect">
            <a:avLst/>
          </a:prstGeom>
        </p:spPr>
      </p:pic>
      <p:sp>
        <p:nvSpPr>
          <p:cNvPr id="20" name="Content Placeholder 17">
            <a:extLst>
              <a:ext uri="{FF2B5EF4-FFF2-40B4-BE49-F238E27FC236}">
                <a16:creationId xmlns:a16="http://schemas.microsoft.com/office/drawing/2014/main" id="{42E1C364-17F7-7042-8748-3630B57BA9B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77282" y="1921791"/>
            <a:ext cx="5812381" cy="3620028"/>
          </a:xfrm>
          <a:prstGeom prst="rect">
            <a:avLst/>
          </a:prstGeom>
        </p:spPr>
        <p:txBody>
          <a:bodyPr anchor="ctr"/>
          <a:lstStyle>
            <a:lvl1pPr marL="457200" marR="0" indent="-4572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>
                <a:schemeClr val="bg1"/>
              </a:buClr>
              <a:buSzPct val="87000"/>
              <a:buFont typeface="Arial" panose="020B0604020202020204" pitchFamily="34" charset="0"/>
              <a:buChar char="•"/>
              <a:tabLst/>
              <a:defRPr lang="en-US" sz="3000" kern="1200" dirty="0">
                <a:solidFill>
                  <a:schemeClr val="bg1"/>
                </a:solidFill>
                <a:latin typeface="Arial" charset="0"/>
                <a:ea typeface="ヒラギノ角ゴ Pro W3" charset="0"/>
                <a:cs typeface="Arial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itle 5">
            <a:extLst>
              <a:ext uri="{FF2B5EF4-FFF2-40B4-BE49-F238E27FC236}">
                <a16:creationId xmlns:a16="http://schemas.microsoft.com/office/drawing/2014/main" id="{B2CA6A1E-E598-4A46-9773-F74B6E8AEA37}"/>
              </a:ext>
            </a:extLst>
          </p:cNvPr>
          <p:cNvSpPr txBox="1">
            <a:spLocks/>
          </p:cNvSpPr>
          <p:nvPr userDrawn="1"/>
        </p:nvSpPr>
        <p:spPr>
          <a:xfrm>
            <a:off x="304800" y="295773"/>
            <a:ext cx="11480800" cy="645075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 i="0">
                <a:solidFill>
                  <a:schemeClr val="tx2">
                    <a:lumMod val="65000"/>
                    <a:lumOff val="35000"/>
                  </a:schemeClr>
                </a:solidFill>
                <a:latin typeface="Myriad Pro Semibold" charset="0"/>
                <a:ea typeface="Myriad Pro Semibold" charset="0"/>
                <a:cs typeface="Myriad Pro Semibold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  <a:ea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  <a:ea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  <a:ea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  <a:ea typeface="ヒラギノ角ゴ Pro W3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</a:defRPr>
            </a:lvl9pPr>
          </a:lstStyle>
          <a:p>
            <a:r>
              <a:rPr lang="en-US" sz="3600" b="1" dirty="0">
                <a:solidFill>
                  <a:schemeClr val="bg1"/>
                </a:solidFill>
              </a:rPr>
              <a:t>Small Group Discussion</a:t>
            </a:r>
            <a:endParaRPr lang="en-US" sz="3600" b="1" kern="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26367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ole Room Debrie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6BEFB0B-BC3E-A746-B669-1DB8440D2A71}"/>
              </a:ext>
            </a:extLst>
          </p:cNvPr>
          <p:cNvSpPr/>
          <p:nvPr userDrawn="1"/>
        </p:nvSpPr>
        <p:spPr>
          <a:xfrm rot="10800000">
            <a:off x="0" y="1"/>
            <a:ext cx="12204565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8000"/>
                </a:schemeClr>
              </a:gs>
              <a:gs pos="74000">
                <a:srgbClr val="004165"/>
              </a:gs>
              <a:gs pos="100000">
                <a:srgbClr val="00416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9A6651E-E38A-574D-B65C-051784F96710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73073358-9315-0648-AEC6-C31E2F6D5251}"/>
              </a:ext>
            </a:extLst>
          </p:cNvPr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59" y="6316627"/>
            <a:ext cx="1773873" cy="404848"/>
          </a:xfrm>
          <a:prstGeom prst="rect">
            <a:avLst/>
          </a:prstGeom>
        </p:spPr>
      </p:pic>
      <p:sp>
        <p:nvSpPr>
          <p:cNvPr id="20" name="Content Placeholder 17">
            <a:extLst>
              <a:ext uri="{FF2B5EF4-FFF2-40B4-BE49-F238E27FC236}">
                <a16:creationId xmlns:a16="http://schemas.microsoft.com/office/drawing/2014/main" id="{42E1C364-17F7-7042-8748-3630B57BA9B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77282" y="1921791"/>
            <a:ext cx="5812381" cy="3620028"/>
          </a:xfrm>
          <a:prstGeom prst="rect">
            <a:avLst/>
          </a:prstGeom>
        </p:spPr>
        <p:txBody>
          <a:bodyPr anchor="ctr"/>
          <a:lstStyle>
            <a:lvl1pPr marL="457200" marR="0" indent="-4572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>
                <a:schemeClr val="bg1"/>
              </a:buClr>
              <a:buSzPct val="87000"/>
              <a:buFont typeface="Arial" panose="020B0604020202020204" pitchFamily="34" charset="0"/>
              <a:buChar char="•"/>
              <a:tabLst/>
              <a:defRPr lang="en-US" sz="3000" kern="1200" dirty="0">
                <a:solidFill>
                  <a:schemeClr val="bg1"/>
                </a:solidFill>
                <a:latin typeface="Arial" charset="0"/>
                <a:ea typeface="ヒラギノ角ゴ Pro W3" charset="0"/>
                <a:cs typeface="Arial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4DC76AF-BFFA-5044-ACBF-87E46F9B32A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651657"/>
            <a:ext cx="4544568" cy="4544568"/>
          </a:xfrm>
          <a:prstGeom prst="rect">
            <a:avLst/>
          </a:prstGeom>
        </p:spPr>
      </p:pic>
      <p:sp>
        <p:nvSpPr>
          <p:cNvPr id="10" name="Title 5">
            <a:extLst>
              <a:ext uri="{FF2B5EF4-FFF2-40B4-BE49-F238E27FC236}">
                <a16:creationId xmlns:a16="http://schemas.microsoft.com/office/drawing/2014/main" id="{8BE3A7AF-63E5-4040-93B3-ADFF7AC813E0}"/>
              </a:ext>
            </a:extLst>
          </p:cNvPr>
          <p:cNvSpPr txBox="1">
            <a:spLocks/>
          </p:cNvSpPr>
          <p:nvPr userDrawn="1"/>
        </p:nvSpPr>
        <p:spPr>
          <a:xfrm>
            <a:off x="304800" y="295773"/>
            <a:ext cx="11480800" cy="645075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 i="0">
                <a:solidFill>
                  <a:schemeClr val="tx2">
                    <a:lumMod val="65000"/>
                    <a:lumOff val="35000"/>
                  </a:schemeClr>
                </a:solidFill>
                <a:latin typeface="Myriad Pro Semibold" charset="0"/>
                <a:ea typeface="Myriad Pro Semibold" charset="0"/>
                <a:cs typeface="Myriad Pro Semibold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  <a:ea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  <a:ea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  <a:ea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  <a:ea typeface="ヒラギノ角ゴ Pro W3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</a:defRPr>
            </a:lvl9pPr>
          </a:lstStyle>
          <a:p>
            <a:r>
              <a:rPr lang="en-US" sz="3600" b="1" dirty="0">
                <a:solidFill>
                  <a:schemeClr val="bg1"/>
                </a:solidFill>
              </a:rPr>
              <a:t>Whole Room Debrief</a:t>
            </a:r>
            <a:endParaRPr lang="en-US" sz="3600" b="1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259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articipant Workbook - 3 Lines Fl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6BEFB0B-BC3E-A746-B669-1DB8440D2A71}"/>
              </a:ext>
            </a:extLst>
          </p:cNvPr>
          <p:cNvSpPr/>
          <p:nvPr userDrawn="1"/>
        </p:nvSpPr>
        <p:spPr>
          <a:xfrm rot="10800000">
            <a:off x="-12565" y="0"/>
            <a:ext cx="12204565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8000"/>
                </a:schemeClr>
              </a:gs>
              <a:gs pos="74000">
                <a:srgbClr val="004165"/>
              </a:gs>
              <a:gs pos="100000">
                <a:srgbClr val="00416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9A6651E-E38A-574D-B65C-051784F96710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73073358-9315-0648-AEC6-C31E2F6D5251}"/>
              </a:ext>
            </a:extLst>
          </p:cNvPr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59" y="6316627"/>
            <a:ext cx="1773873" cy="4048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4DC76AF-BFFA-5044-ACBF-87E46F9B32A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651657"/>
            <a:ext cx="4544568" cy="454456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AC983F9-7E88-E745-9E1E-E88641B86D2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2000" y="1651657"/>
            <a:ext cx="4544568" cy="4544568"/>
          </a:xfrm>
          <a:prstGeom prst="rect">
            <a:avLst/>
          </a:prstGeom>
        </p:spPr>
      </p:pic>
      <p:sp>
        <p:nvSpPr>
          <p:cNvPr id="21" name="Title 5">
            <a:extLst>
              <a:ext uri="{FF2B5EF4-FFF2-40B4-BE49-F238E27FC236}">
                <a16:creationId xmlns:a16="http://schemas.microsoft.com/office/drawing/2014/main" id="{A1447CE9-2024-5244-A8D9-F66522622212}"/>
              </a:ext>
            </a:extLst>
          </p:cNvPr>
          <p:cNvSpPr txBox="1">
            <a:spLocks/>
          </p:cNvSpPr>
          <p:nvPr userDrawn="1"/>
        </p:nvSpPr>
        <p:spPr>
          <a:xfrm>
            <a:off x="304800" y="295773"/>
            <a:ext cx="11480800" cy="645075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 i="0">
                <a:solidFill>
                  <a:schemeClr val="tx2">
                    <a:lumMod val="65000"/>
                    <a:lumOff val="35000"/>
                  </a:schemeClr>
                </a:solidFill>
                <a:latin typeface="Myriad Pro Semibold" charset="0"/>
                <a:ea typeface="Myriad Pro Semibold" charset="0"/>
                <a:cs typeface="Myriad Pro Semibold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  <a:ea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  <a:ea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  <a:ea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  <a:ea typeface="ヒラギノ角ゴ Pro W3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</a:defRPr>
            </a:lvl9pPr>
          </a:lstStyle>
          <a:p>
            <a:r>
              <a:rPr lang="en-US" sz="3600" dirty="0">
                <a:solidFill>
                  <a:schemeClr val="bg1"/>
                </a:solidFill>
              </a:rPr>
              <a:t>Participant Workbook </a:t>
            </a:r>
            <a:endParaRPr lang="en-US" sz="3600" dirty="0">
              <a:solidFill>
                <a:schemeClr val="bg1"/>
              </a:solidFill>
              <a:latin typeface="Myriad Pro" charset="0"/>
            </a:endParaRPr>
          </a:p>
        </p:txBody>
      </p:sp>
      <p:sp>
        <p:nvSpPr>
          <p:cNvPr id="23" name="Content Placeholder 17">
            <a:extLst>
              <a:ext uri="{FF2B5EF4-FFF2-40B4-BE49-F238E27FC236}">
                <a16:creationId xmlns:a16="http://schemas.microsoft.com/office/drawing/2014/main" id="{308167D2-838E-9048-832F-ECFC2C4FE31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973602" y="2113940"/>
            <a:ext cx="5812381" cy="3171794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ts val="1800"/>
              </a:spcAft>
              <a:buClr>
                <a:srgbClr val="800000"/>
              </a:buClr>
              <a:buSzPct val="87000"/>
              <a:buFont typeface="ArialUnicodeMS" charset="0"/>
              <a:buNone/>
              <a:tabLst/>
              <a:defRPr lang="en-US" sz="4000" b="1" kern="1200">
                <a:solidFill>
                  <a:srgbClr val="FFF0A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Go to page 0:0</a:t>
            </a:r>
          </a:p>
          <a:p>
            <a:pPr lvl="0"/>
            <a:r>
              <a:rPr lang="en-US" dirty="0"/>
              <a:t>Info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ts val="1800"/>
              </a:spcAft>
              <a:buClr>
                <a:srgbClr val="800000"/>
              </a:buClr>
              <a:buSzPct val="87000"/>
              <a:buFont typeface="ArialUnicodeMS" charset="0"/>
              <a:buNone/>
              <a:tabLst/>
              <a:defRPr/>
            </a:pPr>
            <a:r>
              <a:rPr lang="en-US" dirty="0"/>
              <a:t>You have X minutes</a:t>
            </a:r>
          </a:p>
        </p:txBody>
      </p:sp>
    </p:spTree>
    <p:extLst>
      <p:ext uri="{BB962C8B-B14F-4D97-AF65-F5344CB8AC3E}">
        <p14:creationId xmlns:p14="http://schemas.microsoft.com/office/powerpoint/2010/main" val="1364239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lete Assess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6BEFB0B-BC3E-A746-B669-1DB8440D2A71}"/>
              </a:ext>
            </a:extLst>
          </p:cNvPr>
          <p:cNvSpPr/>
          <p:nvPr userDrawn="1"/>
        </p:nvSpPr>
        <p:spPr>
          <a:xfrm rot="10800000">
            <a:off x="0" y="1"/>
            <a:ext cx="12204565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8000"/>
                </a:schemeClr>
              </a:gs>
              <a:gs pos="74000">
                <a:srgbClr val="004165"/>
              </a:gs>
              <a:gs pos="100000">
                <a:srgbClr val="00416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9A6651E-E38A-574D-B65C-051784F96710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73073358-9315-0648-AEC6-C31E2F6D5251}"/>
              </a:ext>
            </a:extLst>
          </p:cNvPr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59" y="6316627"/>
            <a:ext cx="1773873" cy="40484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4254ECF-1854-7749-9188-507A08D15ACA}"/>
              </a:ext>
            </a:extLst>
          </p:cNvPr>
          <p:cNvSpPr txBox="1"/>
          <p:nvPr userDrawn="1"/>
        </p:nvSpPr>
        <p:spPr>
          <a:xfrm>
            <a:off x="5973218" y="2484208"/>
            <a:ext cx="5452719" cy="47658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600" b="1" i="0" kern="1200" dirty="0">
                <a:solidFill>
                  <a:srgbClr val="FEEE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 Assessment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66ACDEE2-6681-414A-9E6C-5D56735B5CB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651657"/>
            <a:ext cx="4544568" cy="4544568"/>
          </a:xfrm>
          <a:prstGeom prst="rect">
            <a:avLst/>
          </a:prstGeom>
        </p:spPr>
      </p:pic>
      <p:sp>
        <p:nvSpPr>
          <p:cNvPr id="27" name="Content Placeholder 17">
            <a:extLst>
              <a:ext uri="{FF2B5EF4-FFF2-40B4-BE49-F238E27FC236}">
                <a16:creationId xmlns:a16="http://schemas.microsoft.com/office/drawing/2014/main" id="{815C748D-1E5A-254A-BC69-A01571FF5E9E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04799" y="295772"/>
            <a:ext cx="11484864" cy="64922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n-US" sz="3600" b="1" i="0" kern="1200" dirty="0">
                <a:solidFill>
                  <a:schemeClr val="bg1"/>
                </a:solidFill>
                <a:latin typeface="Myriad Pro Semibold" charset="0"/>
                <a:ea typeface="Myriad Pro Semibold" charset="0"/>
                <a:cs typeface="Myriad Pro Semibold" charset="0"/>
              </a:defRPr>
            </a:lvl1pPr>
          </a:lstStyle>
          <a:p>
            <a:pPr lvl="0"/>
            <a:r>
              <a:rPr lang="en-US" dirty="0"/>
              <a:t>Session Name</a:t>
            </a:r>
          </a:p>
        </p:txBody>
      </p:sp>
      <p:sp>
        <p:nvSpPr>
          <p:cNvPr id="11" name="Content Placeholder 17">
            <a:extLst>
              <a:ext uri="{FF2B5EF4-FFF2-40B4-BE49-F238E27FC236}">
                <a16:creationId xmlns:a16="http://schemas.microsoft.com/office/drawing/2014/main" id="{8005AC7C-3933-C043-8D29-1559E71D0FF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986540" y="3429000"/>
            <a:ext cx="5812381" cy="2335032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ts val="1800"/>
              </a:spcAft>
              <a:buClr>
                <a:srgbClr val="800000"/>
              </a:buClr>
              <a:buSzPct val="87000"/>
              <a:buFont typeface="ArialUnicodeMS" charset="0"/>
              <a:buNone/>
              <a:tabLst/>
              <a:defRPr lang="en-US" sz="3000" b="0" kern="12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</a:lstStyle>
          <a:p>
            <a:pPr>
              <a:spcBef>
                <a:spcPts val="1000"/>
              </a:spcBef>
              <a:spcAft>
                <a:spcPts val="1800"/>
              </a:spcAft>
            </a:pPr>
            <a:r>
              <a:rPr lang="en-US" dirty="0"/>
              <a:t>Go to page 0:0</a:t>
            </a:r>
          </a:p>
          <a:p>
            <a:pPr>
              <a:spcBef>
                <a:spcPts val="1000"/>
              </a:spcBef>
              <a:spcAft>
                <a:spcPts val="1800"/>
              </a:spcAft>
            </a:pPr>
            <a:r>
              <a:rPr lang="en-US" dirty="0"/>
              <a:t>You have X minutes</a:t>
            </a:r>
          </a:p>
        </p:txBody>
      </p:sp>
    </p:spTree>
    <p:extLst>
      <p:ext uri="{BB962C8B-B14F-4D97-AF65-F5344CB8AC3E}">
        <p14:creationId xmlns:p14="http://schemas.microsoft.com/office/powerpoint/2010/main" val="4278065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2035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5C7B795B-9762-2942-B3AE-92F6AA726BD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3748"/>
            <a:ext cx="12192000" cy="685425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Add Image Here</a:t>
            </a:r>
          </a:p>
        </p:txBody>
      </p:sp>
    </p:spTree>
    <p:extLst>
      <p:ext uri="{BB962C8B-B14F-4D97-AF65-F5344CB8AC3E}">
        <p14:creationId xmlns:p14="http://schemas.microsoft.com/office/powerpoint/2010/main" val="331135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5C7B795B-9762-2942-B3AE-92F6AA726BD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20877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Add Image Here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44238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 - Group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5C7B795B-9762-2942-B3AE-92F6AA726BD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20877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Add Image Here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4B813E-228F-B743-B972-945CE07F2A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860" y="6208776"/>
            <a:ext cx="649224" cy="6492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D756759-E44F-0A4D-A48F-0BDC0A54921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984" y="6208776"/>
            <a:ext cx="649224" cy="6492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DA49448-9109-E644-8459-20A7782B44A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542776" y="6208776"/>
            <a:ext cx="649224" cy="649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793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 - Hand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5C7B795B-9762-2942-B3AE-92F6AA726BD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20877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Add Image Here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BB8B1D-B0E1-7D47-B45F-7628ADCF54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860" y="6208776"/>
            <a:ext cx="649224" cy="64922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CD3460D-7D62-4246-880B-0B21B699C4A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984" y="6208776"/>
            <a:ext cx="649224" cy="6492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4A3DDB9-9BB4-C043-90AC-DB92E8340B0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542776" y="6208776"/>
            <a:ext cx="649224" cy="649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914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 - Instru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5C7B795B-9762-2942-B3AE-92F6AA726BD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20877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Add Image Here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EAC566-F6BE-134C-AB00-5B85493A1F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860" y="6208776"/>
            <a:ext cx="649224" cy="6492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DF68A81-4920-4142-B99F-36E1779D1E6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984" y="6208776"/>
            <a:ext cx="649224" cy="6492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25399BB-6A18-8549-B2F4-B477F3A3619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542776" y="6208776"/>
            <a:ext cx="649224" cy="649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511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934A8D3-69B8-43DA-B038-7D3C252CE58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22095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29352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ine Header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17">
            <a:extLst>
              <a:ext uri="{FF2B5EF4-FFF2-40B4-BE49-F238E27FC236}">
                <a16:creationId xmlns:a16="http://schemas.microsoft.com/office/drawing/2014/main" id="{C56AC9FB-F98D-074D-B659-7A68BB3B780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04799" y="295772"/>
            <a:ext cx="11484864" cy="64922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n-US" sz="3600" b="1" i="0" kern="0" dirty="0">
                <a:solidFill>
                  <a:schemeClr val="tx2">
                    <a:lumMod val="65000"/>
                    <a:lumOff val="35000"/>
                  </a:schemeClr>
                </a:solidFill>
                <a:latin typeface="Myriad Pro Semibold" charset="0"/>
                <a:ea typeface="Myriad Pro Semibold" charset="0"/>
                <a:cs typeface="Myriad Pro Semibold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0F3BCD8-6EEB-F04F-8BA0-1F8738FB02CB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9163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ine Header - copy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23">
            <a:extLst>
              <a:ext uri="{FF2B5EF4-FFF2-40B4-BE49-F238E27FC236}">
                <a16:creationId xmlns:a16="http://schemas.microsoft.com/office/drawing/2014/main" id="{7E7BD785-B192-0E40-8373-5127BF262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559" y="1576754"/>
            <a:ext cx="11484864" cy="6492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>
              <a:buClr>
                <a:srgbClr val="595959"/>
              </a:buClr>
              <a:buSzPct val="100000"/>
              <a:buFont typeface="Arial" panose="020B0604020202020204" pitchFamily="34" charset="0"/>
              <a:buChar char="•"/>
              <a:defRPr lang="en-US" sz="2800" kern="1200">
                <a:solidFill>
                  <a:srgbClr val="595959"/>
                </a:solidFill>
                <a:latin typeface="Arial" charset="0"/>
                <a:ea typeface="ヒラギノ角ゴ Pro W3" charset="0"/>
                <a:cs typeface="Arial" charset="0"/>
              </a:defRPr>
            </a:lvl1pPr>
            <a:lvl2pPr marL="457200" indent="0">
              <a:buFontTx/>
              <a:buNone/>
              <a:defRPr sz="2000">
                <a:solidFill>
                  <a:schemeClr val="tx2">
                    <a:lumMod val="65000"/>
                    <a:lumOff val="35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4pPr>
            <a:lvl5pPr marL="1770062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Content Placeholder 17">
            <a:extLst>
              <a:ext uri="{FF2B5EF4-FFF2-40B4-BE49-F238E27FC236}">
                <a16:creationId xmlns:a16="http://schemas.microsoft.com/office/drawing/2014/main" id="{C56AC9FB-F98D-074D-B659-7A68BB3B780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04799" y="295772"/>
            <a:ext cx="11484864" cy="64922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n-US" sz="3600" b="1" i="0" kern="0" dirty="0">
                <a:solidFill>
                  <a:schemeClr val="tx2">
                    <a:lumMod val="65000"/>
                    <a:lumOff val="35000"/>
                  </a:schemeClr>
                </a:solidFill>
                <a:latin typeface="Myriad Pro Semibold" charset="0"/>
                <a:ea typeface="Myriad Pro Semibold" charset="0"/>
                <a:cs typeface="Myriad Pro Semibold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0F3BCD8-6EEB-F04F-8BA0-1F8738FB02CB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3469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ine Header - copy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23">
            <a:extLst>
              <a:ext uri="{FF2B5EF4-FFF2-40B4-BE49-F238E27FC236}">
                <a16:creationId xmlns:a16="http://schemas.microsoft.com/office/drawing/2014/main" id="{7E7BD785-B192-0E40-8373-5127BF262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559" y="1830169"/>
            <a:ext cx="5782441" cy="3546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>
              <a:buClr>
                <a:srgbClr val="595959"/>
              </a:buClr>
              <a:buSzPct val="100000"/>
              <a:buFont typeface="Arial" panose="020B0604020202020204" pitchFamily="34" charset="0"/>
              <a:buChar char="•"/>
              <a:defRPr lang="en-US" sz="2800" kern="1200">
                <a:solidFill>
                  <a:srgbClr val="595959"/>
                </a:solidFill>
                <a:latin typeface="Arial" charset="0"/>
                <a:ea typeface="ヒラギノ角ゴ Pro W3" charset="0"/>
                <a:cs typeface="Arial" charset="0"/>
              </a:defRPr>
            </a:lvl1pPr>
            <a:lvl2pPr marL="457200" indent="0">
              <a:buFontTx/>
              <a:buNone/>
              <a:defRPr sz="2000">
                <a:solidFill>
                  <a:schemeClr val="tx2">
                    <a:lumMod val="65000"/>
                    <a:lumOff val="35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4pPr>
            <a:lvl5pPr marL="1770062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Content Placeholder 17">
            <a:extLst>
              <a:ext uri="{FF2B5EF4-FFF2-40B4-BE49-F238E27FC236}">
                <a16:creationId xmlns:a16="http://schemas.microsoft.com/office/drawing/2014/main" id="{C56AC9FB-F98D-074D-B659-7A68BB3B780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04799" y="295772"/>
            <a:ext cx="11484864" cy="64922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n-US" sz="3600" b="1" i="0" kern="0" dirty="0">
                <a:solidFill>
                  <a:schemeClr val="tx2">
                    <a:lumMod val="65000"/>
                    <a:lumOff val="35000"/>
                  </a:schemeClr>
                </a:solidFill>
                <a:latin typeface="Myriad Pro Semibold" charset="0"/>
                <a:ea typeface="Myriad Pro Semibold" charset="0"/>
                <a:cs typeface="Myriad Pro Semibold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0F3BCD8-6EEB-F04F-8BA0-1F8738FB02CB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4229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ine Header - copy left - group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23">
            <a:extLst>
              <a:ext uri="{FF2B5EF4-FFF2-40B4-BE49-F238E27FC236}">
                <a16:creationId xmlns:a16="http://schemas.microsoft.com/office/drawing/2014/main" id="{7E7BD785-B192-0E40-8373-5127BF262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559" y="1830169"/>
            <a:ext cx="5782441" cy="3546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>
              <a:buClr>
                <a:srgbClr val="595959"/>
              </a:buClr>
              <a:buSzPct val="100000"/>
              <a:buFont typeface="Arial" panose="020B0604020202020204" pitchFamily="34" charset="0"/>
              <a:buChar char="•"/>
              <a:defRPr lang="en-US" sz="2800" kern="1200">
                <a:solidFill>
                  <a:srgbClr val="595959"/>
                </a:solidFill>
                <a:latin typeface="Arial" charset="0"/>
                <a:ea typeface="ヒラギノ角ゴ Pro W3" charset="0"/>
                <a:cs typeface="Arial" charset="0"/>
              </a:defRPr>
            </a:lvl1pPr>
            <a:lvl2pPr marL="457200" indent="0">
              <a:buFontTx/>
              <a:buNone/>
              <a:defRPr sz="2000">
                <a:solidFill>
                  <a:schemeClr val="tx2">
                    <a:lumMod val="65000"/>
                    <a:lumOff val="35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4pPr>
            <a:lvl5pPr marL="1770062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Content Placeholder 17">
            <a:extLst>
              <a:ext uri="{FF2B5EF4-FFF2-40B4-BE49-F238E27FC236}">
                <a16:creationId xmlns:a16="http://schemas.microsoft.com/office/drawing/2014/main" id="{C56AC9FB-F98D-074D-B659-7A68BB3B780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04799" y="295772"/>
            <a:ext cx="11484864" cy="64922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n-US" sz="3600" b="1" i="0" kern="0" dirty="0">
                <a:solidFill>
                  <a:schemeClr val="tx2">
                    <a:lumMod val="65000"/>
                    <a:lumOff val="35000"/>
                  </a:schemeClr>
                </a:solidFill>
                <a:latin typeface="Myriad Pro Semibold" charset="0"/>
                <a:ea typeface="Myriad Pro Semibold" charset="0"/>
                <a:cs typeface="Myriad Pro Semibold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0F3BCD8-6EEB-F04F-8BA0-1F8738FB02CB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6A8790FC-99E7-CC48-A6E1-EFB120F22B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860" y="6208776"/>
            <a:ext cx="649224" cy="6492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5D107E5-E566-9042-8056-6C97F1C8F87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984" y="6208776"/>
            <a:ext cx="649224" cy="64922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61E1D28-2D0E-5B4A-8E66-5A2B103EE5A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542776" y="6208776"/>
            <a:ext cx="649224" cy="649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888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 Line Header - copy left - hand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FB4E1AD4-B7C4-CE42-B698-489EA0BA31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860" y="6208776"/>
            <a:ext cx="649224" cy="64922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82B4E96-A1D7-6D44-AEB6-6606D96264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984" y="6208776"/>
            <a:ext cx="649224" cy="64922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B8D8E08-2BB9-2346-AA89-DAA47C62457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542776" y="6208776"/>
            <a:ext cx="649224" cy="649224"/>
          </a:xfrm>
          <a:prstGeom prst="rect">
            <a:avLst/>
          </a:prstGeom>
        </p:spPr>
      </p:pic>
      <p:sp>
        <p:nvSpPr>
          <p:cNvPr id="19" name="Text Placeholder 23">
            <a:extLst>
              <a:ext uri="{FF2B5EF4-FFF2-40B4-BE49-F238E27FC236}">
                <a16:creationId xmlns:a16="http://schemas.microsoft.com/office/drawing/2014/main" id="{7E7BD785-B192-0E40-8373-5127BF262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559" y="1830169"/>
            <a:ext cx="5782441" cy="3546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>
              <a:buClr>
                <a:srgbClr val="595959"/>
              </a:buClr>
              <a:buSzPct val="100000"/>
              <a:buFont typeface="Arial" panose="020B0604020202020204" pitchFamily="34" charset="0"/>
              <a:buChar char="•"/>
              <a:defRPr lang="en-US" sz="2800" kern="1200">
                <a:solidFill>
                  <a:srgbClr val="595959"/>
                </a:solidFill>
                <a:latin typeface="Arial" charset="0"/>
                <a:ea typeface="ヒラギノ角ゴ Pro W3" charset="0"/>
                <a:cs typeface="Arial" charset="0"/>
              </a:defRPr>
            </a:lvl1pPr>
            <a:lvl2pPr marL="457200" indent="0">
              <a:buFontTx/>
              <a:buNone/>
              <a:defRPr sz="2000">
                <a:solidFill>
                  <a:schemeClr val="tx2">
                    <a:lumMod val="65000"/>
                    <a:lumOff val="35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4pPr>
            <a:lvl5pPr marL="1770062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Content Placeholder 17">
            <a:extLst>
              <a:ext uri="{FF2B5EF4-FFF2-40B4-BE49-F238E27FC236}">
                <a16:creationId xmlns:a16="http://schemas.microsoft.com/office/drawing/2014/main" id="{C56AC9FB-F98D-074D-B659-7A68BB3B780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04799" y="295772"/>
            <a:ext cx="11484864" cy="64922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n-US" sz="3600" b="1" i="0" kern="0" dirty="0">
                <a:solidFill>
                  <a:schemeClr val="tx2">
                    <a:lumMod val="65000"/>
                    <a:lumOff val="35000"/>
                  </a:schemeClr>
                </a:solidFill>
                <a:latin typeface="Myriad Pro Semibold" charset="0"/>
                <a:ea typeface="Myriad Pro Semibold" charset="0"/>
                <a:cs typeface="Myriad Pro Semibold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0F3BCD8-6EEB-F04F-8BA0-1F8738FB02CB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8154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 Line Header - copy left - instru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23">
            <a:extLst>
              <a:ext uri="{FF2B5EF4-FFF2-40B4-BE49-F238E27FC236}">
                <a16:creationId xmlns:a16="http://schemas.microsoft.com/office/drawing/2014/main" id="{7E7BD785-B192-0E40-8373-5127BF262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559" y="1830169"/>
            <a:ext cx="5782441" cy="3546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>
              <a:buClr>
                <a:srgbClr val="595959"/>
              </a:buClr>
              <a:buSzPct val="100000"/>
              <a:buFont typeface="Arial" panose="020B0604020202020204" pitchFamily="34" charset="0"/>
              <a:buChar char="•"/>
              <a:defRPr lang="en-US" sz="2800" kern="1200">
                <a:solidFill>
                  <a:srgbClr val="595959"/>
                </a:solidFill>
                <a:latin typeface="Arial" charset="0"/>
                <a:ea typeface="ヒラギノ角ゴ Pro W3" charset="0"/>
                <a:cs typeface="Arial" charset="0"/>
              </a:defRPr>
            </a:lvl1pPr>
            <a:lvl2pPr marL="457200" indent="0">
              <a:buFontTx/>
              <a:buNone/>
              <a:defRPr sz="2000">
                <a:solidFill>
                  <a:schemeClr val="tx2">
                    <a:lumMod val="65000"/>
                    <a:lumOff val="35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4pPr>
            <a:lvl5pPr marL="1770062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Content Placeholder 17">
            <a:extLst>
              <a:ext uri="{FF2B5EF4-FFF2-40B4-BE49-F238E27FC236}">
                <a16:creationId xmlns:a16="http://schemas.microsoft.com/office/drawing/2014/main" id="{C56AC9FB-F98D-074D-B659-7A68BB3B780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04799" y="295772"/>
            <a:ext cx="11484864" cy="64922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n-US" sz="3600" b="1" i="0" kern="0" dirty="0">
                <a:solidFill>
                  <a:schemeClr val="tx2">
                    <a:lumMod val="65000"/>
                    <a:lumOff val="35000"/>
                  </a:schemeClr>
                </a:solidFill>
                <a:latin typeface="Myriad Pro Semibold" charset="0"/>
                <a:ea typeface="Myriad Pro Semibold" charset="0"/>
                <a:cs typeface="Myriad Pro Semibold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0F3BCD8-6EEB-F04F-8BA0-1F8738FB02CB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99E4A4DF-7A5E-8B4E-90E6-31B7557EAA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860" y="6208776"/>
            <a:ext cx="649224" cy="6492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8E8AB38-9192-4F4F-8793-FC6823BB230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984" y="6208776"/>
            <a:ext cx="649224" cy="64922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A9FA102-DAD4-5042-BBB4-47334DAEED9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542776" y="6208776"/>
            <a:ext cx="649224" cy="649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020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ine Header - copy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17">
            <a:extLst>
              <a:ext uri="{FF2B5EF4-FFF2-40B4-BE49-F238E27FC236}">
                <a16:creationId xmlns:a16="http://schemas.microsoft.com/office/drawing/2014/main" id="{C56AC9FB-F98D-074D-B659-7A68BB3B780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04799" y="295772"/>
            <a:ext cx="11484864" cy="64922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n-US" sz="3600" b="1" i="0" kern="0" dirty="0">
                <a:solidFill>
                  <a:schemeClr val="tx2">
                    <a:lumMod val="65000"/>
                    <a:lumOff val="35000"/>
                  </a:schemeClr>
                </a:solidFill>
                <a:latin typeface="Myriad Pro Semibold" charset="0"/>
                <a:ea typeface="Myriad Pro Semibold" charset="0"/>
                <a:cs typeface="Myriad Pro Semibold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0F3BCD8-6EEB-F04F-8BA0-1F8738FB02CB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23">
            <a:extLst>
              <a:ext uri="{FF2B5EF4-FFF2-40B4-BE49-F238E27FC236}">
                <a16:creationId xmlns:a16="http://schemas.microsoft.com/office/drawing/2014/main" id="{044FAFEA-2B00-A14B-B6E0-0F6070798E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04254" y="1219410"/>
            <a:ext cx="5685410" cy="46935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>
              <a:buClr>
                <a:srgbClr val="595959"/>
              </a:buClr>
              <a:buSzPct val="100000"/>
              <a:buFont typeface="Arial" panose="020B0604020202020204" pitchFamily="34" charset="0"/>
              <a:buChar char="•"/>
              <a:defRPr lang="en-US" sz="2800" kern="1200">
                <a:solidFill>
                  <a:srgbClr val="595959"/>
                </a:solidFill>
                <a:latin typeface="Arial" charset="0"/>
                <a:ea typeface="ヒラギノ角ゴ Pro W3" charset="0"/>
                <a:cs typeface="Arial" charset="0"/>
              </a:defRPr>
            </a:lvl1pPr>
            <a:lvl2pPr marL="457200" indent="0">
              <a:buFontTx/>
              <a:buNone/>
              <a:defRPr sz="2000">
                <a:solidFill>
                  <a:schemeClr val="tx2">
                    <a:lumMod val="65000"/>
                    <a:lumOff val="35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4pPr>
            <a:lvl5pPr marL="1770062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7531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ine Header - copy left -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23">
            <a:extLst>
              <a:ext uri="{FF2B5EF4-FFF2-40B4-BE49-F238E27FC236}">
                <a16:creationId xmlns:a16="http://schemas.microsoft.com/office/drawing/2014/main" id="{7E7BD785-B192-0E40-8373-5127BF262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560" y="1830169"/>
            <a:ext cx="5489364" cy="3546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>
              <a:buClr>
                <a:srgbClr val="595959"/>
              </a:buClr>
              <a:buSzPct val="100000"/>
              <a:buFont typeface="Arial" panose="020B0604020202020204" pitchFamily="34" charset="0"/>
              <a:buChar char="•"/>
              <a:defRPr lang="en-US" sz="2800" kern="1200">
                <a:solidFill>
                  <a:srgbClr val="595959"/>
                </a:solidFill>
                <a:latin typeface="Arial" charset="0"/>
                <a:ea typeface="ヒラギノ角ゴ Pro W3" charset="0"/>
                <a:cs typeface="Arial" charset="0"/>
              </a:defRPr>
            </a:lvl1pPr>
            <a:lvl2pPr marL="457200" indent="0">
              <a:buFontTx/>
              <a:buNone/>
              <a:defRPr sz="2000">
                <a:solidFill>
                  <a:schemeClr val="tx2">
                    <a:lumMod val="65000"/>
                    <a:lumOff val="35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4pPr>
            <a:lvl5pPr marL="1770062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Content Placeholder 17">
            <a:extLst>
              <a:ext uri="{FF2B5EF4-FFF2-40B4-BE49-F238E27FC236}">
                <a16:creationId xmlns:a16="http://schemas.microsoft.com/office/drawing/2014/main" id="{C56AC9FB-F98D-074D-B659-7A68BB3B780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04799" y="295772"/>
            <a:ext cx="5498125" cy="64922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n-US" sz="3600" b="1" i="0" kern="0" dirty="0">
                <a:solidFill>
                  <a:schemeClr val="tx2">
                    <a:lumMod val="65000"/>
                    <a:lumOff val="35000"/>
                  </a:schemeClr>
                </a:solidFill>
                <a:latin typeface="Myriad Pro Semibold" charset="0"/>
                <a:ea typeface="Myriad Pro Semibold" charset="0"/>
                <a:cs typeface="Myriad Pro Semibold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icture Placeholder 1">
            <a:extLst>
              <a:ext uri="{FF2B5EF4-FFF2-40B4-BE49-F238E27FC236}">
                <a16:creationId xmlns:a16="http://schemas.microsoft.com/office/drawing/2014/main" id="{D2C28D11-6FF0-6842-811C-B938D0B834D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5580" y="-1"/>
            <a:ext cx="6096000" cy="62087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2800" kern="1200" dirty="0">
                <a:solidFill>
                  <a:srgbClr val="595959"/>
                </a:solidFill>
                <a:latin typeface="Arial" charset="0"/>
                <a:ea typeface="ヒラギノ角ゴ Pro W3" charset="0"/>
                <a:cs typeface="Arial" charset="0"/>
              </a:defRPr>
            </a:lvl1pPr>
          </a:lstStyle>
          <a:p>
            <a:pPr marL="457200" lvl="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Click to edit for photo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5A8C5F6-FC71-7744-B99B-62FA2548C09B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8695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ine Header - copy left - image right - group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23">
            <a:extLst>
              <a:ext uri="{FF2B5EF4-FFF2-40B4-BE49-F238E27FC236}">
                <a16:creationId xmlns:a16="http://schemas.microsoft.com/office/drawing/2014/main" id="{7E7BD785-B192-0E40-8373-5127BF262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560" y="1830169"/>
            <a:ext cx="5505350" cy="3546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>
              <a:buClr>
                <a:srgbClr val="595959"/>
              </a:buClr>
              <a:buSzPct val="100000"/>
              <a:buFont typeface="Arial" panose="020B0604020202020204" pitchFamily="34" charset="0"/>
              <a:buChar char="•"/>
              <a:defRPr lang="en-US" sz="2800" kern="1200">
                <a:solidFill>
                  <a:srgbClr val="595959"/>
                </a:solidFill>
                <a:latin typeface="Arial" charset="0"/>
                <a:ea typeface="ヒラギノ角ゴ Pro W3" charset="0"/>
                <a:cs typeface="Arial" charset="0"/>
              </a:defRPr>
            </a:lvl1pPr>
            <a:lvl2pPr marL="457200" indent="0">
              <a:buFontTx/>
              <a:buNone/>
              <a:defRPr sz="2000">
                <a:solidFill>
                  <a:schemeClr val="tx2">
                    <a:lumMod val="65000"/>
                    <a:lumOff val="35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4pPr>
            <a:lvl5pPr marL="1770062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Content Placeholder 17">
            <a:extLst>
              <a:ext uri="{FF2B5EF4-FFF2-40B4-BE49-F238E27FC236}">
                <a16:creationId xmlns:a16="http://schemas.microsoft.com/office/drawing/2014/main" id="{C56AC9FB-F98D-074D-B659-7A68BB3B780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04800" y="295772"/>
            <a:ext cx="5513690" cy="64922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n-US" sz="3600" b="1" i="0" kern="0" dirty="0">
                <a:solidFill>
                  <a:schemeClr val="tx2">
                    <a:lumMod val="65000"/>
                    <a:lumOff val="35000"/>
                  </a:schemeClr>
                </a:solidFill>
                <a:latin typeface="Myriad Pro Semibold" charset="0"/>
                <a:ea typeface="Myriad Pro Semibold" charset="0"/>
                <a:cs typeface="Myriad Pro Semibold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1401A70-69FC-E049-9B9B-D990AF41B3DC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0B64EDEC-81FB-6D47-821F-53CBF753A1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860" y="6208776"/>
            <a:ext cx="649224" cy="64922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70CB42A-D46F-774E-AEF4-0C8EF27C50B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984" y="6208776"/>
            <a:ext cx="649224" cy="64922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D0EC4E4-7CEE-B347-8676-9A148FB0F53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542776" y="6208776"/>
            <a:ext cx="649224" cy="649224"/>
          </a:xfrm>
          <a:prstGeom prst="rect">
            <a:avLst/>
          </a:prstGeom>
        </p:spPr>
      </p:pic>
      <p:sp>
        <p:nvSpPr>
          <p:cNvPr id="13" name="Picture Placeholder 1">
            <a:extLst>
              <a:ext uri="{FF2B5EF4-FFF2-40B4-BE49-F238E27FC236}">
                <a16:creationId xmlns:a16="http://schemas.microsoft.com/office/drawing/2014/main" id="{D51A42A8-EBAA-564C-9E09-4C7D4E5A131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5580" y="-1"/>
            <a:ext cx="6096000" cy="62087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2800" kern="1200" dirty="0">
                <a:solidFill>
                  <a:srgbClr val="595959"/>
                </a:solidFill>
                <a:latin typeface="Arial" charset="0"/>
                <a:ea typeface="ヒラギノ角ゴ Pro W3" charset="0"/>
                <a:cs typeface="Arial" charset="0"/>
              </a:defRPr>
            </a:lvl1pPr>
          </a:lstStyle>
          <a:p>
            <a:pPr marL="457200" lvl="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Click to edit for photo</a:t>
            </a:r>
          </a:p>
        </p:txBody>
      </p:sp>
    </p:spTree>
    <p:extLst>
      <p:ext uri="{BB962C8B-B14F-4D97-AF65-F5344CB8AC3E}">
        <p14:creationId xmlns:p14="http://schemas.microsoft.com/office/powerpoint/2010/main" val="388585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 Line Header - copy left - image right - hand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23">
            <a:extLst>
              <a:ext uri="{FF2B5EF4-FFF2-40B4-BE49-F238E27FC236}">
                <a16:creationId xmlns:a16="http://schemas.microsoft.com/office/drawing/2014/main" id="{7E7BD785-B192-0E40-8373-5127BF262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560" y="1830169"/>
            <a:ext cx="5505350" cy="3546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>
              <a:buClr>
                <a:srgbClr val="595959"/>
              </a:buClr>
              <a:buSzPct val="100000"/>
              <a:buFont typeface="Arial" panose="020B0604020202020204" pitchFamily="34" charset="0"/>
              <a:buChar char="•"/>
              <a:defRPr lang="en-US" sz="2800" kern="1200">
                <a:solidFill>
                  <a:srgbClr val="595959"/>
                </a:solidFill>
                <a:latin typeface="Arial" charset="0"/>
                <a:ea typeface="ヒラギノ角ゴ Pro W3" charset="0"/>
                <a:cs typeface="Arial" charset="0"/>
              </a:defRPr>
            </a:lvl1pPr>
            <a:lvl2pPr marL="457200" indent="0">
              <a:buFontTx/>
              <a:buNone/>
              <a:defRPr sz="2000">
                <a:solidFill>
                  <a:schemeClr val="tx2">
                    <a:lumMod val="65000"/>
                    <a:lumOff val="35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4pPr>
            <a:lvl5pPr marL="1770062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Content Placeholder 17">
            <a:extLst>
              <a:ext uri="{FF2B5EF4-FFF2-40B4-BE49-F238E27FC236}">
                <a16:creationId xmlns:a16="http://schemas.microsoft.com/office/drawing/2014/main" id="{C56AC9FB-F98D-074D-B659-7A68BB3B780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04800" y="295772"/>
            <a:ext cx="5513690" cy="64922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n-US" sz="3600" b="1" i="0" kern="0" dirty="0">
                <a:solidFill>
                  <a:schemeClr val="tx2">
                    <a:lumMod val="65000"/>
                    <a:lumOff val="35000"/>
                  </a:schemeClr>
                </a:solidFill>
                <a:latin typeface="Myriad Pro Semibold" charset="0"/>
                <a:ea typeface="Myriad Pro Semibold" charset="0"/>
                <a:cs typeface="Myriad Pro Semibold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1401A70-69FC-E049-9B9B-D990AF41B3DC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icture Placeholder 1">
            <a:extLst>
              <a:ext uri="{FF2B5EF4-FFF2-40B4-BE49-F238E27FC236}">
                <a16:creationId xmlns:a16="http://schemas.microsoft.com/office/drawing/2014/main" id="{D51A42A8-EBAA-564C-9E09-4C7D4E5A131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5580" y="-1"/>
            <a:ext cx="6096000" cy="62087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2800" kern="1200" dirty="0">
                <a:solidFill>
                  <a:srgbClr val="595959"/>
                </a:solidFill>
                <a:latin typeface="Arial" charset="0"/>
                <a:ea typeface="ヒラギノ角ゴ Pro W3" charset="0"/>
                <a:cs typeface="Arial" charset="0"/>
              </a:defRPr>
            </a:lvl1pPr>
          </a:lstStyle>
          <a:p>
            <a:pPr marL="457200" lvl="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Click to edit for photo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44CAFE1-7894-6145-9B8B-7A380CCFE0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860" y="6208776"/>
            <a:ext cx="649224" cy="64922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1639BBF-766E-3745-9780-D4DD38F253F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984" y="6208776"/>
            <a:ext cx="649224" cy="64922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244B1C0-8EA8-B04C-8961-BC1DE0E738D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542776" y="6208776"/>
            <a:ext cx="649224" cy="649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416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>
            <a:extLst>
              <a:ext uri="{FF2B5EF4-FFF2-40B4-BE49-F238E27FC236}">
                <a16:creationId xmlns:a16="http://schemas.microsoft.com/office/drawing/2014/main" id="{FCD0AA79-C9D9-B641-9A69-5712C9425117}"/>
              </a:ext>
            </a:extLst>
          </p:cNvPr>
          <p:cNvGrpSpPr/>
          <p:nvPr userDrawn="1"/>
        </p:nvGrpSpPr>
        <p:grpSpPr>
          <a:xfrm>
            <a:off x="909145" y="1477720"/>
            <a:ext cx="10373711" cy="4294430"/>
            <a:chOff x="901261" y="1477720"/>
            <a:chExt cx="10373711" cy="429443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2A84ACC7-3A15-054F-80F2-39FED25C1F15}"/>
                </a:ext>
              </a:extLst>
            </p:cNvPr>
            <p:cNvGrpSpPr/>
            <p:nvPr userDrawn="1"/>
          </p:nvGrpSpPr>
          <p:grpSpPr>
            <a:xfrm>
              <a:off x="901261" y="1477720"/>
              <a:ext cx="3200400" cy="4294430"/>
              <a:chOff x="901261" y="1477720"/>
              <a:chExt cx="3200400" cy="4294430"/>
            </a:xfrm>
          </p:grpSpPr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62F86551-17BC-1F4D-9F3A-7B4875FAB82C}"/>
                  </a:ext>
                </a:extLst>
              </p:cNvPr>
              <p:cNvSpPr/>
              <p:nvPr userDrawn="1"/>
            </p:nvSpPr>
            <p:spPr>
              <a:xfrm>
                <a:off x="901261" y="1477720"/>
                <a:ext cx="3200400" cy="4294430"/>
              </a:xfrm>
              <a:prstGeom prst="roundRect">
                <a:avLst>
                  <a:gd name="adj" fmla="val 616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49A31CF2-A7B1-2749-873A-5BFB465353D4}"/>
                  </a:ext>
                </a:extLst>
              </p:cNvPr>
              <p:cNvSpPr/>
              <p:nvPr userDrawn="1"/>
            </p:nvSpPr>
            <p:spPr>
              <a:xfrm>
                <a:off x="901261" y="2134217"/>
                <a:ext cx="3200400" cy="1879600"/>
              </a:xfrm>
              <a:prstGeom prst="rect">
                <a:avLst/>
              </a:prstGeom>
              <a:solidFill>
                <a:srgbClr val="C6D5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40569E1C-12F3-2B4C-A00C-9D5C979160C5}"/>
                  </a:ext>
                </a:extLst>
              </p:cNvPr>
              <p:cNvSpPr/>
              <p:nvPr userDrawn="1"/>
            </p:nvSpPr>
            <p:spPr>
              <a:xfrm flipV="1">
                <a:off x="901261" y="1493174"/>
                <a:ext cx="3200400" cy="64507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40208D7E-8928-E540-BE62-FFE7B7217131}"/>
                </a:ext>
              </a:extLst>
            </p:cNvPr>
            <p:cNvGrpSpPr/>
            <p:nvPr userDrawn="1"/>
          </p:nvGrpSpPr>
          <p:grpSpPr>
            <a:xfrm>
              <a:off x="4487915" y="1477720"/>
              <a:ext cx="3200401" cy="4294430"/>
              <a:chOff x="4495799" y="1477720"/>
              <a:chExt cx="3200401" cy="4294430"/>
            </a:xfrm>
          </p:grpSpPr>
          <p:sp>
            <p:nvSpPr>
              <p:cNvPr id="13" name="Rounded Rectangle 12">
                <a:extLst>
                  <a:ext uri="{FF2B5EF4-FFF2-40B4-BE49-F238E27FC236}">
                    <a16:creationId xmlns:a16="http://schemas.microsoft.com/office/drawing/2014/main" id="{6B5BB1E6-F415-3043-868C-BE24BC244391}"/>
                  </a:ext>
                </a:extLst>
              </p:cNvPr>
              <p:cNvSpPr/>
              <p:nvPr userDrawn="1"/>
            </p:nvSpPr>
            <p:spPr>
              <a:xfrm>
                <a:off x="4495799" y="1477720"/>
                <a:ext cx="3200401" cy="4294430"/>
              </a:xfrm>
              <a:prstGeom prst="roundRect">
                <a:avLst>
                  <a:gd name="adj" fmla="val 616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D93D8AC1-E4FC-0244-974B-65FC86A1C60F}"/>
                  </a:ext>
                </a:extLst>
              </p:cNvPr>
              <p:cNvSpPr/>
              <p:nvPr userDrawn="1"/>
            </p:nvSpPr>
            <p:spPr>
              <a:xfrm>
                <a:off x="4495800" y="2134217"/>
                <a:ext cx="3200400" cy="18796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8E2AE9C6-1E94-2E4B-A938-5328AE48657A}"/>
                  </a:ext>
                </a:extLst>
              </p:cNvPr>
              <p:cNvSpPr/>
              <p:nvPr userDrawn="1"/>
            </p:nvSpPr>
            <p:spPr>
              <a:xfrm flipV="1">
                <a:off x="4495800" y="1493174"/>
                <a:ext cx="3200400" cy="645075"/>
              </a:xfrm>
              <a:prstGeom prst="rect">
                <a:avLst/>
              </a:prstGeom>
              <a:solidFill>
                <a:srgbClr val="8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1E8AD4BC-EF61-4D43-ACB1-CBDCD9851E64}"/>
                </a:ext>
              </a:extLst>
            </p:cNvPr>
            <p:cNvGrpSpPr/>
            <p:nvPr userDrawn="1"/>
          </p:nvGrpSpPr>
          <p:grpSpPr>
            <a:xfrm>
              <a:off x="8074571" y="1477720"/>
              <a:ext cx="3200401" cy="4294430"/>
              <a:chOff x="8074571" y="1477720"/>
              <a:chExt cx="3200401" cy="4294430"/>
            </a:xfrm>
          </p:grpSpPr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F2140E8E-951B-E74A-9594-2938F6AC3711}"/>
                  </a:ext>
                </a:extLst>
              </p:cNvPr>
              <p:cNvSpPr/>
              <p:nvPr userDrawn="1"/>
            </p:nvSpPr>
            <p:spPr>
              <a:xfrm>
                <a:off x="8074571" y="1477720"/>
                <a:ext cx="3200401" cy="4294430"/>
              </a:xfrm>
              <a:prstGeom prst="roundRect">
                <a:avLst>
                  <a:gd name="adj" fmla="val 616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3F2963BF-3A3D-4640-BF83-339B51A3F108}"/>
                  </a:ext>
                </a:extLst>
              </p:cNvPr>
              <p:cNvSpPr/>
              <p:nvPr userDrawn="1"/>
            </p:nvSpPr>
            <p:spPr>
              <a:xfrm>
                <a:off x="8074572" y="2134217"/>
                <a:ext cx="3200400" cy="187960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DCC82B6A-9C9D-7F4F-8F8E-4C653817CDCF}"/>
                  </a:ext>
                </a:extLst>
              </p:cNvPr>
              <p:cNvSpPr/>
              <p:nvPr userDrawn="1"/>
            </p:nvSpPr>
            <p:spPr>
              <a:xfrm flipV="1">
                <a:off x="8074572" y="1493174"/>
                <a:ext cx="3200400" cy="645075"/>
              </a:xfrm>
              <a:prstGeom prst="rect">
                <a:avLst/>
              </a:prstGeom>
              <a:solidFill>
                <a:srgbClr val="5959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FC71DF9-A2B7-D84B-AA4E-DA4A52EAFD23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itle 5">
            <a:extLst>
              <a:ext uri="{FF2B5EF4-FFF2-40B4-BE49-F238E27FC236}">
                <a16:creationId xmlns:a16="http://schemas.microsoft.com/office/drawing/2014/main" id="{0A090CD9-9A7A-0041-89D9-0486CA2B944B}"/>
              </a:ext>
            </a:extLst>
          </p:cNvPr>
          <p:cNvSpPr txBox="1">
            <a:spLocks/>
          </p:cNvSpPr>
          <p:nvPr userDrawn="1"/>
        </p:nvSpPr>
        <p:spPr>
          <a:xfrm>
            <a:off x="304800" y="295773"/>
            <a:ext cx="11480800" cy="645075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 i="0">
                <a:solidFill>
                  <a:schemeClr val="tx2">
                    <a:lumMod val="65000"/>
                    <a:lumOff val="35000"/>
                  </a:schemeClr>
                </a:solidFill>
                <a:latin typeface="Myriad Pro Semibold" charset="0"/>
                <a:ea typeface="Myriad Pro Semibold" charset="0"/>
                <a:cs typeface="Myriad Pro Semibold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  <a:ea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  <a:ea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  <a:ea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  <a:ea typeface="ヒラギノ角ゴ Pro W3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</a:defRPr>
            </a:lvl9pPr>
          </a:lstStyle>
          <a:p>
            <a:r>
              <a:rPr lang="en-US" sz="3600" kern="0" dirty="0"/>
              <a:t>Objectives</a:t>
            </a:r>
          </a:p>
        </p:txBody>
      </p:sp>
      <p:sp>
        <p:nvSpPr>
          <p:cNvPr id="34" name="Content Placeholder 17">
            <a:extLst>
              <a:ext uri="{FF2B5EF4-FFF2-40B4-BE49-F238E27FC236}">
                <a16:creationId xmlns:a16="http://schemas.microsoft.com/office/drawing/2014/main" id="{B3FA4BB9-DB16-9749-AE9B-39072D69506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06517" y="1492454"/>
            <a:ext cx="3200401" cy="6417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0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6" name="Content Placeholder 17">
            <a:extLst>
              <a:ext uri="{FF2B5EF4-FFF2-40B4-BE49-F238E27FC236}">
                <a16:creationId xmlns:a16="http://schemas.microsoft.com/office/drawing/2014/main" id="{BC3739E6-AEF1-5C49-9F8D-54E5E783DDBD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906517" y="4140692"/>
            <a:ext cx="3200401" cy="156966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400" b="0" baseline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0" name="Content Placeholder 17">
            <a:extLst>
              <a:ext uri="{FF2B5EF4-FFF2-40B4-BE49-F238E27FC236}">
                <a16:creationId xmlns:a16="http://schemas.microsoft.com/office/drawing/2014/main" id="{5BDCE44E-ECE9-7741-A319-32F929D650AC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495800" y="1492454"/>
            <a:ext cx="3200401" cy="6417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0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1" name="Content Placeholder 17">
            <a:extLst>
              <a:ext uri="{FF2B5EF4-FFF2-40B4-BE49-F238E27FC236}">
                <a16:creationId xmlns:a16="http://schemas.microsoft.com/office/drawing/2014/main" id="{3487E483-E252-644F-AEAD-36BC1F1BB8A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495800" y="4140692"/>
            <a:ext cx="3200401" cy="156966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400" b="0" baseline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2" name="Content Placeholder 17">
            <a:extLst>
              <a:ext uri="{FF2B5EF4-FFF2-40B4-BE49-F238E27FC236}">
                <a16:creationId xmlns:a16="http://schemas.microsoft.com/office/drawing/2014/main" id="{B5E98C7C-991E-1D4C-B99A-ED263063B3DD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075023" y="1492454"/>
            <a:ext cx="3200401" cy="6417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0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3" name="Content Placeholder 17">
            <a:extLst>
              <a:ext uri="{FF2B5EF4-FFF2-40B4-BE49-F238E27FC236}">
                <a16:creationId xmlns:a16="http://schemas.microsoft.com/office/drawing/2014/main" id="{656BA550-2736-D941-9346-4C922AEA7EC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075023" y="4140692"/>
            <a:ext cx="3200401" cy="156966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400" b="0" baseline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22378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extLst>
    <p:ext uri="{DCECCB84-F9BA-43D5-87BE-67443E8EF086}">
      <p15:sldGuideLst xmlns:p15="http://schemas.microsoft.com/office/powerpoint/2012/main">
        <p15:guide id="3" orient="horz" pos="2160" userDrawn="1">
          <p15:clr>
            <a:srgbClr val="FBAE40"/>
          </p15:clr>
        </p15:guide>
        <p15:guide id="4" pos="3840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 Line Header - copy left - image right - instru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23">
            <a:extLst>
              <a:ext uri="{FF2B5EF4-FFF2-40B4-BE49-F238E27FC236}">
                <a16:creationId xmlns:a16="http://schemas.microsoft.com/office/drawing/2014/main" id="{7E7BD785-B192-0E40-8373-5127BF262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560" y="1830169"/>
            <a:ext cx="5505350" cy="3546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>
              <a:buClr>
                <a:srgbClr val="595959"/>
              </a:buClr>
              <a:buSzPct val="100000"/>
              <a:buFont typeface="Arial" panose="020B0604020202020204" pitchFamily="34" charset="0"/>
              <a:buChar char="•"/>
              <a:defRPr lang="en-US" sz="2800" kern="1200">
                <a:solidFill>
                  <a:srgbClr val="595959"/>
                </a:solidFill>
                <a:latin typeface="Arial" charset="0"/>
                <a:ea typeface="ヒラギノ角ゴ Pro W3" charset="0"/>
                <a:cs typeface="Arial" charset="0"/>
              </a:defRPr>
            </a:lvl1pPr>
            <a:lvl2pPr marL="457200" indent="0">
              <a:buFontTx/>
              <a:buNone/>
              <a:defRPr sz="2000">
                <a:solidFill>
                  <a:schemeClr val="tx2">
                    <a:lumMod val="65000"/>
                    <a:lumOff val="35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4pPr>
            <a:lvl5pPr marL="1770062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Content Placeholder 17">
            <a:extLst>
              <a:ext uri="{FF2B5EF4-FFF2-40B4-BE49-F238E27FC236}">
                <a16:creationId xmlns:a16="http://schemas.microsoft.com/office/drawing/2014/main" id="{C56AC9FB-F98D-074D-B659-7A68BB3B780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04800" y="295772"/>
            <a:ext cx="5513690" cy="64922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n-US" sz="3600" b="1" i="0" kern="0" dirty="0">
                <a:solidFill>
                  <a:schemeClr val="tx2">
                    <a:lumMod val="65000"/>
                    <a:lumOff val="35000"/>
                  </a:schemeClr>
                </a:solidFill>
                <a:latin typeface="Myriad Pro Semibold" charset="0"/>
                <a:ea typeface="Myriad Pro Semibold" charset="0"/>
                <a:cs typeface="Myriad Pro Semibold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1401A70-69FC-E049-9B9B-D990AF41B3DC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icture Placeholder 1">
            <a:extLst>
              <a:ext uri="{FF2B5EF4-FFF2-40B4-BE49-F238E27FC236}">
                <a16:creationId xmlns:a16="http://schemas.microsoft.com/office/drawing/2014/main" id="{D51A42A8-EBAA-564C-9E09-4C7D4E5A131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5580" y="-1"/>
            <a:ext cx="6096000" cy="62087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2800" kern="1200" dirty="0">
                <a:solidFill>
                  <a:srgbClr val="595959"/>
                </a:solidFill>
                <a:latin typeface="Arial" charset="0"/>
                <a:ea typeface="ヒラギノ角ゴ Pro W3" charset="0"/>
                <a:cs typeface="Arial" charset="0"/>
              </a:defRPr>
            </a:lvl1pPr>
          </a:lstStyle>
          <a:p>
            <a:pPr marL="457200" lvl="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Click to edit for photo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5A8695-BE8D-F846-8665-FB53CC97BB1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860" y="6208776"/>
            <a:ext cx="649224" cy="64922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32A9DBE-0FDF-1842-AE35-E533ACE9DCC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984" y="6208776"/>
            <a:ext cx="649224" cy="64922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2A3B99D-0B4C-7D49-8100-9DC71E59B63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542776" y="6208776"/>
            <a:ext cx="649224" cy="64922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19133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Header - copy left -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23">
            <a:extLst>
              <a:ext uri="{FF2B5EF4-FFF2-40B4-BE49-F238E27FC236}">
                <a16:creationId xmlns:a16="http://schemas.microsoft.com/office/drawing/2014/main" id="{7E7BD785-B192-0E40-8373-5127BF262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560" y="2030887"/>
            <a:ext cx="5505350" cy="3546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>
              <a:spcBef>
                <a:spcPts val="0"/>
              </a:spcBef>
              <a:spcAft>
                <a:spcPts val="3000"/>
              </a:spcAft>
              <a:buClr>
                <a:srgbClr val="595959"/>
              </a:buClr>
              <a:buSzPct val="100000"/>
              <a:buFont typeface="Arial" panose="020B0604020202020204" pitchFamily="34" charset="0"/>
              <a:buChar char="•"/>
              <a:defRPr lang="en-US" sz="2800" kern="1200">
                <a:solidFill>
                  <a:srgbClr val="595959"/>
                </a:solidFill>
                <a:latin typeface="Arial" charset="0"/>
                <a:ea typeface="ヒラギノ角ゴ Pro W3" charset="0"/>
                <a:cs typeface="Arial" charset="0"/>
              </a:defRPr>
            </a:lvl1pPr>
            <a:lvl2pPr marL="457200" indent="0">
              <a:buFontTx/>
              <a:buNone/>
              <a:defRPr sz="2000">
                <a:solidFill>
                  <a:schemeClr val="tx2">
                    <a:lumMod val="65000"/>
                    <a:lumOff val="35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4pPr>
            <a:lvl5pPr marL="1770062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Content Placeholder 17">
            <a:extLst>
              <a:ext uri="{FF2B5EF4-FFF2-40B4-BE49-F238E27FC236}">
                <a16:creationId xmlns:a16="http://schemas.microsoft.com/office/drawing/2014/main" id="{C56AC9FB-F98D-074D-B659-7A68BB3B7807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04800" y="295771"/>
            <a:ext cx="5513690" cy="118529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n-US" sz="3600" b="1" i="0" kern="0" dirty="0">
                <a:solidFill>
                  <a:schemeClr val="tx2">
                    <a:lumMod val="65000"/>
                    <a:lumOff val="35000"/>
                  </a:schemeClr>
                </a:solidFill>
                <a:latin typeface="Myriad Pro Semibold" charset="0"/>
                <a:ea typeface="Myriad Pro Semibold" charset="0"/>
                <a:cs typeface="Myriad Pro Semibold" charset="0"/>
              </a:defRPr>
            </a:lvl1pPr>
          </a:lstStyle>
          <a:p>
            <a:pPr lvl="0"/>
            <a:r>
              <a:rPr lang="en-US" dirty="0"/>
              <a:t>Click to edit for longer titles</a:t>
            </a:r>
          </a:p>
        </p:txBody>
      </p:sp>
      <p:sp>
        <p:nvSpPr>
          <p:cNvPr id="13" name="Picture Placeholder 1">
            <a:extLst>
              <a:ext uri="{FF2B5EF4-FFF2-40B4-BE49-F238E27FC236}">
                <a16:creationId xmlns:a16="http://schemas.microsoft.com/office/drawing/2014/main" id="{D51A42A8-EBAA-564C-9E09-4C7D4E5A131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5580" y="-1"/>
            <a:ext cx="6096000" cy="62087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2800" kern="1200" dirty="0">
                <a:solidFill>
                  <a:srgbClr val="595959"/>
                </a:solidFill>
                <a:latin typeface="Arial" charset="0"/>
                <a:ea typeface="ヒラギノ角ゴ Pro W3" charset="0"/>
                <a:cs typeface="Arial" charset="0"/>
              </a:defRPr>
            </a:lvl1pPr>
          </a:lstStyle>
          <a:p>
            <a:pPr marL="457200" lvl="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Click to edit for photo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0AEA51F-D7FA-2648-A164-929390FD5CB2}"/>
              </a:ext>
            </a:extLst>
          </p:cNvPr>
          <p:cNvCxnSpPr/>
          <p:nvPr userDrawn="1"/>
        </p:nvCxnSpPr>
        <p:spPr>
          <a:xfrm>
            <a:off x="406400" y="1584847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0490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Header - copy left - image right - group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23">
            <a:extLst>
              <a:ext uri="{FF2B5EF4-FFF2-40B4-BE49-F238E27FC236}">
                <a16:creationId xmlns:a16="http://schemas.microsoft.com/office/drawing/2014/main" id="{7E7BD785-B192-0E40-8373-5127BF262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560" y="2030887"/>
            <a:ext cx="5505350" cy="3546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>
              <a:spcBef>
                <a:spcPts val="0"/>
              </a:spcBef>
              <a:spcAft>
                <a:spcPts val="3000"/>
              </a:spcAft>
              <a:buClr>
                <a:srgbClr val="595959"/>
              </a:buClr>
              <a:buSzPct val="100000"/>
              <a:buFont typeface="Arial" panose="020B0604020202020204" pitchFamily="34" charset="0"/>
              <a:buChar char="•"/>
              <a:defRPr lang="en-US" sz="2800" kern="1200">
                <a:solidFill>
                  <a:srgbClr val="595959"/>
                </a:solidFill>
                <a:latin typeface="Arial" charset="0"/>
                <a:ea typeface="ヒラギノ角ゴ Pro W3" charset="0"/>
                <a:cs typeface="Arial" charset="0"/>
              </a:defRPr>
            </a:lvl1pPr>
            <a:lvl2pPr marL="457200" indent="0">
              <a:buFontTx/>
              <a:buNone/>
              <a:defRPr sz="2000">
                <a:solidFill>
                  <a:schemeClr val="tx2">
                    <a:lumMod val="65000"/>
                    <a:lumOff val="35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4pPr>
            <a:lvl5pPr marL="1770062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Content Placeholder 17">
            <a:extLst>
              <a:ext uri="{FF2B5EF4-FFF2-40B4-BE49-F238E27FC236}">
                <a16:creationId xmlns:a16="http://schemas.microsoft.com/office/drawing/2014/main" id="{C56AC9FB-F98D-074D-B659-7A68BB3B7807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04800" y="295771"/>
            <a:ext cx="5513690" cy="118529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n-US" sz="3600" b="1" i="0" kern="0" dirty="0">
                <a:solidFill>
                  <a:schemeClr val="tx2">
                    <a:lumMod val="65000"/>
                    <a:lumOff val="35000"/>
                  </a:schemeClr>
                </a:solidFill>
                <a:latin typeface="Myriad Pro Semibold" charset="0"/>
                <a:ea typeface="Myriad Pro Semibold" charset="0"/>
                <a:cs typeface="Myriad Pro Semibold" charset="0"/>
              </a:defRPr>
            </a:lvl1pPr>
          </a:lstStyle>
          <a:p>
            <a:pPr lvl="0"/>
            <a:r>
              <a:rPr lang="en-US" dirty="0"/>
              <a:t>Click to edit for longer titles</a:t>
            </a:r>
          </a:p>
        </p:txBody>
      </p:sp>
      <p:sp>
        <p:nvSpPr>
          <p:cNvPr id="13" name="Picture Placeholder 1">
            <a:extLst>
              <a:ext uri="{FF2B5EF4-FFF2-40B4-BE49-F238E27FC236}">
                <a16:creationId xmlns:a16="http://schemas.microsoft.com/office/drawing/2014/main" id="{D51A42A8-EBAA-564C-9E09-4C7D4E5A131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5580" y="-1"/>
            <a:ext cx="6096000" cy="62087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2800" kern="1200" dirty="0">
                <a:solidFill>
                  <a:srgbClr val="595959"/>
                </a:solidFill>
                <a:latin typeface="Arial" charset="0"/>
                <a:ea typeface="ヒラギノ角ゴ Pro W3" charset="0"/>
                <a:cs typeface="Arial" charset="0"/>
              </a:defRPr>
            </a:lvl1pPr>
          </a:lstStyle>
          <a:p>
            <a:pPr marL="457200" lvl="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Click to edit for photo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0AEA51F-D7FA-2648-A164-929390FD5CB2}"/>
              </a:ext>
            </a:extLst>
          </p:cNvPr>
          <p:cNvCxnSpPr/>
          <p:nvPr userDrawn="1"/>
        </p:nvCxnSpPr>
        <p:spPr>
          <a:xfrm>
            <a:off x="406400" y="1584847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D6141078-0AFF-144A-82B4-EC5B145DFA3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860" y="6208776"/>
            <a:ext cx="649224" cy="64922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1178637-70FF-3449-BA53-D2B0717389F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984" y="6208776"/>
            <a:ext cx="649224" cy="64922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F9F205F-30DC-054B-9135-EC2CAFFE061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542776" y="6208776"/>
            <a:ext cx="649224" cy="64922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40734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Line Header - copy left - image right - hand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23">
            <a:extLst>
              <a:ext uri="{FF2B5EF4-FFF2-40B4-BE49-F238E27FC236}">
                <a16:creationId xmlns:a16="http://schemas.microsoft.com/office/drawing/2014/main" id="{7E7BD785-B192-0E40-8373-5127BF262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560" y="2030887"/>
            <a:ext cx="5505350" cy="3546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>
              <a:spcBef>
                <a:spcPts val="0"/>
              </a:spcBef>
              <a:spcAft>
                <a:spcPts val="3000"/>
              </a:spcAft>
              <a:buClr>
                <a:srgbClr val="595959"/>
              </a:buClr>
              <a:buSzPct val="100000"/>
              <a:buFont typeface="Arial" panose="020B0604020202020204" pitchFamily="34" charset="0"/>
              <a:buChar char="•"/>
              <a:defRPr lang="en-US" sz="2800" kern="1200">
                <a:solidFill>
                  <a:srgbClr val="595959"/>
                </a:solidFill>
                <a:latin typeface="Arial" charset="0"/>
                <a:ea typeface="ヒラギノ角ゴ Pro W3" charset="0"/>
                <a:cs typeface="Arial" charset="0"/>
              </a:defRPr>
            </a:lvl1pPr>
            <a:lvl2pPr marL="457200" indent="0">
              <a:buFontTx/>
              <a:buNone/>
              <a:defRPr sz="2000">
                <a:solidFill>
                  <a:schemeClr val="tx2">
                    <a:lumMod val="65000"/>
                    <a:lumOff val="35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4pPr>
            <a:lvl5pPr marL="1770062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Content Placeholder 17">
            <a:extLst>
              <a:ext uri="{FF2B5EF4-FFF2-40B4-BE49-F238E27FC236}">
                <a16:creationId xmlns:a16="http://schemas.microsoft.com/office/drawing/2014/main" id="{C56AC9FB-F98D-074D-B659-7A68BB3B7807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04800" y="295771"/>
            <a:ext cx="5513690" cy="118529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n-US" sz="3600" b="1" i="0" kern="0" dirty="0">
                <a:solidFill>
                  <a:schemeClr val="tx2">
                    <a:lumMod val="65000"/>
                    <a:lumOff val="35000"/>
                  </a:schemeClr>
                </a:solidFill>
                <a:latin typeface="Myriad Pro Semibold" charset="0"/>
                <a:ea typeface="Myriad Pro Semibold" charset="0"/>
                <a:cs typeface="Myriad Pro Semibold" charset="0"/>
              </a:defRPr>
            </a:lvl1pPr>
          </a:lstStyle>
          <a:p>
            <a:pPr lvl="0"/>
            <a:r>
              <a:rPr lang="en-US" dirty="0"/>
              <a:t>Click to edit for longer titles</a:t>
            </a:r>
          </a:p>
        </p:txBody>
      </p:sp>
      <p:sp>
        <p:nvSpPr>
          <p:cNvPr id="13" name="Picture Placeholder 1">
            <a:extLst>
              <a:ext uri="{FF2B5EF4-FFF2-40B4-BE49-F238E27FC236}">
                <a16:creationId xmlns:a16="http://schemas.microsoft.com/office/drawing/2014/main" id="{D51A42A8-EBAA-564C-9E09-4C7D4E5A131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5580" y="-1"/>
            <a:ext cx="6096000" cy="62087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2800" kern="1200" dirty="0">
                <a:solidFill>
                  <a:srgbClr val="595959"/>
                </a:solidFill>
                <a:latin typeface="Arial" charset="0"/>
                <a:ea typeface="ヒラギノ角ゴ Pro W3" charset="0"/>
                <a:cs typeface="Arial" charset="0"/>
              </a:defRPr>
            </a:lvl1pPr>
          </a:lstStyle>
          <a:p>
            <a:pPr marL="457200" lvl="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Click to edit for photo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0AEA51F-D7FA-2648-A164-929390FD5CB2}"/>
              </a:ext>
            </a:extLst>
          </p:cNvPr>
          <p:cNvCxnSpPr/>
          <p:nvPr userDrawn="1"/>
        </p:nvCxnSpPr>
        <p:spPr>
          <a:xfrm>
            <a:off x="406400" y="1584847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527FD169-A85C-474F-80C8-4098EFD091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860" y="6208776"/>
            <a:ext cx="649224" cy="64922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C90DBC0-D7D6-584B-A93F-D102427C3F0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984" y="6208776"/>
            <a:ext cx="649224" cy="64922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11763CC-DD51-0F4D-AE81-ACB231C4F43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542776" y="6208776"/>
            <a:ext cx="649224" cy="649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357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 Line Header - copy left - image right - instru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23">
            <a:extLst>
              <a:ext uri="{FF2B5EF4-FFF2-40B4-BE49-F238E27FC236}">
                <a16:creationId xmlns:a16="http://schemas.microsoft.com/office/drawing/2014/main" id="{7E7BD785-B192-0E40-8373-5127BF262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560" y="2030887"/>
            <a:ext cx="5505350" cy="3546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>
              <a:spcBef>
                <a:spcPts val="0"/>
              </a:spcBef>
              <a:spcAft>
                <a:spcPts val="3000"/>
              </a:spcAft>
              <a:buClr>
                <a:srgbClr val="595959"/>
              </a:buClr>
              <a:buSzPct val="100000"/>
              <a:buFont typeface="Arial" panose="020B0604020202020204" pitchFamily="34" charset="0"/>
              <a:buChar char="•"/>
              <a:defRPr lang="en-US" sz="2800" kern="1200">
                <a:solidFill>
                  <a:srgbClr val="595959"/>
                </a:solidFill>
                <a:latin typeface="Arial" charset="0"/>
                <a:ea typeface="ヒラギノ角ゴ Pro W3" charset="0"/>
                <a:cs typeface="Arial" charset="0"/>
              </a:defRPr>
            </a:lvl1pPr>
            <a:lvl2pPr marL="457200" indent="0">
              <a:buFontTx/>
              <a:buNone/>
              <a:defRPr sz="2000">
                <a:solidFill>
                  <a:schemeClr val="tx2">
                    <a:lumMod val="65000"/>
                    <a:lumOff val="35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4pPr>
            <a:lvl5pPr marL="1770062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Content Placeholder 17">
            <a:extLst>
              <a:ext uri="{FF2B5EF4-FFF2-40B4-BE49-F238E27FC236}">
                <a16:creationId xmlns:a16="http://schemas.microsoft.com/office/drawing/2014/main" id="{C56AC9FB-F98D-074D-B659-7A68BB3B7807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04800" y="295771"/>
            <a:ext cx="5513690" cy="118529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n-US" sz="3600" b="1" i="0" kern="0" dirty="0">
                <a:solidFill>
                  <a:schemeClr val="tx2">
                    <a:lumMod val="65000"/>
                    <a:lumOff val="35000"/>
                  </a:schemeClr>
                </a:solidFill>
                <a:latin typeface="Myriad Pro Semibold" charset="0"/>
                <a:ea typeface="Myriad Pro Semibold" charset="0"/>
                <a:cs typeface="Myriad Pro Semibold" charset="0"/>
              </a:defRPr>
            </a:lvl1pPr>
          </a:lstStyle>
          <a:p>
            <a:pPr lvl="0"/>
            <a:r>
              <a:rPr lang="en-US" dirty="0"/>
              <a:t>Click to edit for longer titles</a:t>
            </a:r>
          </a:p>
        </p:txBody>
      </p:sp>
      <p:sp>
        <p:nvSpPr>
          <p:cNvPr id="13" name="Picture Placeholder 1">
            <a:extLst>
              <a:ext uri="{FF2B5EF4-FFF2-40B4-BE49-F238E27FC236}">
                <a16:creationId xmlns:a16="http://schemas.microsoft.com/office/drawing/2014/main" id="{D51A42A8-EBAA-564C-9E09-4C7D4E5A131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5580" y="-1"/>
            <a:ext cx="6096000" cy="62087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2800" kern="1200" dirty="0">
                <a:solidFill>
                  <a:srgbClr val="595959"/>
                </a:solidFill>
                <a:latin typeface="Arial" charset="0"/>
                <a:ea typeface="ヒラギノ角ゴ Pro W3" charset="0"/>
                <a:cs typeface="Arial" charset="0"/>
              </a:defRPr>
            </a:lvl1pPr>
          </a:lstStyle>
          <a:p>
            <a:pPr marL="457200" lvl="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Click to edit for photo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0AEA51F-D7FA-2648-A164-929390FD5CB2}"/>
              </a:ext>
            </a:extLst>
          </p:cNvPr>
          <p:cNvCxnSpPr/>
          <p:nvPr userDrawn="1"/>
        </p:nvCxnSpPr>
        <p:spPr>
          <a:xfrm>
            <a:off x="406400" y="1584847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C4FF5A00-56BD-5A48-8548-0C2D4A4BA59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860" y="6208776"/>
            <a:ext cx="649224" cy="64922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88D8567-3272-B445-A0F1-1B4222E0551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984" y="6208776"/>
            <a:ext cx="649224" cy="64922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1059861-57B6-C049-98EA-BD6DAAC06DB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542776" y="6208776"/>
            <a:ext cx="649224" cy="64922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76379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ign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81C76286-663E-1E4D-BA3C-3D38D9059B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F95511-1383-7F40-B122-BB50A232E96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6BEFB0B-BC3E-A746-B669-1DB8440D2A71}"/>
              </a:ext>
            </a:extLst>
          </p:cNvPr>
          <p:cNvSpPr/>
          <p:nvPr userDrawn="1"/>
        </p:nvSpPr>
        <p:spPr>
          <a:xfrm rot="10800000">
            <a:off x="0" y="1"/>
            <a:ext cx="12204565" cy="6858000"/>
          </a:xfrm>
          <a:prstGeom prst="rect">
            <a:avLst/>
          </a:prstGeom>
          <a:gradFill flip="none" rotWithShape="1">
            <a:gsLst>
              <a:gs pos="0">
                <a:srgbClr val="2A2C32"/>
              </a:gs>
              <a:gs pos="99000">
                <a:srgbClr val="595E67">
                  <a:alpha val="52941"/>
                </a:srgbClr>
              </a:gs>
            </a:gsLst>
            <a:lin ang="1332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9A6651E-E38A-574D-B65C-051784F96710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ontent Placeholder 17">
            <a:extLst>
              <a:ext uri="{FF2B5EF4-FFF2-40B4-BE49-F238E27FC236}">
                <a16:creationId xmlns:a16="http://schemas.microsoft.com/office/drawing/2014/main" id="{815C748D-1E5A-254A-BC69-A01571FF5E9E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04799" y="295772"/>
            <a:ext cx="11484864" cy="64922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n-US" sz="3600" b="1" i="0" kern="1200" dirty="0">
                <a:solidFill>
                  <a:schemeClr val="bg1"/>
                </a:solidFill>
                <a:latin typeface="Myriad Pro Semibold" charset="0"/>
                <a:ea typeface="Myriad Pro Semibold" charset="0"/>
                <a:cs typeface="Myriad Pro Semibold" charset="0"/>
              </a:defRPr>
            </a:lvl1pPr>
          </a:lstStyle>
          <a:p>
            <a:pPr lvl="0"/>
            <a:r>
              <a:rPr lang="en-US" dirty="0"/>
              <a:t>Session Name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C248EFA-D96B-FA45-8345-C5288AC71ADF}"/>
              </a:ext>
            </a:extLst>
          </p:cNvPr>
          <p:cNvSpPr/>
          <p:nvPr userDrawn="1"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rgbClr val="004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B18F2C8-6435-9747-AE44-313DDC6B5ED0}"/>
              </a:ext>
            </a:extLst>
          </p:cNvPr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59" y="6316627"/>
            <a:ext cx="1773873" cy="40484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80A2D73-2CE0-624D-89A8-AE981D359151}"/>
              </a:ext>
            </a:extLst>
          </p:cNvPr>
          <p:cNvSpPr txBox="1"/>
          <p:nvPr userDrawn="1"/>
        </p:nvSpPr>
        <p:spPr>
          <a:xfrm>
            <a:off x="965771" y="2182505"/>
            <a:ext cx="650908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b="1" dirty="0">
                <a:solidFill>
                  <a:schemeClr val="bg1"/>
                </a:solidFill>
              </a:rPr>
              <a:t>Real communication </a:t>
            </a:r>
            <a:br>
              <a:rPr lang="en-US" sz="3000" b="1" dirty="0">
                <a:solidFill>
                  <a:schemeClr val="bg1"/>
                </a:solidFill>
              </a:rPr>
            </a:br>
            <a:r>
              <a:rPr lang="en-US" sz="3000" b="1" dirty="0">
                <a:solidFill>
                  <a:schemeClr val="bg1"/>
                </a:solidFill>
              </a:rPr>
              <a:t>is impossible without listening. </a:t>
            </a:r>
            <a:br>
              <a:rPr lang="en-US" sz="2800" b="1" dirty="0">
                <a:solidFill>
                  <a:schemeClr val="bg1"/>
                </a:solidFill>
              </a:rPr>
            </a:br>
            <a:endParaRPr lang="en-US" sz="2800" b="1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Ralph Smedley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1A63957-196E-BC46-8EE8-191CA1D41363}"/>
              </a:ext>
            </a:extLst>
          </p:cNvPr>
          <p:cNvSpPr txBox="1"/>
          <p:nvPr userDrawn="1"/>
        </p:nvSpPr>
        <p:spPr>
          <a:xfrm>
            <a:off x="304799" y="1439153"/>
            <a:ext cx="827315" cy="1913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0" b="1" dirty="0">
                <a:solidFill>
                  <a:schemeClr val="bg1">
                    <a:alpha val="50000"/>
                  </a:schemeClr>
                </a:solidFill>
                <a:latin typeface="Arial"/>
                <a:cs typeface="Arial"/>
              </a:rPr>
              <a:t>“</a:t>
            </a:r>
            <a:endParaRPr lang="en-US" sz="9000" dirty="0">
              <a:solidFill>
                <a:schemeClr val="bg1">
                  <a:alpha val="50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0106405-D841-D74A-8816-337242BC4830}"/>
              </a:ext>
            </a:extLst>
          </p:cNvPr>
          <p:cNvSpPr txBox="1"/>
          <p:nvPr userDrawn="1"/>
        </p:nvSpPr>
        <p:spPr>
          <a:xfrm>
            <a:off x="6676574" y="2218423"/>
            <a:ext cx="827315" cy="1913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0" b="1" dirty="0">
                <a:solidFill>
                  <a:schemeClr val="bg1">
                    <a:alpha val="50000"/>
                  </a:schemeClr>
                </a:solidFill>
                <a:latin typeface="Arial"/>
                <a:cs typeface="Arial"/>
              </a:rPr>
              <a:t>”</a:t>
            </a:r>
            <a:endParaRPr lang="en-US" sz="9000" dirty="0">
              <a:solidFill>
                <a:schemeClr val="bg1">
                  <a:alpha val="50000"/>
                </a:schemeClr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6393CE1-22D6-FB48-A9A4-3BA771A60F3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14657" y="0"/>
            <a:ext cx="4877343" cy="6212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056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ign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81C76286-663E-1E4D-BA3C-3D38D9059B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F95511-1383-7F40-B122-BB50A232E96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C248EFA-D96B-FA45-8345-C5288AC71ADF}"/>
              </a:ext>
            </a:extLst>
          </p:cNvPr>
          <p:cNvSpPr/>
          <p:nvPr userDrawn="1"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rgbClr val="004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B18F2C8-6435-9747-AE44-313DDC6B5ED0}"/>
              </a:ext>
            </a:extLst>
          </p:cNvPr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59" y="6316627"/>
            <a:ext cx="1773873" cy="40484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9D98621-18D6-8D4E-9EED-0023B2EC3063}"/>
              </a:ext>
            </a:extLst>
          </p:cNvPr>
          <p:cNvSpPr/>
          <p:nvPr userDrawn="1"/>
        </p:nvSpPr>
        <p:spPr>
          <a:xfrm>
            <a:off x="6096000" y="0"/>
            <a:ext cx="6096000" cy="6208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23">
            <a:extLst>
              <a:ext uri="{FF2B5EF4-FFF2-40B4-BE49-F238E27FC236}">
                <a16:creationId xmlns:a16="http://schemas.microsoft.com/office/drawing/2014/main" id="{319DF306-2C1E-2E41-9B84-5CBBC5A913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560" y="1830169"/>
            <a:ext cx="5505350" cy="3546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>
              <a:buClr>
                <a:srgbClr val="595959"/>
              </a:buClr>
              <a:buSzPct val="100000"/>
              <a:buFont typeface="Arial" panose="020B0604020202020204" pitchFamily="34" charset="0"/>
              <a:buChar char="•"/>
              <a:defRPr lang="en-US" sz="2800" kern="1200">
                <a:solidFill>
                  <a:srgbClr val="595959"/>
                </a:solidFill>
                <a:latin typeface="Arial" charset="0"/>
                <a:ea typeface="ヒラギノ角ゴ Pro W3" charset="0"/>
                <a:cs typeface="Arial" charset="0"/>
              </a:defRPr>
            </a:lvl1pPr>
            <a:lvl2pPr marL="457200" indent="0">
              <a:buFontTx/>
              <a:buNone/>
              <a:defRPr sz="2000">
                <a:solidFill>
                  <a:schemeClr val="tx2">
                    <a:lumMod val="65000"/>
                    <a:lumOff val="35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4pPr>
            <a:lvl5pPr marL="1770062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id="{227FF2C4-9C9B-7845-B7EA-BE3F63EDBCD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04800" y="295772"/>
            <a:ext cx="5513690" cy="64922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n-US" sz="3600" b="1" i="0" kern="0" dirty="0">
                <a:solidFill>
                  <a:schemeClr val="tx2">
                    <a:lumMod val="65000"/>
                    <a:lumOff val="35000"/>
                  </a:schemeClr>
                </a:solidFill>
                <a:latin typeface="Myriad Pro Semibold" charset="0"/>
                <a:ea typeface="Myriad Pro Semibold" charset="0"/>
                <a:cs typeface="Myriad Pro Semibold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CEE5FCA-4B71-7745-A584-EDD24F14AB46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5338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ign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3">
            <a:extLst>
              <a:ext uri="{FF2B5EF4-FFF2-40B4-BE49-F238E27FC236}">
                <a16:creationId xmlns:a16="http://schemas.microsoft.com/office/drawing/2014/main" id="{42D84BB0-65BD-D34C-AAFB-880B46F1D0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044" t="16712" r="41615" b="42391"/>
          <a:stretch/>
        </p:blipFill>
        <p:spPr>
          <a:xfrm flipH="1">
            <a:off x="0" y="3748"/>
            <a:ext cx="12192000" cy="6854252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CC69F5DD-FECB-A94D-BA3B-C64E8520B12A}"/>
              </a:ext>
            </a:extLst>
          </p:cNvPr>
          <p:cNvSpPr/>
          <p:nvPr userDrawn="1"/>
        </p:nvSpPr>
        <p:spPr>
          <a:xfrm>
            <a:off x="0" y="-1"/>
            <a:ext cx="12192000" cy="1143001"/>
          </a:xfrm>
          <a:prstGeom prst="rect">
            <a:avLst/>
          </a:prstGeom>
          <a:gradFill>
            <a:gsLst>
              <a:gs pos="20000">
                <a:schemeClr val="accent1">
                  <a:lumMod val="5000"/>
                  <a:lumOff val="95000"/>
                </a:schemeClr>
              </a:gs>
              <a:gs pos="73000">
                <a:schemeClr val="bg1">
                  <a:alpha val="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17">
            <a:extLst>
              <a:ext uri="{FF2B5EF4-FFF2-40B4-BE49-F238E27FC236}">
                <a16:creationId xmlns:a16="http://schemas.microsoft.com/office/drawing/2014/main" id="{43175759-C9E9-6A40-BA94-453A90075AFB}"/>
              </a:ext>
            </a:extLst>
          </p:cNvPr>
          <p:cNvSpPr txBox="1">
            <a:spLocks/>
          </p:cNvSpPr>
          <p:nvPr userDrawn="1"/>
        </p:nvSpPr>
        <p:spPr>
          <a:xfrm>
            <a:off x="304799" y="295772"/>
            <a:ext cx="11484864" cy="649224"/>
          </a:xfrm>
          <a:prstGeom prst="rect">
            <a:avLst/>
          </a:prstGeom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Pct val="87000"/>
              <a:buFont typeface="ArialUnicodeMS" charset="0"/>
              <a:buNone/>
              <a:defRPr lang="en-US" sz="3600" b="1" i="0" kern="0" dirty="0">
                <a:solidFill>
                  <a:schemeClr val="tx2">
                    <a:lumMod val="65000"/>
                    <a:lumOff val="35000"/>
                  </a:schemeClr>
                </a:solidFill>
                <a:latin typeface="Myriad Pro Semibold" charset="0"/>
                <a:ea typeface="Myriad Pro Semibold" charset="0"/>
                <a:cs typeface="Myriad Pro Semibold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63052"/>
              </a:buClr>
              <a:buSzPct val="80000"/>
              <a:buFont typeface="Wingdings" charset="0"/>
              <a:buChar char="§"/>
              <a:defRPr sz="18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Char char="•"/>
              <a:defRPr sz="18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charset="0"/>
              <a:buChar char="ü"/>
              <a:defRPr sz="16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4pPr>
            <a:lvl5pPr marL="21717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Courier New" charset="0"/>
              <a:buChar char="o"/>
              <a:defRPr sz="1600">
                <a:solidFill>
                  <a:srgbClr val="063052"/>
                </a:solidFill>
                <a:latin typeface="+mn-lt"/>
                <a:ea typeface="ヒラギノ角ゴ Pro W3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Arial Black" pitchFamily="34" charset="0"/>
              <a:buChar char="►"/>
              <a:defRPr sz="2000">
                <a:solidFill>
                  <a:srgbClr val="063052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Arial Black" pitchFamily="34" charset="0"/>
              <a:buChar char="►"/>
              <a:defRPr sz="2000">
                <a:solidFill>
                  <a:srgbClr val="063052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Arial Black" pitchFamily="34" charset="0"/>
              <a:buChar char="►"/>
              <a:defRPr sz="2000">
                <a:solidFill>
                  <a:srgbClr val="063052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Arial Black" pitchFamily="34" charset="0"/>
              <a:buChar char="►"/>
              <a:defRPr sz="2000">
                <a:solidFill>
                  <a:srgbClr val="063052"/>
                </a:solidFill>
                <a:latin typeface="+mn-lt"/>
              </a:defRPr>
            </a:lvl9pPr>
          </a:lstStyle>
          <a:p>
            <a:r>
              <a:rPr lang="en-US" dirty="0"/>
              <a:t>Section Title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910AFE0-A20F-FF46-B97A-170E25A53BC0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7168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sign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935415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FC71DF9-A2B7-D84B-AA4E-DA4A52EAFD23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itle 5">
            <a:extLst>
              <a:ext uri="{FF2B5EF4-FFF2-40B4-BE49-F238E27FC236}">
                <a16:creationId xmlns:a16="http://schemas.microsoft.com/office/drawing/2014/main" id="{0A090CD9-9A7A-0041-89D9-0486CA2B944B}"/>
              </a:ext>
            </a:extLst>
          </p:cNvPr>
          <p:cNvSpPr txBox="1">
            <a:spLocks/>
          </p:cNvSpPr>
          <p:nvPr userDrawn="1"/>
        </p:nvSpPr>
        <p:spPr>
          <a:xfrm>
            <a:off x="304800" y="295773"/>
            <a:ext cx="11480800" cy="645075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 i="0">
                <a:solidFill>
                  <a:schemeClr val="tx2">
                    <a:lumMod val="65000"/>
                    <a:lumOff val="35000"/>
                  </a:schemeClr>
                </a:solidFill>
                <a:latin typeface="Myriad Pro Semibold" charset="0"/>
                <a:ea typeface="Myriad Pro Semibold" charset="0"/>
                <a:cs typeface="Myriad Pro Semibold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  <a:ea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  <a:ea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  <a:ea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  <a:ea typeface="ヒラギノ角ゴ Pro W3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</a:defRPr>
            </a:lvl9pPr>
          </a:lstStyle>
          <a:p>
            <a:r>
              <a:rPr lang="en-US" sz="3600" kern="0" dirty="0"/>
              <a:t>Objectives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A84ACC7-3A15-054F-80F2-39FED25C1F15}"/>
              </a:ext>
            </a:extLst>
          </p:cNvPr>
          <p:cNvGrpSpPr/>
          <p:nvPr userDrawn="1"/>
        </p:nvGrpSpPr>
        <p:grpSpPr>
          <a:xfrm>
            <a:off x="2720789" y="1477720"/>
            <a:ext cx="3200400" cy="4294430"/>
            <a:chOff x="901261" y="1477720"/>
            <a:chExt cx="3200400" cy="4294430"/>
          </a:xfrm>
        </p:grpSpPr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62F86551-17BC-1F4D-9F3A-7B4875FAB82C}"/>
                </a:ext>
              </a:extLst>
            </p:cNvPr>
            <p:cNvSpPr/>
            <p:nvPr userDrawn="1"/>
          </p:nvSpPr>
          <p:spPr>
            <a:xfrm>
              <a:off x="901261" y="1477720"/>
              <a:ext cx="3200400" cy="4294430"/>
            </a:xfrm>
            <a:prstGeom prst="roundRect">
              <a:avLst>
                <a:gd name="adj" fmla="val 616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9A31CF2-A7B1-2749-873A-5BFB465353D4}"/>
                </a:ext>
              </a:extLst>
            </p:cNvPr>
            <p:cNvSpPr/>
            <p:nvPr userDrawn="1"/>
          </p:nvSpPr>
          <p:spPr>
            <a:xfrm>
              <a:off x="901261" y="2134217"/>
              <a:ext cx="3200400" cy="1879600"/>
            </a:xfrm>
            <a:prstGeom prst="rect">
              <a:avLst/>
            </a:prstGeom>
            <a:solidFill>
              <a:srgbClr val="C6D5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40569E1C-12F3-2B4C-A00C-9D5C979160C5}"/>
                </a:ext>
              </a:extLst>
            </p:cNvPr>
            <p:cNvSpPr/>
            <p:nvPr userDrawn="1"/>
          </p:nvSpPr>
          <p:spPr>
            <a:xfrm flipV="1">
              <a:off x="901261" y="1493174"/>
              <a:ext cx="3200400" cy="6450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0208D7E-8928-E540-BE62-FFE7B7217131}"/>
              </a:ext>
            </a:extLst>
          </p:cNvPr>
          <p:cNvGrpSpPr/>
          <p:nvPr userDrawn="1"/>
        </p:nvGrpSpPr>
        <p:grpSpPr>
          <a:xfrm>
            <a:off x="6307443" y="1477720"/>
            <a:ext cx="3200401" cy="4294430"/>
            <a:chOff x="4495799" y="1477720"/>
            <a:chExt cx="3200401" cy="4294430"/>
          </a:xfrm>
        </p:grpSpPr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6B5BB1E6-F415-3043-868C-BE24BC244391}"/>
                </a:ext>
              </a:extLst>
            </p:cNvPr>
            <p:cNvSpPr/>
            <p:nvPr userDrawn="1"/>
          </p:nvSpPr>
          <p:spPr>
            <a:xfrm>
              <a:off x="4495799" y="1477720"/>
              <a:ext cx="3200401" cy="4294430"/>
            </a:xfrm>
            <a:prstGeom prst="roundRect">
              <a:avLst>
                <a:gd name="adj" fmla="val 616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93D8AC1-E4FC-0244-974B-65FC86A1C60F}"/>
                </a:ext>
              </a:extLst>
            </p:cNvPr>
            <p:cNvSpPr/>
            <p:nvPr userDrawn="1"/>
          </p:nvSpPr>
          <p:spPr>
            <a:xfrm>
              <a:off x="4495800" y="2134217"/>
              <a:ext cx="3200400" cy="1879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8E2AE9C6-1E94-2E4B-A938-5328AE48657A}"/>
                </a:ext>
              </a:extLst>
            </p:cNvPr>
            <p:cNvSpPr/>
            <p:nvPr userDrawn="1"/>
          </p:nvSpPr>
          <p:spPr>
            <a:xfrm flipV="1">
              <a:off x="4495800" y="1493174"/>
              <a:ext cx="3200400" cy="645075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Content Placeholder 17">
            <a:extLst>
              <a:ext uri="{FF2B5EF4-FFF2-40B4-BE49-F238E27FC236}">
                <a16:creationId xmlns:a16="http://schemas.microsoft.com/office/drawing/2014/main" id="{B3FA4BB9-DB16-9749-AE9B-39072D69506D}"/>
              </a:ext>
            </a:extLst>
          </p:cNvPr>
          <p:cNvSpPr>
            <a:spLocks noGrp="1"/>
          </p:cNvSpPr>
          <p:nvPr userDrawn="1">
            <p:ph sz="quarter" idx="10" hasCustomPrompt="1"/>
          </p:nvPr>
        </p:nvSpPr>
        <p:spPr>
          <a:xfrm>
            <a:off x="2718161" y="1492454"/>
            <a:ext cx="3200401" cy="6417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0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6" name="Content Placeholder 17">
            <a:extLst>
              <a:ext uri="{FF2B5EF4-FFF2-40B4-BE49-F238E27FC236}">
                <a16:creationId xmlns:a16="http://schemas.microsoft.com/office/drawing/2014/main" id="{BC3739E6-AEF1-5C49-9F8D-54E5E783DDBD}"/>
              </a:ext>
            </a:extLst>
          </p:cNvPr>
          <p:cNvSpPr>
            <a:spLocks noGrp="1"/>
          </p:cNvSpPr>
          <p:nvPr userDrawn="1">
            <p:ph sz="quarter" idx="11" hasCustomPrompt="1"/>
          </p:nvPr>
        </p:nvSpPr>
        <p:spPr>
          <a:xfrm>
            <a:off x="2718161" y="4140692"/>
            <a:ext cx="3200401" cy="156966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400" b="0" baseline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0" name="Content Placeholder 17">
            <a:extLst>
              <a:ext uri="{FF2B5EF4-FFF2-40B4-BE49-F238E27FC236}">
                <a16:creationId xmlns:a16="http://schemas.microsoft.com/office/drawing/2014/main" id="{5BDCE44E-ECE9-7741-A319-32F929D650AC}"/>
              </a:ext>
            </a:extLst>
          </p:cNvPr>
          <p:cNvSpPr>
            <a:spLocks noGrp="1"/>
          </p:cNvSpPr>
          <p:nvPr userDrawn="1">
            <p:ph sz="quarter" idx="12" hasCustomPrompt="1"/>
          </p:nvPr>
        </p:nvSpPr>
        <p:spPr>
          <a:xfrm>
            <a:off x="6307444" y="1492454"/>
            <a:ext cx="3200401" cy="6417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0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1" name="Content Placeholder 17">
            <a:extLst>
              <a:ext uri="{FF2B5EF4-FFF2-40B4-BE49-F238E27FC236}">
                <a16:creationId xmlns:a16="http://schemas.microsoft.com/office/drawing/2014/main" id="{3487E483-E252-644F-AEAD-36BC1F1BB8A3}"/>
              </a:ext>
            </a:extLst>
          </p:cNvPr>
          <p:cNvSpPr>
            <a:spLocks noGrp="1"/>
          </p:cNvSpPr>
          <p:nvPr userDrawn="1">
            <p:ph sz="quarter" idx="13" hasCustomPrompt="1"/>
          </p:nvPr>
        </p:nvSpPr>
        <p:spPr>
          <a:xfrm>
            <a:off x="6307444" y="4140692"/>
            <a:ext cx="3200401" cy="156966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400" b="0" baseline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3512278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FC71DF9-A2B7-D84B-AA4E-DA4A52EAFD23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itle 5">
            <a:extLst>
              <a:ext uri="{FF2B5EF4-FFF2-40B4-BE49-F238E27FC236}">
                <a16:creationId xmlns:a16="http://schemas.microsoft.com/office/drawing/2014/main" id="{0A090CD9-9A7A-0041-89D9-0486CA2B944B}"/>
              </a:ext>
            </a:extLst>
          </p:cNvPr>
          <p:cNvSpPr txBox="1">
            <a:spLocks/>
          </p:cNvSpPr>
          <p:nvPr userDrawn="1"/>
        </p:nvSpPr>
        <p:spPr>
          <a:xfrm>
            <a:off x="304800" y="295773"/>
            <a:ext cx="11480800" cy="645075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 i="0">
                <a:solidFill>
                  <a:schemeClr val="tx2">
                    <a:lumMod val="65000"/>
                    <a:lumOff val="35000"/>
                  </a:schemeClr>
                </a:solidFill>
                <a:latin typeface="Myriad Pro Semibold" charset="0"/>
                <a:ea typeface="Myriad Pro Semibold" charset="0"/>
                <a:cs typeface="Myriad Pro Semibold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  <a:ea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  <a:ea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  <a:ea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  <a:ea typeface="ヒラギノ角ゴ Pro W3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</a:defRPr>
            </a:lvl9pPr>
          </a:lstStyle>
          <a:p>
            <a:r>
              <a:rPr lang="en-US" sz="3600" kern="0" dirty="0"/>
              <a:t>Objective Icons – Copy into slides as needed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21E388-8772-8A4C-87CF-4B40006A9A9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97718" y="3761075"/>
            <a:ext cx="1892300" cy="18923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A85F3B4-4568-994A-BE62-102DEC2B6AD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258877" y="3761075"/>
            <a:ext cx="1879600" cy="1879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23F98C8-269D-034F-BDB2-EB6F1D73BDA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205158" y="3761075"/>
            <a:ext cx="1892300" cy="18923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1EB7C1A-D3B3-5A4E-BEC2-53815EEC820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151438" y="3761075"/>
            <a:ext cx="1892300" cy="18923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0458C24-ACE3-5C4F-9EEA-BEF6CBDE6980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56698" y="3761075"/>
            <a:ext cx="1879600" cy="18796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D00BF70-5F93-2041-8013-C956E7E61F36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100893" y="1172694"/>
            <a:ext cx="1892300" cy="18923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745EFA10-9769-BB44-A83F-155957EBC76A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9258877" y="1172694"/>
            <a:ext cx="1879600" cy="18796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E4357545-313B-8D47-A77C-2D97DFDD0F5F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7201983" y="1172694"/>
            <a:ext cx="1892300" cy="18923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D3FAC15F-54C7-FC49-97C1-6CCD1443260F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5157788" y="1172694"/>
            <a:ext cx="1879600" cy="187960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5BD641F7-4588-784E-BEDC-5D712A4B2D5E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56698" y="1172694"/>
            <a:ext cx="1879600" cy="1879600"/>
          </a:xfrm>
          <a:prstGeom prst="rect">
            <a:avLst/>
          </a:prstGeom>
        </p:spPr>
      </p:pic>
      <p:sp>
        <p:nvSpPr>
          <p:cNvPr id="46" name="Content Placeholder 17">
            <a:extLst>
              <a:ext uri="{FF2B5EF4-FFF2-40B4-BE49-F238E27FC236}">
                <a16:creationId xmlns:a16="http://schemas.microsoft.com/office/drawing/2014/main" id="{4095E841-074D-0448-932F-7B9B4A34DB43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906517" y="2990660"/>
            <a:ext cx="2029781" cy="48953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400" b="0" baseline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revise</a:t>
            </a:r>
          </a:p>
        </p:txBody>
      </p:sp>
      <p:sp>
        <p:nvSpPr>
          <p:cNvPr id="47" name="Content Placeholder 17">
            <a:extLst>
              <a:ext uri="{FF2B5EF4-FFF2-40B4-BE49-F238E27FC236}">
                <a16:creationId xmlns:a16="http://schemas.microsoft.com/office/drawing/2014/main" id="{F43B446E-B054-E64C-877A-A529F4837538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2943135" y="2990660"/>
            <a:ext cx="2029781" cy="48953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400" b="0" baseline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develop</a:t>
            </a:r>
          </a:p>
        </p:txBody>
      </p:sp>
      <p:sp>
        <p:nvSpPr>
          <p:cNvPr id="48" name="Content Placeholder 17">
            <a:extLst>
              <a:ext uri="{FF2B5EF4-FFF2-40B4-BE49-F238E27FC236}">
                <a16:creationId xmlns:a16="http://schemas.microsoft.com/office/drawing/2014/main" id="{5E2C4F8D-D49E-3F4D-AEB0-118CAA262D5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965899" y="2990660"/>
            <a:ext cx="2029781" cy="48953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400" b="0" baseline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review</a:t>
            </a:r>
          </a:p>
        </p:txBody>
      </p:sp>
      <p:sp>
        <p:nvSpPr>
          <p:cNvPr id="49" name="Content Placeholder 17">
            <a:extLst>
              <a:ext uri="{FF2B5EF4-FFF2-40B4-BE49-F238E27FC236}">
                <a16:creationId xmlns:a16="http://schemas.microsoft.com/office/drawing/2014/main" id="{0C793AB4-83D8-AC43-B104-01DDC2994199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002517" y="2990660"/>
            <a:ext cx="2029781" cy="48953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400" b="0" baseline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recognize</a:t>
            </a:r>
          </a:p>
        </p:txBody>
      </p:sp>
      <p:sp>
        <p:nvSpPr>
          <p:cNvPr id="50" name="Content Placeholder 17">
            <a:extLst>
              <a:ext uri="{FF2B5EF4-FFF2-40B4-BE49-F238E27FC236}">
                <a16:creationId xmlns:a16="http://schemas.microsoft.com/office/drawing/2014/main" id="{C193F6FB-8A1C-6C45-B91F-259894CAD085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9066845" y="2990660"/>
            <a:ext cx="2029781" cy="48953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400" b="0" baseline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identify</a:t>
            </a:r>
          </a:p>
        </p:txBody>
      </p:sp>
      <p:sp>
        <p:nvSpPr>
          <p:cNvPr id="51" name="Content Placeholder 17">
            <a:extLst>
              <a:ext uri="{FF2B5EF4-FFF2-40B4-BE49-F238E27FC236}">
                <a16:creationId xmlns:a16="http://schemas.microsoft.com/office/drawing/2014/main" id="{B8C8A977-1D5B-714B-8FEF-9C8DEE16551D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906517" y="5563034"/>
            <a:ext cx="2029781" cy="48953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400" b="0" baseline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demonstrate</a:t>
            </a:r>
          </a:p>
        </p:txBody>
      </p:sp>
      <p:sp>
        <p:nvSpPr>
          <p:cNvPr id="52" name="Content Placeholder 17">
            <a:extLst>
              <a:ext uri="{FF2B5EF4-FFF2-40B4-BE49-F238E27FC236}">
                <a16:creationId xmlns:a16="http://schemas.microsoft.com/office/drawing/2014/main" id="{C4F5B48F-F225-7C46-9F0A-FCCA9924451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2943135" y="5563034"/>
            <a:ext cx="2029781" cy="48953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400" b="0" baseline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analyze</a:t>
            </a:r>
          </a:p>
        </p:txBody>
      </p:sp>
      <p:sp>
        <p:nvSpPr>
          <p:cNvPr id="53" name="Content Placeholder 17">
            <a:extLst>
              <a:ext uri="{FF2B5EF4-FFF2-40B4-BE49-F238E27FC236}">
                <a16:creationId xmlns:a16="http://schemas.microsoft.com/office/drawing/2014/main" id="{6BD5A81F-4AAB-8D41-9677-7F2455EB5E0C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965899" y="5563034"/>
            <a:ext cx="2029781" cy="48953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400" b="0" baseline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define</a:t>
            </a:r>
          </a:p>
        </p:txBody>
      </p:sp>
      <p:sp>
        <p:nvSpPr>
          <p:cNvPr id="54" name="Content Placeholder 17">
            <a:extLst>
              <a:ext uri="{FF2B5EF4-FFF2-40B4-BE49-F238E27FC236}">
                <a16:creationId xmlns:a16="http://schemas.microsoft.com/office/drawing/2014/main" id="{929874B6-D03C-AF41-89B0-324F5562B739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7002517" y="5563034"/>
            <a:ext cx="2029781" cy="48953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400" b="0" baseline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compare</a:t>
            </a:r>
          </a:p>
        </p:txBody>
      </p:sp>
      <p:sp>
        <p:nvSpPr>
          <p:cNvPr id="55" name="Content Placeholder 17">
            <a:extLst>
              <a:ext uri="{FF2B5EF4-FFF2-40B4-BE49-F238E27FC236}">
                <a16:creationId xmlns:a16="http://schemas.microsoft.com/office/drawing/2014/main" id="{0AED3037-4E10-AA4D-8E51-53E1F50A6F24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9066845" y="5563034"/>
            <a:ext cx="2029781" cy="48953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400" b="0" baseline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assess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10074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/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A40A638-B96E-8143-A1C8-B92978A18DD9}"/>
              </a:ext>
            </a:extLst>
          </p:cNvPr>
          <p:cNvSpPr/>
          <p:nvPr userDrawn="1"/>
        </p:nvSpPr>
        <p:spPr>
          <a:xfrm rot="10800000">
            <a:off x="-6283" y="0"/>
            <a:ext cx="12204565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8000"/>
                </a:schemeClr>
              </a:gs>
              <a:gs pos="74000">
                <a:srgbClr val="004165"/>
              </a:gs>
              <a:gs pos="100000">
                <a:srgbClr val="00416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1E6C3B0-BAD0-DD45-89A2-C048DBDDEB29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75842EFD-F374-F24C-A4F6-7753D1EA833D}"/>
              </a:ext>
            </a:extLst>
          </p:cNvPr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59" y="6316627"/>
            <a:ext cx="1773873" cy="404848"/>
          </a:xfrm>
          <a:prstGeom prst="rect">
            <a:avLst/>
          </a:prstGeom>
        </p:spPr>
      </p:pic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A57DDC2-01CE-8E42-8F54-B386DAE3106A}"/>
              </a:ext>
            </a:extLst>
          </p:cNvPr>
          <p:cNvCxnSpPr>
            <a:cxnSpLocks/>
          </p:cNvCxnSpPr>
          <p:nvPr userDrawn="1"/>
        </p:nvCxnSpPr>
        <p:spPr>
          <a:xfrm>
            <a:off x="5571241" y="1662651"/>
            <a:ext cx="0" cy="3960375"/>
          </a:xfrm>
          <a:prstGeom prst="straightConnector1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ontent Placeholder 17">
            <a:extLst>
              <a:ext uri="{FF2B5EF4-FFF2-40B4-BE49-F238E27FC236}">
                <a16:creationId xmlns:a16="http://schemas.microsoft.com/office/drawing/2014/main" id="{405F8627-1D4A-B74D-B1DD-C31BCBE7E3E4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04799" y="295772"/>
            <a:ext cx="11484864" cy="64922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n-US" sz="3600" b="1" i="0" kern="1200" dirty="0">
                <a:solidFill>
                  <a:schemeClr val="bg1"/>
                </a:solidFill>
                <a:latin typeface="Myriad Pro Semibold" charset="0"/>
                <a:ea typeface="Myriad Pro Semibold" charset="0"/>
                <a:cs typeface="Myriad Pro Semibold" charset="0"/>
              </a:defRPr>
            </a:lvl1pPr>
          </a:lstStyle>
          <a:p>
            <a:pPr lvl="0"/>
            <a:r>
              <a:rPr lang="en-US" dirty="0"/>
              <a:t>Session #</a:t>
            </a:r>
          </a:p>
        </p:txBody>
      </p:sp>
      <p:sp>
        <p:nvSpPr>
          <p:cNvPr id="30" name="Content Placeholder 17">
            <a:extLst>
              <a:ext uri="{FF2B5EF4-FFF2-40B4-BE49-F238E27FC236}">
                <a16:creationId xmlns:a16="http://schemas.microsoft.com/office/drawing/2014/main" id="{1E6C73A5-0115-D840-81BA-DBAC90BEC2B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055899" y="2461318"/>
            <a:ext cx="4515340" cy="3000847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lang="en-US" sz="4000" b="1" i="0" kern="1200" dirty="0">
                <a:solidFill>
                  <a:srgbClr val="FEEE9F"/>
                </a:solidFill>
                <a:latin typeface="Arial" charset="0"/>
                <a:ea typeface="ヒラギノ角ゴ Pro W3" charset="0"/>
                <a:cs typeface="Arial" charset="0"/>
              </a:defRPr>
            </a:lvl1pPr>
          </a:lstStyle>
          <a:p>
            <a:pPr lvl="0"/>
            <a:r>
              <a:rPr lang="en-US" dirty="0"/>
              <a:t>Session Name</a:t>
            </a:r>
          </a:p>
        </p:txBody>
      </p:sp>
      <p:sp>
        <p:nvSpPr>
          <p:cNvPr id="32" name="Content Placeholder 17">
            <a:extLst>
              <a:ext uri="{FF2B5EF4-FFF2-40B4-BE49-F238E27FC236}">
                <a16:creationId xmlns:a16="http://schemas.microsoft.com/office/drawing/2014/main" id="{2C4C0A23-BD39-2743-811D-61473F61AC4F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5977291" y="2461318"/>
            <a:ext cx="5812372" cy="3000847"/>
          </a:xfrm>
          <a:prstGeom prst="rect">
            <a:avLst/>
          </a:prstGeom>
        </p:spPr>
        <p:txBody>
          <a:bodyPr anchor="t"/>
          <a:lstStyle>
            <a:lvl1pPr marL="457200" indent="-457200" algn="l" rtl="0" fontAlgn="base">
              <a:spcBef>
                <a:spcPct val="0"/>
              </a:spcBef>
              <a:spcAft>
                <a:spcPts val="30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lang="en-US" sz="3000" kern="1200" dirty="0">
                <a:solidFill>
                  <a:schemeClr val="bg1"/>
                </a:solidFill>
                <a:latin typeface="Arial" charset="0"/>
                <a:ea typeface="ヒラギノ角ゴ Pro W3" charset="0"/>
                <a:cs typeface="Arial" charset="0"/>
              </a:defRPr>
            </a:lvl1pPr>
          </a:lstStyle>
          <a:p>
            <a:pPr lvl="0"/>
            <a:r>
              <a:rPr lang="en-US" dirty="0"/>
              <a:t>Section</a:t>
            </a:r>
          </a:p>
          <a:p>
            <a:pPr lvl="0"/>
            <a:r>
              <a:rPr lang="en-US" dirty="0"/>
              <a:t>Section</a:t>
            </a:r>
          </a:p>
          <a:p>
            <a:pPr lvl="0"/>
            <a:r>
              <a:rPr lang="en-US" dirty="0"/>
              <a:t>Section</a:t>
            </a:r>
          </a:p>
        </p:txBody>
      </p:sp>
    </p:spTree>
    <p:extLst>
      <p:ext uri="{BB962C8B-B14F-4D97-AF65-F5344CB8AC3E}">
        <p14:creationId xmlns:p14="http://schemas.microsoft.com/office/powerpoint/2010/main" val="3622276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Review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6BEFB0B-BC3E-A746-B669-1DB8440D2A71}"/>
              </a:ext>
            </a:extLst>
          </p:cNvPr>
          <p:cNvSpPr/>
          <p:nvPr userDrawn="1"/>
        </p:nvSpPr>
        <p:spPr>
          <a:xfrm rot="10800000">
            <a:off x="0" y="1"/>
            <a:ext cx="12204565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8000"/>
                </a:schemeClr>
              </a:gs>
              <a:gs pos="74000">
                <a:srgbClr val="004165"/>
              </a:gs>
              <a:gs pos="100000">
                <a:srgbClr val="00416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9A6651E-E38A-574D-B65C-051784F96710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rgbClr val="FEEE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73073358-9315-0648-AEC6-C31E2F6D5251}"/>
              </a:ext>
            </a:extLst>
          </p:cNvPr>
          <p:cNvPicPr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59" y="6316627"/>
            <a:ext cx="1773873" cy="404848"/>
          </a:xfrm>
          <a:prstGeom prst="rect">
            <a:avLst/>
          </a:prstGeom>
        </p:spPr>
      </p:pic>
      <p:sp>
        <p:nvSpPr>
          <p:cNvPr id="13" name="Content Placeholder 17">
            <a:extLst>
              <a:ext uri="{FF2B5EF4-FFF2-40B4-BE49-F238E27FC236}">
                <a16:creationId xmlns:a16="http://schemas.microsoft.com/office/drawing/2014/main" id="{C7D6EE5A-4E0D-184F-9244-AF6ABB3869C2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04799" y="295772"/>
            <a:ext cx="11484864" cy="64922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n-US" sz="3600" b="1" i="0" kern="1200" dirty="0">
                <a:solidFill>
                  <a:schemeClr val="bg1"/>
                </a:solidFill>
                <a:latin typeface="Myriad Pro Semibold" charset="0"/>
                <a:ea typeface="Myriad Pro Semibold" charset="0"/>
                <a:cs typeface="Myriad Pro Semibold" charset="0"/>
              </a:defRPr>
            </a:lvl1pPr>
          </a:lstStyle>
          <a:p>
            <a:pPr lvl="0"/>
            <a:r>
              <a:rPr lang="en-US" dirty="0"/>
              <a:t>Review: [Section Title]</a:t>
            </a:r>
          </a:p>
        </p:txBody>
      </p:sp>
      <p:sp>
        <p:nvSpPr>
          <p:cNvPr id="11" name="Content Placeholder 17">
            <a:extLst>
              <a:ext uri="{FF2B5EF4-FFF2-40B4-BE49-F238E27FC236}">
                <a16:creationId xmlns:a16="http://schemas.microsoft.com/office/drawing/2014/main" id="{FC42C03D-E047-418F-9890-496FD162A2A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77282" y="1930417"/>
            <a:ext cx="5812381" cy="3620028"/>
          </a:xfrm>
          <a:prstGeom prst="rect">
            <a:avLst/>
          </a:prstGeom>
        </p:spPr>
        <p:txBody>
          <a:bodyPr anchor="ctr"/>
          <a:lstStyle>
            <a:lvl1pPr marL="457200" marR="0" indent="-4572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>
                <a:schemeClr val="bg1"/>
              </a:buClr>
              <a:buSzPct val="87000"/>
              <a:buFont typeface="Arial" panose="020B0604020202020204" pitchFamily="34" charset="0"/>
              <a:buChar char="•"/>
              <a:tabLst/>
              <a:defRPr lang="en-US" sz="3000" kern="1200" dirty="0">
                <a:solidFill>
                  <a:schemeClr val="bg1"/>
                </a:solidFill>
                <a:latin typeface="Arial" charset="0"/>
                <a:ea typeface="ヒラギノ角ゴ Pro W3" charset="0"/>
                <a:cs typeface="Arial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9473D6F-103B-E644-B552-C8310F59EE1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2000" y="1651657"/>
            <a:ext cx="4544568" cy="454456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68075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Review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6BEFB0B-BC3E-A746-B669-1DB8440D2A71}"/>
              </a:ext>
            </a:extLst>
          </p:cNvPr>
          <p:cNvSpPr/>
          <p:nvPr userDrawn="1"/>
        </p:nvSpPr>
        <p:spPr>
          <a:xfrm rot="10800000">
            <a:off x="0" y="1"/>
            <a:ext cx="12204565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8000"/>
                </a:schemeClr>
              </a:gs>
              <a:gs pos="74000">
                <a:srgbClr val="004165"/>
              </a:gs>
              <a:gs pos="100000">
                <a:srgbClr val="00416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9A6651E-E38A-574D-B65C-051784F96710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rgbClr val="FEEE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73073358-9315-0648-AEC6-C31E2F6D5251}"/>
              </a:ext>
            </a:extLst>
          </p:cNvPr>
          <p:cNvPicPr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59" y="6316627"/>
            <a:ext cx="1773873" cy="404848"/>
          </a:xfrm>
          <a:prstGeom prst="rect">
            <a:avLst/>
          </a:prstGeom>
        </p:spPr>
      </p:pic>
      <p:sp>
        <p:nvSpPr>
          <p:cNvPr id="13" name="Content Placeholder 17">
            <a:extLst>
              <a:ext uri="{FF2B5EF4-FFF2-40B4-BE49-F238E27FC236}">
                <a16:creationId xmlns:a16="http://schemas.microsoft.com/office/drawing/2014/main" id="{C7D6EE5A-4E0D-184F-9244-AF6ABB3869C2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04799" y="295772"/>
            <a:ext cx="11484864" cy="64922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n-US" sz="3600" b="1" i="0" kern="1200" dirty="0">
                <a:solidFill>
                  <a:schemeClr val="bg1"/>
                </a:solidFill>
                <a:latin typeface="Myriad Pro Semibold" charset="0"/>
                <a:ea typeface="Myriad Pro Semibold" charset="0"/>
                <a:cs typeface="Myriad Pro Semibold" charset="0"/>
              </a:defRPr>
            </a:lvl1pPr>
          </a:lstStyle>
          <a:p>
            <a:pPr lvl="0"/>
            <a:r>
              <a:rPr lang="en-US" dirty="0"/>
              <a:t>Review: [Section Title]</a:t>
            </a:r>
          </a:p>
        </p:txBody>
      </p:sp>
      <p:sp>
        <p:nvSpPr>
          <p:cNvPr id="11" name="Content Placeholder 17">
            <a:extLst>
              <a:ext uri="{FF2B5EF4-FFF2-40B4-BE49-F238E27FC236}">
                <a16:creationId xmlns:a16="http://schemas.microsoft.com/office/drawing/2014/main" id="{FC42C03D-E047-418F-9890-496FD162A2A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977282" y="1930417"/>
            <a:ext cx="5812381" cy="3620028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ts val="1800"/>
              </a:spcAft>
              <a:buClr>
                <a:srgbClr val="800000"/>
              </a:buClr>
              <a:buSzPct val="87000"/>
              <a:buFont typeface="ArialUnicodeMS" charset="0"/>
              <a:buNone/>
              <a:tabLst/>
              <a:defRPr lang="en-US" sz="3000" b="1" kern="1200">
                <a:solidFill>
                  <a:srgbClr val="FEEE9F"/>
                </a:solidFill>
                <a:latin typeface="Arial" charset="0"/>
                <a:ea typeface="ヒラギノ角ゴ Pro W3" charset="0"/>
                <a:cs typeface="Arial" charset="0"/>
              </a:defRPr>
            </a:lvl1pPr>
          </a:lstStyle>
          <a:p>
            <a:pPr lvl="0"/>
            <a:r>
              <a:rPr lang="en-US" dirty="0"/>
              <a:t>Info</a:t>
            </a:r>
          </a:p>
          <a:p>
            <a:pPr lvl="0"/>
            <a:r>
              <a:rPr lang="en-US" dirty="0"/>
              <a:t>Info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9473D6F-103B-E644-B552-C8310F59EE1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31335" y="1817510"/>
            <a:ext cx="4186802" cy="4186802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9F341226-FBBD-E04E-ADC3-CCE7E8B08F79}"/>
              </a:ext>
            </a:extLst>
          </p:cNvPr>
          <p:cNvSpPr/>
          <p:nvPr userDrawn="1"/>
        </p:nvSpPr>
        <p:spPr>
          <a:xfrm>
            <a:off x="1027287" y="1942079"/>
            <a:ext cx="3619655" cy="3619655"/>
          </a:xfrm>
          <a:prstGeom prst="ellipse">
            <a:avLst/>
          </a:prstGeom>
          <a:noFill/>
          <a:ln w="28575">
            <a:solidFill>
              <a:srgbClr val="FEEE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59157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Group Debrie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6BEFB0B-BC3E-A746-B669-1DB8440D2A71}"/>
              </a:ext>
            </a:extLst>
          </p:cNvPr>
          <p:cNvSpPr/>
          <p:nvPr userDrawn="1"/>
        </p:nvSpPr>
        <p:spPr>
          <a:xfrm rot="10800000">
            <a:off x="0" y="11711"/>
            <a:ext cx="12204565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8000"/>
                </a:schemeClr>
              </a:gs>
              <a:gs pos="74000">
                <a:srgbClr val="004165"/>
              </a:gs>
              <a:gs pos="100000">
                <a:srgbClr val="00416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9A6651E-E38A-574D-B65C-051784F96710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73073358-9315-0648-AEC6-C31E2F6D5251}"/>
              </a:ext>
            </a:extLst>
          </p:cNvPr>
          <p:cNvPicPr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59" y="6316627"/>
            <a:ext cx="1773873" cy="40484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F0BC433-423F-554F-89D8-F950A5D6667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651657"/>
            <a:ext cx="4544945" cy="4544945"/>
          </a:xfrm>
          <a:prstGeom prst="rect">
            <a:avLst/>
          </a:prstGeom>
        </p:spPr>
      </p:pic>
      <p:sp>
        <p:nvSpPr>
          <p:cNvPr id="20" name="Content Placeholder 17">
            <a:extLst>
              <a:ext uri="{FF2B5EF4-FFF2-40B4-BE49-F238E27FC236}">
                <a16:creationId xmlns:a16="http://schemas.microsoft.com/office/drawing/2014/main" id="{42E1C364-17F7-7042-8748-3630B57BA9B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77282" y="1921791"/>
            <a:ext cx="5812381" cy="3620028"/>
          </a:xfrm>
          <a:prstGeom prst="rect">
            <a:avLst/>
          </a:prstGeom>
        </p:spPr>
        <p:txBody>
          <a:bodyPr anchor="ctr"/>
          <a:lstStyle>
            <a:lvl1pPr marL="457200" marR="0" indent="-4572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>
                <a:schemeClr val="bg1"/>
              </a:buClr>
              <a:buSzPct val="87000"/>
              <a:buFont typeface="Arial" panose="020B0604020202020204" pitchFamily="34" charset="0"/>
              <a:buChar char="•"/>
              <a:tabLst/>
              <a:defRPr lang="en-US" sz="3000" kern="1200" dirty="0">
                <a:solidFill>
                  <a:schemeClr val="bg1"/>
                </a:solidFill>
                <a:latin typeface="Arial" charset="0"/>
                <a:ea typeface="ヒラギノ角ゴ Pro W3" charset="0"/>
                <a:cs typeface="Arial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itle 5">
            <a:extLst>
              <a:ext uri="{FF2B5EF4-FFF2-40B4-BE49-F238E27FC236}">
                <a16:creationId xmlns:a16="http://schemas.microsoft.com/office/drawing/2014/main" id="{B2CA6A1E-E598-4A46-9773-F74B6E8AEA37}"/>
              </a:ext>
            </a:extLst>
          </p:cNvPr>
          <p:cNvSpPr txBox="1">
            <a:spLocks/>
          </p:cNvSpPr>
          <p:nvPr userDrawn="1"/>
        </p:nvSpPr>
        <p:spPr>
          <a:xfrm>
            <a:off x="304800" y="295773"/>
            <a:ext cx="11480800" cy="645075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 i="0">
                <a:solidFill>
                  <a:schemeClr val="tx2">
                    <a:lumMod val="65000"/>
                    <a:lumOff val="35000"/>
                  </a:schemeClr>
                </a:solidFill>
                <a:latin typeface="Myriad Pro Semibold" charset="0"/>
                <a:ea typeface="Myriad Pro Semibold" charset="0"/>
                <a:cs typeface="Myriad Pro Semibold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  <a:ea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  <a:ea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  <a:ea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  <a:ea typeface="ヒラギノ角ゴ Pro W3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</a:defRPr>
            </a:lvl9pPr>
          </a:lstStyle>
          <a:p>
            <a:r>
              <a:rPr lang="en-US" sz="3600" b="1" dirty="0">
                <a:solidFill>
                  <a:schemeClr val="bg1"/>
                </a:solidFill>
              </a:rPr>
              <a:t>Small Group Debrief</a:t>
            </a:r>
            <a:endParaRPr lang="en-US" sz="3600" b="1" kern="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25855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1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9EA5701-5E83-7D46-B19B-065038132140}"/>
              </a:ext>
            </a:extLst>
          </p:cNvPr>
          <p:cNvSpPr/>
          <p:nvPr userDrawn="1"/>
        </p:nvSpPr>
        <p:spPr>
          <a:xfrm>
            <a:off x="2628" y="0"/>
            <a:ext cx="12189372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502AC3F-3D1B-9548-8162-91D8DB993118}"/>
              </a:ext>
            </a:extLst>
          </p:cNvPr>
          <p:cNvSpPr/>
          <p:nvPr userDrawn="1"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rgbClr val="004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4EF3929-B2C3-4C46-A6CB-5FE9B556A044}"/>
              </a:ext>
            </a:extLst>
          </p:cNvPr>
          <p:cNvPicPr>
            <a:picLocks/>
          </p:cNvPicPr>
          <p:nvPr userDrawn="1"/>
        </p:nvPicPr>
        <p:blipFill>
          <a:blip r:embed="rId4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59" y="6316627"/>
            <a:ext cx="1773873" cy="404848"/>
          </a:xfrm>
          <a:prstGeom prst="rect">
            <a:avLst/>
          </a:prstGeom>
        </p:spPr>
      </p:pic>
    </p:spTree>
    <p:custDataLst>
      <p:tags r:id="rId40"/>
    </p:custDataLst>
    <p:extLst>
      <p:ext uri="{BB962C8B-B14F-4D97-AF65-F5344CB8AC3E}">
        <p14:creationId xmlns:p14="http://schemas.microsoft.com/office/powerpoint/2010/main" val="2495139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838" r:id="rId2"/>
    <p:sldLayoutId id="2147483749" r:id="rId3"/>
    <p:sldLayoutId id="2147483808" r:id="rId4"/>
    <p:sldLayoutId id="2147483796" r:id="rId5"/>
    <p:sldLayoutId id="2147483777" r:id="rId6"/>
    <p:sldLayoutId id="2147483809" r:id="rId7"/>
    <p:sldLayoutId id="2147483836" r:id="rId8"/>
    <p:sldLayoutId id="2147483782" r:id="rId9"/>
    <p:sldLayoutId id="2147483837" r:id="rId10"/>
    <p:sldLayoutId id="2147483784" r:id="rId11"/>
    <p:sldLayoutId id="2147483810" r:id="rId12"/>
    <p:sldLayoutId id="2147483811" r:id="rId13"/>
    <p:sldLayoutId id="2147483812" r:id="rId14"/>
    <p:sldLayoutId id="2147483813" r:id="rId15"/>
    <p:sldLayoutId id="2147483814" r:id="rId16"/>
    <p:sldLayoutId id="2147483815" r:id="rId17"/>
    <p:sldLayoutId id="2147483816" r:id="rId18"/>
    <p:sldLayoutId id="2147483817" r:id="rId19"/>
    <p:sldLayoutId id="2147483822" r:id="rId20"/>
    <p:sldLayoutId id="2147483820" r:id="rId21"/>
    <p:sldLayoutId id="2147483818" r:id="rId22"/>
    <p:sldLayoutId id="2147483826" r:id="rId23"/>
    <p:sldLayoutId id="2147483827" r:id="rId24"/>
    <p:sldLayoutId id="2147483828" r:id="rId25"/>
    <p:sldLayoutId id="2147483819" r:id="rId26"/>
    <p:sldLayoutId id="2147483823" r:id="rId27"/>
    <p:sldLayoutId id="2147483824" r:id="rId28"/>
    <p:sldLayoutId id="2147483829" r:id="rId29"/>
    <p:sldLayoutId id="2147483831" r:id="rId30"/>
    <p:sldLayoutId id="2147483821" r:id="rId31"/>
    <p:sldLayoutId id="2147483825" r:id="rId32"/>
    <p:sldLayoutId id="2147483830" r:id="rId33"/>
    <p:sldLayoutId id="2147483832" r:id="rId34"/>
    <p:sldLayoutId id="2147483800" r:id="rId35"/>
    <p:sldLayoutId id="2147483833" r:id="rId36"/>
    <p:sldLayoutId id="2147483834" r:id="rId37"/>
    <p:sldLayoutId id="2147483835" r:id="rId38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 i="0">
          <a:solidFill>
            <a:schemeClr val="tx2">
              <a:lumMod val="65000"/>
              <a:lumOff val="35000"/>
            </a:schemeClr>
          </a:solidFill>
          <a:latin typeface="Myriad Pro Semibold" charset="0"/>
          <a:ea typeface="Myriad Pro Semibold" charset="0"/>
          <a:cs typeface="Myriad Pro Semibold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3052"/>
          </a:solidFill>
          <a:latin typeface="Arial" charset="0"/>
          <a:ea typeface="ヒラギノ角ゴ Pro W3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3052"/>
          </a:solidFill>
          <a:latin typeface="Arial" charset="0"/>
          <a:ea typeface="ヒラギノ角ゴ Pro W3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3052"/>
          </a:solidFill>
          <a:latin typeface="Arial" charset="0"/>
          <a:ea typeface="ヒラギノ角ゴ Pro W3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3052"/>
          </a:solidFill>
          <a:latin typeface="Arial" charset="0"/>
          <a:ea typeface="ヒラギノ角ゴ Pro W3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305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305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305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305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SzPct val="87000"/>
        <a:buFont typeface="ArialUnicodeMS" charset="0"/>
        <a:buChar char="▸"/>
        <a:defRPr sz="2200">
          <a:solidFill>
            <a:schemeClr val="tx1"/>
          </a:solidFill>
          <a:latin typeface="Myriad Pro" charset="0"/>
          <a:ea typeface="Myriad Pro" charset="0"/>
          <a:cs typeface="Myriad Pro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63052"/>
        </a:buClr>
        <a:buSzPct val="80000"/>
        <a:buFont typeface="Wingdings" charset="0"/>
        <a:buChar char="§"/>
        <a:defRPr sz="1800">
          <a:solidFill>
            <a:schemeClr val="tx1"/>
          </a:solidFill>
          <a:latin typeface="Myriad Pro" charset="0"/>
          <a:ea typeface="Myriad Pro" charset="0"/>
          <a:cs typeface="Myriad Pro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Char char="•"/>
        <a:defRPr sz="1800">
          <a:solidFill>
            <a:schemeClr val="tx1"/>
          </a:solidFill>
          <a:latin typeface="Myriad Pro" charset="0"/>
          <a:ea typeface="Myriad Pro" charset="0"/>
          <a:cs typeface="Myriad Pro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charset="0"/>
        <a:buChar char="ü"/>
        <a:defRPr sz="1600">
          <a:solidFill>
            <a:schemeClr val="tx1"/>
          </a:solidFill>
          <a:latin typeface="Myriad Pro" charset="0"/>
          <a:ea typeface="Myriad Pro" charset="0"/>
          <a:cs typeface="Myriad Pro" charset="0"/>
        </a:defRPr>
      </a:lvl4pPr>
      <a:lvl5pPr marL="2171700" indent="-34290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Font typeface="Courier New" charset="0"/>
        <a:buChar char="o"/>
        <a:defRPr sz="1600">
          <a:solidFill>
            <a:srgbClr val="063052"/>
          </a:solidFill>
          <a:latin typeface="+mn-lt"/>
          <a:ea typeface="ヒラギノ角ゴ Pro W3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Font typeface="Arial Black" pitchFamily="34" charset="0"/>
        <a:buChar char="►"/>
        <a:defRPr sz="2000">
          <a:solidFill>
            <a:srgbClr val="06305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Font typeface="Arial Black" pitchFamily="34" charset="0"/>
        <a:buChar char="►"/>
        <a:defRPr sz="2000">
          <a:solidFill>
            <a:srgbClr val="06305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Font typeface="Arial Black" pitchFamily="34" charset="0"/>
        <a:buChar char="►"/>
        <a:defRPr sz="2000">
          <a:solidFill>
            <a:srgbClr val="06305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Font typeface="Arial Black" pitchFamily="34" charset="0"/>
        <a:buChar char="►"/>
        <a:defRPr sz="2000">
          <a:solidFill>
            <a:srgbClr val="06305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Content Placeholder 2">
            <a:extLst>
              <a:ext uri="{FF2B5EF4-FFF2-40B4-BE49-F238E27FC236}">
                <a16:creationId xmlns:a16="http://schemas.microsoft.com/office/drawing/2014/main" id="{D078227B-C3DB-4A9D-B740-CF0083437BF9}"/>
              </a:ext>
            </a:extLst>
          </p:cNvPr>
          <p:cNvSpPr txBox="1">
            <a:spLocks/>
          </p:cNvSpPr>
          <p:nvPr/>
        </p:nvSpPr>
        <p:spPr>
          <a:xfrm>
            <a:off x="304799" y="295772"/>
            <a:ext cx="8781437" cy="649224"/>
          </a:xfrm>
          <a:prstGeom prst="rect">
            <a:avLst/>
          </a:prstGeom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Pct val="87000"/>
              <a:buFont typeface="ArialUnicodeMS" charset="0"/>
              <a:buNone/>
              <a:defRPr lang="en-US" sz="3600" b="1" i="0" kern="0" dirty="0">
                <a:solidFill>
                  <a:schemeClr val="tx2">
                    <a:lumMod val="65000"/>
                    <a:lumOff val="35000"/>
                  </a:schemeClr>
                </a:solidFill>
                <a:latin typeface="Myriad Pro Semibold" charset="0"/>
                <a:ea typeface="Myriad Pro Semibold" charset="0"/>
                <a:cs typeface="Myriad Pro Semibold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63052"/>
              </a:buClr>
              <a:buSzPct val="80000"/>
              <a:buFont typeface="Wingdings" charset="0"/>
              <a:buChar char="§"/>
              <a:defRPr sz="18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Char char="•"/>
              <a:defRPr sz="18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charset="0"/>
              <a:buChar char="ü"/>
              <a:defRPr sz="16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4pPr>
            <a:lvl5pPr marL="21717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Courier New" charset="0"/>
              <a:buChar char="o"/>
              <a:defRPr sz="1600">
                <a:solidFill>
                  <a:srgbClr val="063052"/>
                </a:solidFill>
                <a:latin typeface="+mn-lt"/>
                <a:ea typeface="ヒラギノ角ゴ Pro W3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Arial Black" pitchFamily="34" charset="0"/>
              <a:buChar char="►"/>
              <a:defRPr sz="2000">
                <a:solidFill>
                  <a:srgbClr val="063052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Arial Black" pitchFamily="34" charset="0"/>
              <a:buChar char="►"/>
              <a:defRPr sz="2000">
                <a:solidFill>
                  <a:srgbClr val="063052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Arial Black" pitchFamily="34" charset="0"/>
              <a:buChar char="►"/>
              <a:defRPr sz="2000">
                <a:solidFill>
                  <a:srgbClr val="063052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Arial Black" pitchFamily="34" charset="0"/>
              <a:buChar char="►"/>
              <a:defRPr sz="2000">
                <a:solidFill>
                  <a:srgbClr val="063052"/>
                </a:solidFill>
                <a:latin typeface="+mn-lt"/>
              </a:defRPr>
            </a:lvl9pPr>
          </a:lstStyle>
          <a:p>
            <a:r>
              <a:rPr lang="en-US" dirty="0">
                <a:latin typeface="+mj-lt"/>
              </a:rPr>
              <a:t>Defining &amp; Analyzing Club Quality</a:t>
            </a:r>
          </a:p>
        </p:txBody>
      </p:sp>
      <p:sp>
        <p:nvSpPr>
          <p:cNvPr id="20" name="Content Placeholder 1">
            <a:extLst>
              <a:ext uri="{FF2B5EF4-FFF2-40B4-BE49-F238E27FC236}">
                <a16:creationId xmlns:a16="http://schemas.microsoft.com/office/drawing/2014/main" id="{71D0DB1F-287A-4259-B82B-E846849952BB}"/>
              </a:ext>
            </a:extLst>
          </p:cNvPr>
          <p:cNvSpPr txBox="1">
            <a:spLocks/>
          </p:cNvSpPr>
          <p:nvPr/>
        </p:nvSpPr>
        <p:spPr>
          <a:xfrm>
            <a:off x="313560" y="1830169"/>
            <a:ext cx="4527381" cy="354676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Pct val="87000"/>
              <a:buFont typeface="ArialUnicodeMS" charset="0"/>
              <a:buChar char="▸"/>
              <a:defRPr sz="2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63052"/>
              </a:buClr>
              <a:buSzPct val="80000"/>
              <a:buFont typeface="Wingdings" charset="0"/>
              <a:buChar char="§"/>
              <a:defRPr sz="18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Char char="•"/>
              <a:defRPr sz="18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charset="0"/>
              <a:buChar char="ü"/>
              <a:defRPr sz="16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4pPr>
            <a:lvl5pPr marL="21717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Courier New" charset="0"/>
              <a:buChar char="o"/>
              <a:defRPr sz="1600">
                <a:solidFill>
                  <a:srgbClr val="063052"/>
                </a:solidFill>
                <a:latin typeface="+mn-lt"/>
                <a:ea typeface="ヒラギノ角ゴ Pro W3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Arial Black" pitchFamily="34" charset="0"/>
              <a:buChar char="►"/>
              <a:defRPr sz="2000">
                <a:solidFill>
                  <a:srgbClr val="063052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Arial Black" pitchFamily="34" charset="0"/>
              <a:buChar char="►"/>
              <a:defRPr sz="2000">
                <a:solidFill>
                  <a:srgbClr val="063052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Arial Black" pitchFamily="34" charset="0"/>
              <a:buChar char="►"/>
              <a:defRPr sz="2000">
                <a:solidFill>
                  <a:srgbClr val="063052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Arial Black" pitchFamily="34" charset="0"/>
              <a:buChar char="►"/>
              <a:defRPr sz="2000">
                <a:solidFill>
                  <a:srgbClr val="063052"/>
                </a:solidFill>
                <a:latin typeface="+mn-lt"/>
              </a:defRPr>
            </a:lvl9pPr>
          </a:lstStyle>
          <a:p>
            <a:pPr marL="571500" indent="-571500"/>
            <a:r>
              <a:rPr lang="en-US" kern="0" dirty="0">
                <a:latin typeface="+mj-lt"/>
              </a:rPr>
              <a:t>Have one team member open this PowerPoint and share the slides</a:t>
            </a:r>
          </a:p>
          <a:p>
            <a:pPr marL="571500" indent="-571500"/>
            <a:r>
              <a:rPr lang="en-US" kern="0" dirty="0">
                <a:latin typeface="+mj-lt"/>
              </a:rPr>
              <a:t>This team member will act as the scribe for the group and facilitate the activity</a:t>
            </a:r>
          </a:p>
          <a:p>
            <a:pPr marL="0" indent="0">
              <a:buFont typeface="ArialUnicodeMS" charset="0"/>
              <a:buNone/>
            </a:pPr>
            <a:endParaRPr lang="en-US" kern="0" dirty="0">
              <a:latin typeface="+mj-lt"/>
            </a:endParaRPr>
          </a:p>
          <a:p>
            <a:pPr marL="0" indent="0">
              <a:buFont typeface="ArialUnicodeMS" charset="0"/>
              <a:buNone/>
            </a:pPr>
            <a:endParaRPr lang="en-US" kern="0" dirty="0">
              <a:latin typeface="+mj-lt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62067A4-0F26-40D1-AF47-286777D19DEB}"/>
              </a:ext>
            </a:extLst>
          </p:cNvPr>
          <p:cNvSpPr/>
          <p:nvPr/>
        </p:nvSpPr>
        <p:spPr>
          <a:xfrm>
            <a:off x="8561302" y="1721085"/>
            <a:ext cx="374904" cy="374904"/>
          </a:xfrm>
          <a:prstGeom prst="ellipse">
            <a:avLst/>
          </a:prstGeom>
          <a:solidFill>
            <a:srgbClr val="008E39"/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4EDF181D-9292-4352-8087-3DB345D65A29}"/>
              </a:ext>
            </a:extLst>
          </p:cNvPr>
          <p:cNvSpPr/>
          <p:nvPr/>
        </p:nvSpPr>
        <p:spPr>
          <a:xfrm>
            <a:off x="9086237" y="1951736"/>
            <a:ext cx="374904" cy="374904"/>
          </a:xfrm>
          <a:prstGeom prst="ellipse">
            <a:avLst/>
          </a:prstGeom>
          <a:solidFill>
            <a:srgbClr val="008E39"/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9074CC5-2850-49D4-A759-81F98B1741B7}"/>
              </a:ext>
            </a:extLst>
          </p:cNvPr>
          <p:cNvSpPr/>
          <p:nvPr/>
        </p:nvSpPr>
        <p:spPr>
          <a:xfrm>
            <a:off x="8017548" y="1972772"/>
            <a:ext cx="374904" cy="374904"/>
          </a:xfrm>
          <a:prstGeom prst="ellipse">
            <a:avLst/>
          </a:prstGeom>
          <a:solidFill>
            <a:srgbClr val="008E39"/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83223A0E-C7AF-4817-84CD-9FE70F8BD4E2}"/>
              </a:ext>
            </a:extLst>
          </p:cNvPr>
          <p:cNvSpPr/>
          <p:nvPr/>
        </p:nvSpPr>
        <p:spPr>
          <a:xfrm>
            <a:off x="8017548" y="2613503"/>
            <a:ext cx="374904" cy="374904"/>
          </a:xfrm>
          <a:prstGeom prst="ellipse">
            <a:avLst/>
          </a:prstGeom>
          <a:solidFill>
            <a:srgbClr val="008E39"/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4BAFA6D6-A368-4E1A-9F19-127A6B8B40CA}"/>
              </a:ext>
            </a:extLst>
          </p:cNvPr>
          <p:cNvSpPr/>
          <p:nvPr/>
        </p:nvSpPr>
        <p:spPr>
          <a:xfrm>
            <a:off x="8542649" y="2977308"/>
            <a:ext cx="374904" cy="374904"/>
          </a:xfrm>
          <a:prstGeom prst="ellipse">
            <a:avLst/>
          </a:prstGeom>
          <a:solidFill>
            <a:srgbClr val="008E39"/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1944D03-59E9-42AD-A566-3BD3C3E4D09F}"/>
              </a:ext>
            </a:extLst>
          </p:cNvPr>
          <p:cNvSpPr/>
          <p:nvPr/>
        </p:nvSpPr>
        <p:spPr>
          <a:xfrm>
            <a:off x="9086237" y="2596991"/>
            <a:ext cx="374904" cy="374904"/>
          </a:xfrm>
          <a:prstGeom prst="ellipse">
            <a:avLst/>
          </a:prstGeom>
          <a:solidFill>
            <a:srgbClr val="008E39"/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80894165-D10C-47B5-BA61-44A48073C7AD}"/>
              </a:ext>
            </a:extLst>
          </p:cNvPr>
          <p:cNvSpPr/>
          <p:nvPr/>
        </p:nvSpPr>
        <p:spPr>
          <a:xfrm>
            <a:off x="9592851" y="2329739"/>
            <a:ext cx="374904" cy="374904"/>
          </a:xfrm>
          <a:prstGeom prst="ellipse">
            <a:avLst/>
          </a:prstGeom>
          <a:solidFill>
            <a:srgbClr val="008E39"/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1950B12B-4E64-4CAC-AF81-65D15FB35C47}"/>
              </a:ext>
            </a:extLst>
          </p:cNvPr>
          <p:cNvSpPr/>
          <p:nvPr/>
        </p:nvSpPr>
        <p:spPr>
          <a:xfrm>
            <a:off x="10145113" y="2329739"/>
            <a:ext cx="374904" cy="374904"/>
          </a:xfrm>
          <a:prstGeom prst="ellipse">
            <a:avLst/>
          </a:prstGeom>
          <a:solidFill>
            <a:srgbClr val="008E39"/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79D7EB39-C195-49F0-8589-A01525F2D07A}"/>
              </a:ext>
            </a:extLst>
          </p:cNvPr>
          <p:cNvSpPr/>
          <p:nvPr/>
        </p:nvSpPr>
        <p:spPr>
          <a:xfrm>
            <a:off x="6375889" y="2329739"/>
            <a:ext cx="374904" cy="374904"/>
          </a:xfrm>
          <a:prstGeom prst="ellipse">
            <a:avLst/>
          </a:prstGeom>
          <a:solidFill>
            <a:srgbClr val="008E39"/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44C8732-BB1A-4128-9CA2-A7EC7198601D}"/>
              </a:ext>
            </a:extLst>
          </p:cNvPr>
          <p:cNvSpPr/>
          <p:nvPr/>
        </p:nvSpPr>
        <p:spPr>
          <a:xfrm>
            <a:off x="6925474" y="2329739"/>
            <a:ext cx="374904" cy="374904"/>
          </a:xfrm>
          <a:prstGeom prst="ellipse">
            <a:avLst/>
          </a:prstGeom>
          <a:solidFill>
            <a:srgbClr val="008E39"/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63F38FB7-62E1-4D59-8AD1-578854FD7AD5}"/>
              </a:ext>
            </a:extLst>
          </p:cNvPr>
          <p:cNvSpPr/>
          <p:nvPr/>
        </p:nvSpPr>
        <p:spPr>
          <a:xfrm>
            <a:off x="7465287" y="2329739"/>
            <a:ext cx="374904" cy="374904"/>
          </a:xfrm>
          <a:prstGeom prst="ellipse">
            <a:avLst/>
          </a:prstGeom>
          <a:solidFill>
            <a:srgbClr val="008E39"/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Arrow: Curved Up 31">
            <a:extLst>
              <a:ext uri="{FF2B5EF4-FFF2-40B4-BE49-F238E27FC236}">
                <a16:creationId xmlns:a16="http://schemas.microsoft.com/office/drawing/2014/main" id="{115607D7-D9C7-463F-B75F-A1256DBAD0D1}"/>
              </a:ext>
            </a:extLst>
          </p:cNvPr>
          <p:cNvSpPr/>
          <p:nvPr/>
        </p:nvSpPr>
        <p:spPr>
          <a:xfrm>
            <a:off x="8440396" y="2562495"/>
            <a:ext cx="631279" cy="281663"/>
          </a:xfrm>
          <a:prstGeom prst="curvedUpArrow">
            <a:avLst/>
          </a:prstGeom>
          <a:solidFill>
            <a:schemeClr val="bg1">
              <a:lumMod val="85000"/>
            </a:schemeClr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Arrow: Curved Up 32">
            <a:extLst>
              <a:ext uri="{FF2B5EF4-FFF2-40B4-BE49-F238E27FC236}">
                <a16:creationId xmlns:a16="http://schemas.microsoft.com/office/drawing/2014/main" id="{F010A8A5-5DEE-4B78-B7F2-8EDE7440E7E7}"/>
              </a:ext>
            </a:extLst>
          </p:cNvPr>
          <p:cNvSpPr/>
          <p:nvPr/>
        </p:nvSpPr>
        <p:spPr>
          <a:xfrm flipH="1" flipV="1">
            <a:off x="8414997" y="2178759"/>
            <a:ext cx="631279" cy="281663"/>
          </a:xfrm>
          <a:prstGeom prst="curvedUpArrow">
            <a:avLst/>
          </a:prstGeom>
          <a:solidFill>
            <a:schemeClr val="bg1">
              <a:lumMod val="85000"/>
            </a:schemeClr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B89E8EE2-8790-4303-9CB0-0CF3E3EC647D}"/>
              </a:ext>
            </a:extLst>
          </p:cNvPr>
          <p:cNvSpPr/>
          <p:nvPr/>
        </p:nvSpPr>
        <p:spPr>
          <a:xfrm>
            <a:off x="8560794" y="2326351"/>
            <a:ext cx="374904" cy="374904"/>
          </a:xfrm>
          <a:prstGeom prst="ellipse">
            <a:avLst/>
          </a:prstGeom>
          <a:solidFill>
            <a:srgbClr val="064264"/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6E6F00C1-B7AB-4B91-B2F7-C4B42E6AD47F}"/>
              </a:ext>
            </a:extLst>
          </p:cNvPr>
          <p:cNvSpPr/>
          <p:nvPr/>
        </p:nvSpPr>
        <p:spPr>
          <a:xfrm>
            <a:off x="10697374" y="2326351"/>
            <a:ext cx="374904" cy="374904"/>
          </a:xfrm>
          <a:prstGeom prst="ellipse">
            <a:avLst/>
          </a:prstGeom>
          <a:solidFill>
            <a:srgbClr val="74112A"/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2F627675-FA1C-497E-8233-55605F0334C4}"/>
              </a:ext>
            </a:extLst>
          </p:cNvPr>
          <p:cNvSpPr txBox="1">
            <a:spLocks/>
          </p:cNvSpPr>
          <p:nvPr/>
        </p:nvSpPr>
        <p:spPr>
          <a:xfrm>
            <a:off x="9966886" y="6208776"/>
            <a:ext cx="1724525" cy="649224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Arial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Arial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Arial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Arial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Arial" charset="0"/>
              </a:defRPr>
            </a:lvl9pPr>
          </a:lstStyle>
          <a:p>
            <a:r>
              <a:rPr lang="en-US" sz="2400" b="1" dirty="0">
                <a:solidFill>
                  <a:schemeClr val="bg1"/>
                </a:solidFill>
                <a:latin typeface="+mj-lt"/>
              </a:rPr>
              <a:t>Directions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58828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Content Placeholder 2">
            <a:extLst>
              <a:ext uri="{FF2B5EF4-FFF2-40B4-BE49-F238E27FC236}">
                <a16:creationId xmlns:a16="http://schemas.microsoft.com/office/drawing/2014/main" id="{D078227B-C3DB-4A9D-B740-CF0083437BF9}"/>
              </a:ext>
            </a:extLst>
          </p:cNvPr>
          <p:cNvSpPr txBox="1">
            <a:spLocks/>
          </p:cNvSpPr>
          <p:nvPr/>
        </p:nvSpPr>
        <p:spPr>
          <a:xfrm>
            <a:off x="304800" y="295772"/>
            <a:ext cx="5513690" cy="649224"/>
          </a:xfrm>
          <a:prstGeom prst="rect">
            <a:avLst/>
          </a:prstGeom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Pct val="87000"/>
              <a:buFont typeface="ArialUnicodeMS" charset="0"/>
              <a:buNone/>
              <a:defRPr lang="en-US" sz="3600" b="1" i="0" kern="0" dirty="0">
                <a:solidFill>
                  <a:schemeClr val="tx2">
                    <a:lumMod val="65000"/>
                    <a:lumOff val="35000"/>
                  </a:schemeClr>
                </a:solidFill>
                <a:latin typeface="Myriad Pro Semibold" charset="0"/>
                <a:ea typeface="Myriad Pro Semibold" charset="0"/>
                <a:cs typeface="Myriad Pro Semibold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63052"/>
              </a:buClr>
              <a:buSzPct val="80000"/>
              <a:buFont typeface="Wingdings" charset="0"/>
              <a:buChar char="§"/>
              <a:defRPr sz="18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Char char="•"/>
              <a:defRPr sz="18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charset="0"/>
              <a:buChar char="ü"/>
              <a:defRPr sz="16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4pPr>
            <a:lvl5pPr marL="21717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Courier New" charset="0"/>
              <a:buChar char="o"/>
              <a:defRPr sz="1600">
                <a:solidFill>
                  <a:srgbClr val="063052"/>
                </a:solidFill>
                <a:latin typeface="+mn-lt"/>
                <a:ea typeface="ヒラギノ角ゴ Pro W3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Arial Black" pitchFamily="34" charset="0"/>
              <a:buChar char="►"/>
              <a:defRPr sz="2000">
                <a:solidFill>
                  <a:srgbClr val="063052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Arial Black" pitchFamily="34" charset="0"/>
              <a:buChar char="►"/>
              <a:defRPr sz="2000">
                <a:solidFill>
                  <a:srgbClr val="063052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Arial Black" pitchFamily="34" charset="0"/>
              <a:buChar char="►"/>
              <a:defRPr sz="2000">
                <a:solidFill>
                  <a:srgbClr val="063052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Arial Black" pitchFamily="34" charset="0"/>
              <a:buChar char="►"/>
              <a:defRPr sz="2000">
                <a:solidFill>
                  <a:srgbClr val="063052"/>
                </a:solidFill>
                <a:latin typeface="+mn-lt"/>
              </a:defRPr>
            </a:lvl9pPr>
          </a:lstStyle>
          <a:p>
            <a:r>
              <a:rPr lang="en-US" dirty="0">
                <a:latin typeface="+mj-lt"/>
              </a:rPr>
              <a:t>Defining Club Quality</a:t>
            </a:r>
          </a:p>
        </p:txBody>
      </p:sp>
      <p:sp>
        <p:nvSpPr>
          <p:cNvPr id="20" name="Content Placeholder 1">
            <a:extLst>
              <a:ext uri="{FF2B5EF4-FFF2-40B4-BE49-F238E27FC236}">
                <a16:creationId xmlns:a16="http://schemas.microsoft.com/office/drawing/2014/main" id="{71D0DB1F-287A-4259-B82B-E846849952BB}"/>
              </a:ext>
            </a:extLst>
          </p:cNvPr>
          <p:cNvSpPr txBox="1">
            <a:spLocks/>
          </p:cNvSpPr>
          <p:nvPr/>
        </p:nvSpPr>
        <p:spPr>
          <a:xfrm>
            <a:off x="313560" y="1830169"/>
            <a:ext cx="4527381" cy="354676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Pct val="87000"/>
              <a:buFont typeface="ArialUnicodeMS" charset="0"/>
              <a:buChar char="▸"/>
              <a:defRPr sz="2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63052"/>
              </a:buClr>
              <a:buSzPct val="80000"/>
              <a:buFont typeface="Wingdings" charset="0"/>
              <a:buChar char="§"/>
              <a:defRPr sz="18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Char char="•"/>
              <a:defRPr sz="18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charset="0"/>
              <a:buChar char="ü"/>
              <a:defRPr sz="16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4pPr>
            <a:lvl5pPr marL="21717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Courier New" charset="0"/>
              <a:buChar char="o"/>
              <a:defRPr sz="1600">
                <a:solidFill>
                  <a:srgbClr val="063052"/>
                </a:solidFill>
                <a:latin typeface="+mn-lt"/>
                <a:ea typeface="ヒラギノ角ゴ Pro W3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Arial Black" pitchFamily="34" charset="0"/>
              <a:buChar char="►"/>
              <a:defRPr sz="2000">
                <a:solidFill>
                  <a:srgbClr val="063052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Arial Black" pitchFamily="34" charset="0"/>
              <a:buChar char="►"/>
              <a:defRPr sz="2000">
                <a:solidFill>
                  <a:srgbClr val="063052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Arial Black" pitchFamily="34" charset="0"/>
              <a:buChar char="►"/>
              <a:defRPr sz="2000">
                <a:solidFill>
                  <a:srgbClr val="063052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Arial Black" pitchFamily="34" charset="0"/>
              <a:buChar char="►"/>
              <a:defRPr sz="2000">
                <a:solidFill>
                  <a:srgbClr val="063052"/>
                </a:solidFill>
                <a:latin typeface="+mn-lt"/>
              </a:defRPr>
            </a:lvl9pPr>
          </a:lstStyle>
          <a:p>
            <a:pPr marL="571500" indent="-571500"/>
            <a:r>
              <a:rPr lang="en-US" dirty="0">
                <a:latin typeface="+mj-lt"/>
              </a:rPr>
              <a:t>Using the white game pieces place each near or on the corresponding spot on the cycle</a:t>
            </a:r>
          </a:p>
          <a:p>
            <a:pPr marL="571500" indent="-571500"/>
            <a:r>
              <a:rPr lang="en-US" dirty="0">
                <a:latin typeface="+mj-lt"/>
              </a:rPr>
              <a:t>For the blank pieces, type in what a quality club does across the lifecycle and place them appropriately</a:t>
            </a:r>
          </a:p>
          <a:p>
            <a:pPr marL="571500" indent="-571500"/>
            <a:r>
              <a:rPr lang="en-US" kern="0" dirty="0">
                <a:latin typeface="+mj-lt"/>
              </a:rPr>
              <a:t>You have 15 minutes</a:t>
            </a:r>
          </a:p>
          <a:p>
            <a:pPr marL="0" indent="0">
              <a:buFont typeface="ArialUnicodeMS" charset="0"/>
              <a:buNone/>
            </a:pPr>
            <a:endParaRPr lang="en-US" kern="0" dirty="0">
              <a:latin typeface="+mj-lt"/>
            </a:endParaRPr>
          </a:p>
          <a:p>
            <a:pPr marL="0" indent="0">
              <a:buFont typeface="ArialUnicodeMS" charset="0"/>
              <a:buNone/>
            </a:pPr>
            <a:endParaRPr lang="en-US" kern="0" dirty="0">
              <a:latin typeface="+mj-lt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62067A4-0F26-40D1-AF47-286777D19DEB}"/>
              </a:ext>
            </a:extLst>
          </p:cNvPr>
          <p:cNvSpPr/>
          <p:nvPr/>
        </p:nvSpPr>
        <p:spPr>
          <a:xfrm>
            <a:off x="8561302" y="1721085"/>
            <a:ext cx="374904" cy="374904"/>
          </a:xfrm>
          <a:prstGeom prst="ellipse">
            <a:avLst/>
          </a:prstGeom>
          <a:solidFill>
            <a:srgbClr val="008E39"/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4EDF181D-9292-4352-8087-3DB345D65A29}"/>
              </a:ext>
            </a:extLst>
          </p:cNvPr>
          <p:cNvSpPr/>
          <p:nvPr/>
        </p:nvSpPr>
        <p:spPr>
          <a:xfrm>
            <a:off x="9086237" y="1951736"/>
            <a:ext cx="374904" cy="374904"/>
          </a:xfrm>
          <a:prstGeom prst="ellipse">
            <a:avLst/>
          </a:prstGeom>
          <a:solidFill>
            <a:srgbClr val="008E39"/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9074CC5-2850-49D4-A759-81F98B1741B7}"/>
              </a:ext>
            </a:extLst>
          </p:cNvPr>
          <p:cNvSpPr/>
          <p:nvPr/>
        </p:nvSpPr>
        <p:spPr>
          <a:xfrm>
            <a:off x="8017548" y="1972772"/>
            <a:ext cx="374904" cy="374904"/>
          </a:xfrm>
          <a:prstGeom prst="ellipse">
            <a:avLst/>
          </a:prstGeom>
          <a:solidFill>
            <a:srgbClr val="008E39"/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83223A0E-C7AF-4817-84CD-9FE70F8BD4E2}"/>
              </a:ext>
            </a:extLst>
          </p:cNvPr>
          <p:cNvSpPr/>
          <p:nvPr/>
        </p:nvSpPr>
        <p:spPr>
          <a:xfrm>
            <a:off x="8017548" y="2613503"/>
            <a:ext cx="374904" cy="374904"/>
          </a:xfrm>
          <a:prstGeom prst="ellipse">
            <a:avLst/>
          </a:prstGeom>
          <a:solidFill>
            <a:srgbClr val="008E39"/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4BAFA6D6-A368-4E1A-9F19-127A6B8B40CA}"/>
              </a:ext>
            </a:extLst>
          </p:cNvPr>
          <p:cNvSpPr/>
          <p:nvPr/>
        </p:nvSpPr>
        <p:spPr>
          <a:xfrm>
            <a:off x="8542649" y="2977308"/>
            <a:ext cx="374904" cy="374904"/>
          </a:xfrm>
          <a:prstGeom prst="ellipse">
            <a:avLst/>
          </a:prstGeom>
          <a:solidFill>
            <a:srgbClr val="008E39"/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1944D03-59E9-42AD-A566-3BD3C3E4D09F}"/>
              </a:ext>
            </a:extLst>
          </p:cNvPr>
          <p:cNvSpPr/>
          <p:nvPr/>
        </p:nvSpPr>
        <p:spPr>
          <a:xfrm>
            <a:off x="9086237" y="2596991"/>
            <a:ext cx="374904" cy="374904"/>
          </a:xfrm>
          <a:prstGeom prst="ellipse">
            <a:avLst/>
          </a:prstGeom>
          <a:solidFill>
            <a:srgbClr val="008E39"/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80894165-D10C-47B5-BA61-44A48073C7AD}"/>
              </a:ext>
            </a:extLst>
          </p:cNvPr>
          <p:cNvSpPr/>
          <p:nvPr/>
        </p:nvSpPr>
        <p:spPr>
          <a:xfrm>
            <a:off x="9592851" y="2329739"/>
            <a:ext cx="374904" cy="374904"/>
          </a:xfrm>
          <a:prstGeom prst="ellipse">
            <a:avLst/>
          </a:prstGeom>
          <a:solidFill>
            <a:srgbClr val="008E39"/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1950B12B-4E64-4CAC-AF81-65D15FB35C47}"/>
              </a:ext>
            </a:extLst>
          </p:cNvPr>
          <p:cNvSpPr/>
          <p:nvPr/>
        </p:nvSpPr>
        <p:spPr>
          <a:xfrm>
            <a:off x="10145113" y="2329739"/>
            <a:ext cx="374904" cy="374904"/>
          </a:xfrm>
          <a:prstGeom prst="ellipse">
            <a:avLst/>
          </a:prstGeom>
          <a:solidFill>
            <a:srgbClr val="008E39"/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79D7EB39-C195-49F0-8589-A01525F2D07A}"/>
              </a:ext>
            </a:extLst>
          </p:cNvPr>
          <p:cNvSpPr/>
          <p:nvPr/>
        </p:nvSpPr>
        <p:spPr>
          <a:xfrm>
            <a:off x="6375889" y="2329739"/>
            <a:ext cx="374904" cy="374904"/>
          </a:xfrm>
          <a:prstGeom prst="ellipse">
            <a:avLst/>
          </a:prstGeom>
          <a:solidFill>
            <a:srgbClr val="008E39"/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44C8732-BB1A-4128-9CA2-A7EC7198601D}"/>
              </a:ext>
            </a:extLst>
          </p:cNvPr>
          <p:cNvSpPr/>
          <p:nvPr/>
        </p:nvSpPr>
        <p:spPr>
          <a:xfrm>
            <a:off x="6925474" y="2329739"/>
            <a:ext cx="374904" cy="374904"/>
          </a:xfrm>
          <a:prstGeom prst="ellipse">
            <a:avLst/>
          </a:prstGeom>
          <a:solidFill>
            <a:srgbClr val="008E39"/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63F38FB7-62E1-4D59-8AD1-578854FD7AD5}"/>
              </a:ext>
            </a:extLst>
          </p:cNvPr>
          <p:cNvSpPr/>
          <p:nvPr/>
        </p:nvSpPr>
        <p:spPr>
          <a:xfrm>
            <a:off x="7465287" y="2329739"/>
            <a:ext cx="374904" cy="374904"/>
          </a:xfrm>
          <a:prstGeom prst="ellipse">
            <a:avLst/>
          </a:prstGeom>
          <a:solidFill>
            <a:srgbClr val="008E39"/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Arrow: Curved Up 31">
            <a:extLst>
              <a:ext uri="{FF2B5EF4-FFF2-40B4-BE49-F238E27FC236}">
                <a16:creationId xmlns:a16="http://schemas.microsoft.com/office/drawing/2014/main" id="{115607D7-D9C7-463F-B75F-A1256DBAD0D1}"/>
              </a:ext>
            </a:extLst>
          </p:cNvPr>
          <p:cNvSpPr/>
          <p:nvPr/>
        </p:nvSpPr>
        <p:spPr>
          <a:xfrm>
            <a:off x="8440396" y="2562495"/>
            <a:ext cx="631279" cy="281663"/>
          </a:xfrm>
          <a:prstGeom prst="curvedUpArrow">
            <a:avLst/>
          </a:prstGeom>
          <a:solidFill>
            <a:schemeClr val="bg1">
              <a:lumMod val="85000"/>
            </a:schemeClr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Arrow: Curved Up 32">
            <a:extLst>
              <a:ext uri="{FF2B5EF4-FFF2-40B4-BE49-F238E27FC236}">
                <a16:creationId xmlns:a16="http://schemas.microsoft.com/office/drawing/2014/main" id="{F010A8A5-5DEE-4B78-B7F2-8EDE7440E7E7}"/>
              </a:ext>
            </a:extLst>
          </p:cNvPr>
          <p:cNvSpPr/>
          <p:nvPr/>
        </p:nvSpPr>
        <p:spPr>
          <a:xfrm flipH="1" flipV="1">
            <a:off x="8414997" y="2178759"/>
            <a:ext cx="631279" cy="281663"/>
          </a:xfrm>
          <a:prstGeom prst="curvedUpArrow">
            <a:avLst/>
          </a:prstGeom>
          <a:solidFill>
            <a:schemeClr val="bg1">
              <a:lumMod val="85000"/>
            </a:schemeClr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B89E8EE2-8790-4303-9CB0-0CF3E3EC647D}"/>
              </a:ext>
            </a:extLst>
          </p:cNvPr>
          <p:cNvSpPr/>
          <p:nvPr/>
        </p:nvSpPr>
        <p:spPr>
          <a:xfrm>
            <a:off x="8560794" y="2326351"/>
            <a:ext cx="374904" cy="374904"/>
          </a:xfrm>
          <a:prstGeom prst="ellipse">
            <a:avLst/>
          </a:prstGeom>
          <a:solidFill>
            <a:srgbClr val="064264"/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6E6F00C1-B7AB-4B91-B2F7-C4B42E6AD47F}"/>
              </a:ext>
            </a:extLst>
          </p:cNvPr>
          <p:cNvSpPr/>
          <p:nvPr/>
        </p:nvSpPr>
        <p:spPr>
          <a:xfrm>
            <a:off x="10697374" y="2326351"/>
            <a:ext cx="374904" cy="374904"/>
          </a:xfrm>
          <a:prstGeom prst="ellipse">
            <a:avLst/>
          </a:prstGeom>
          <a:solidFill>
            <a:srgbClr val="74112A"/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E57C47C-83A7-4F73-8887-582D3D85090E}"/>
              </a:ext>
            </a:extLst>
          </p:cNvPr>
          <p:cNvSpPr/>
          <p:nvPr/>
        </p:nvSpPr>
        <p:spPr>
          <a:xfrm>
            <a:off x="5818490" y="2587116"/>
            <a:ext cx="842525" cy="23083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10000"/>
                <a:lumOff val="9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002060"/>
                </a:solidFill>
                <a:latin typeface="Myriad Pro" panose="020B0503030403020204" pitchFamily="34" charset="0"/>
                <a:cs typeface="Arial" charset="0"/>
              </a:rPr>
              <a:t>Lorem ipsum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7BA36A0-69A2-489F-A02B-16A833C81BDD}"/>
              </a:ext>
            </a:extLst>
          </p:cNvPr>
          <p:cNvSpPr/>
          <p:nvPr/>
        </p:nvSpPr>
        <p:spPr>
          <a:xfrm>
            <a:off x="8759246" y="1599337"/>
            <a:ext cx="842525" cy="23083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10000"/>
                <a:lumOff val="9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002060"/>
                </a:solidFill>
                <a:latin typeface="Myriad Pro" panose="020B0503030403020204" pitchFamily="34" charset="0"/>
                <a:cs typeface="Arial" charset="0"/>
              </a:rPr>
              <a:t>Lorem ipsum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9D10261-C224-4B56-AB31-E1120F2C9A42}"/>
              </a:ext>
            </a:extLst>
          </p:cNvPr>
          <p:cNvSpPr/>
          <p:nvPr/>
        </p:nvSpPr>
        <p:spPr>
          <a:xfrm>
            <a:off x="9312401" y="2841116"/>
            <a:ext cx="842525" cy="23083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10000"/>
                <a:lumOff val="9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002060"/>
                </a:solidFill>
                <a:latin typeface="Myriad Pro" panose="020B0503030403020204" pitchFamily="34" charset="0"/>
                <a:cs typeface="Arial" charset="0"/>
              </a:rPr>
              <a:t>Lorem ipsum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3CD567D-813D-4248-BCE3-DDB3DD202932}"/>
              </a:ext>
            </a:extLst>
          </p:cNvPr>
          <p:cNvSpPr txBox="1"/>
          <p:nvPr/>
        </p:nvSpPr>
        <p:spPr>
          <a:xfrm>
            <a:off x="5651794" y="3429001"/>
            <a:ext cx="1098999" cy="23083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10000"/>
                <a:lumOff val="9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sz="1200" dirty="0">
              <a:solidFill>
                <a:srgbClr val="002060"/>
              </a:solidFill>
              <a:latin typeface="Myriad Pro" panose="020B0503030403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2341AA1-DB94-4828-BD40-2A89C0265A47}"/>
              </a:ext>
            </a:extLst>
          </p:cNvPr>
          <p:cNvSpPr txBox="1"/>
          <p:nvPr/>
        </p:nvSpPr>
        <p:spPr>
          <a:xfrm>
            <a:off x="5651794" y="3890666"/>
            <a:ext cx="1098999" cy="23083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10000"/>
                <a:lumOff val="9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sz="1200" dirty="0">
              <a:solidFill>
                <a:srgbClr val="002060"/>
              </a:solidFill>
              <a:latin typeface="Myriad Pro" panose="020B0503030403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B8F163C-CFC0-4F81-A64B-DD8F421A59FC}"/>
              </a:ext>
            </a:extLst>
          </p:cNvPr>
          <p:cNvSpPr txBox="1"/>
          <p:nvPr/>
        </p:nvSpPr>
        <p:spPr>
          <a:xfrm>
            <a:off x="5651794" y="4352331"/>
            <a:ext cx="1098999" cy="23083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10000"/>
                <a:lumOff val="9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sz="1200" dirty="0">
              <a:solidFill>
                <a:srgbClr val="002060"/>
              </a:solidFill>
              <a:latin typeface="Myriad Pro" panose="020B050303040302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8A04973B-8854-4787-95AF-DA47E267F321}"/>
              </a:ext>
            </a:extLst>
          </p:cNvPr>
          <p:cNvSpPr/>
          <p:nvPr/>
        </p:nvSpPr>
        <p:spPr>
          <a:xfrm>
            <a:off x="7091710" y="3371267"/>
            <a:ext cx="842525" cy="23083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10000"/>
                <a:lumOff val="9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002060"/>
                </a:solidFill>
                <a:latin typeface="Myriad Pro" panose="020B0503030403020204" pitchFamily="34" charset="0"/>
                <a:cs typeface="Arial" charset="0"/>
              </a:rPr>
              <a:t>Lorem ipsum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D0E4D56-4E91-4818-8026-9F4679A67B02}"/>
              </a:ext>
            </a:extLst>
          </p:cNvPr>
          <p:cNvSpPr/>
          <p:nvPr/>
        </p:nvSpPr>
        <p:spPr>
          <a:xfrm>
            <a:off x="7084353" y="3895132"/>
            <a:ext cx="842525" cy="23083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10000"/>
                <a:lumOff val="9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002060"/>
                </a:solidFill>
                <a:latin typeface="Myriad Pro" panose="020B0503030403020204" pitchFamily="34" charset="0"/>
                <a:cs typeface="Arial" charset="0"/>
              </a:rPr>
              <a:t>Lorem ipsum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5D51951B-01C6-4E25-95F7-A56A8AA2BBEC}"/>
              </a:ext>
            </a:extLst>
          </p:cNvPr>
          <p:cNvSpPr/>
          <p:nvPr/>
        </p:nvSpPr>
        <p:spPr>
          <a:xfrm>
            <a:off x="7085728" y="4352331"/>
            <a:ext cx="842525" cy="23083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10000"/>
                <a:lumOff val="9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002060"/>
                </a:solidFill>
                <a:latin typeface="Myriad Pro" panose="020B0503030403020204" pitchFamily="34" charset="0"/>
                <a:cs typeface="Arial" charset="0"/>
              </a:rPr>
              <a:t>Lorem ipsum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AD18756-3902-4CF1-80CC-6D56B30B28E4}"/>
              </a:ext>
            </a:extLst>
          </p:cNvPr>
          <p:cNvSpPr txBox="1">
            <a:spLocks/>
          </p:cNvSpPr>
          <p:nvPr/>
        </p:nvSpPr>
        <p:spPr>
          <a:xfrm>
            <a:off x="9966886" y="6208776"/>
            <a:ext cx="1724525" cy="649224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Arial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Arial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Arial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Arial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Arial" charset="0"/>
              </a:defRPr>
            </a:lvl9pPr>
          </a:lstStyle>
          <a:p>
            <a:r>
              <a:rPr lang="en-US" sz="2400" b="1" dirty="0">
                <a:solidFill>
                  <a:schemeClr val="bg1"/>
                </a:solidFill>
                <a:latin typeface="+mj-lt"/>
              </a:rPr>
              <a:t>Directions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20312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EEFFBA5-52BA-48E7-A629-E17B7642A570}"/>
              </a:ext>
            </a:extLst>
          </p:cNvPr>
          <p:cNvSpPr txBox="1"/>
          <p:nvPr/>
        </p:nvSpPr>
        <p:spPr>
          <a:xfrm>
            <a:off x="6876501" y="5052771"/>
            <a:ext cx="1554900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10000"/>
                <a:lumOff val="9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2060"/>
                </a:solidFill>
                <a:latin typeface="Myriad Pro" panose="020B0503030403020204" pitchFamily="34" charset="0"/>
              </a:rPr>
              <a:t>Certificates, Pins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1E9CFD-BEF2-48DC-9AE8-6B00E2AAC37C}"/>
              </a:ext>
            </a:extLst>
          </p:cNvPr>
          <p:cNvSpPr txBox="1"/>
          <p:nvPr/>
        </p:nvSpPr>
        <p:spPr>
          <a:xfrm>
            <a:off x="7411759" y="2904568"/>
            <a:ext cx="1645704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10000"/>
                <a:lumOff val="9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2060"/>
                </a:solidFill>
                <a:latin typeface="Myriad Pro" panose="020B0503030403020204" pitchFamily="34" charset="0"/>
              </a:rPr>
              <a:t>Club Communication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464119-14BF-4AF9-B104-19B880DA3830}"/>
              </a:ext>
            </a:extLst>
          </p:cNvPr>
          <p:cNvSpPr txBox="1"/>
          <p:nvPr/>
        </p:nvSpPr>
        <p:spPr>
          <a:xfrm>
            <a:off x="3242163" y="3559977"/>
            <a:ext cx="1680882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10000"/>
                <a:lumOff val="9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2060"/>
                </a:solidFill>
                <a:latin typeface="Myriad Pro" panose="020B0503030403020204" pitchFamily="34" charset="0"/>
              </a:rPr>
              <a:t>Pathways Assessment</a:t>
            </a:r>
          </a:p>
          <a:p>
            <a:pPr algn="ctr"/>
            <a:r>
              <a:rPr lang="en-US" sz="1200" dirty="0">
                <a:solidFill>
                  <a:srgbClr val="002060"/>
                </a:solidFill>
                <a:latin typeface="Myriad Pro" panose="020B0503030403020204" pitchFamily="34" charset="0"/>
              </a:rPr>
              <a:t>Member Induction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9C66FC-604B-4AAA-B405-14B1D68FF349}"/>
              </a:ext>
            </a:extLst>
          </p:cNvPr>
          <p:cNvSpPr txBox="1"/>
          <p:nvPr/>
        </p:nvSpPr>
        <p:spPr>
          <a:xfrm>
            <a:off x="5311777" y="1435896"/>
            <a:ext cx="1554900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10000"/>
                <a:lumOff val="9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2060"/>
                </a:solidFill>
                <a:latin typeface="Myriad Pro" panose="020B0503030403020204" pitchFamily="34" charset="0"/>
              </a:rPr>
              <a:t>Social Gatherings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055A41-0C4B-4C7D-A76C-E9A3CAB2DEC9}"/>
              </a:ext>
            </a:extLst>
          </p:cNvPr>
          <p:cNvSpPr txBox="1"/>
          <p:nvPr/>
        </p:nvSpPr>
        <p:spPr>
          <a:xfrm>
            <a:off x="3795976" y="1297396"/>
            <a:ext cx="1554900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10000"/>
                <a:lumOff val="9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2060"/>
                </a:solidFill>
                <a:latin typeface="Myriad Pro" panose="020B0503030403020204" pitchFamily="34" charset="0"/>
              </a:rPr>
              <a:t>Outside Speakers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C6A014-BB47-4450-85BC-194E9F6E2B87}"/>
              </a:ext>
            </a:extLst>
          </p:cNvPr>
          <p:cNvSpPr txBox="1"/>
          <p:nvPr/>
        </p:nvSpPr>
        <p:spPr>
          <a:xfrm>
            <a:off x="5367632" y="4729606"/>
            <a:ext cx="1554900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10000"/>
                <a:lumOff val="9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2060"/>
                </a:solidFill>
                <a:latin typeface="Myriad Pro" panose="020B0503030403020204" pitchFamily="34" charset="0"/>
              </a:rPr>
              <a:t>Meeting Variety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B24C4CE-100C-42BA-ACBC-28E9CCB4E618}"/>
              </a:ext>
            </a:extLst>
          </p:cNvPr>
          <p:cNvSpPr txBox="1"/>
          <p:nvPr/>
        </p:nvSpPr>
        <p:spPr>
          <a:xfrm>
            <a:off x="0" y="2730470"/>
            <a:ext cx="155490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10000"/>
                <a:lumOff val="9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2060"/>
                </a:solidFill>
                <a:latin typeface="Myriad Pro" panose="020B0503030403020204" pitchFamily="34" charset="0"/>
              </a:rPr>
              <a:t>Youth Leadership</a:t>
            </a:r>
          </a:p>
          <a:p>
            <a:pPr algn="ctr"/>
            <a:r>
              <a:rPr lang="en-US" sz="1200" dirty="0">
                <a:solidFill>
                  <a:srgbClr val="002060"/>
                </a:solidFill>
                <a:latin typeface="Myriad Pro" panose="020B0503030403020204" pitchFamily="34" charset="0"/>
              </a:rPr>
              <a:t>Speechcraft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F1F1F21-B48E-446B-A5D2-4124173A6EFB}"/>
              </a:ext>
            </a:extLst>
          </p:cNvPr>
          <p:cNvSpPr txBox="1"/>
          <p:nvPr/>
        </p:nvSpPr>
        <p:spPr>
          <a:xfrm>
            <a:off x="1687263" y="3875256"/>
            <a:ext cx="1554900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10000"/>
                <a:lumOff val="9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2060"/>
                </a:solidFill>
                <a:latin typeface="Myriad Pro" panose="020B0503030403020204" pitchFamily="34" charset="0"/>
              </a:rPr>
              <a:t>Elevator Speech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7D16676-5EB6-4898-9A71-7FF53A080713}"/>
              </a:ext>
            </a:extLst>
          </p:cNvPr>
          <p:cNvSpPr txBox="1"/>
          <p:nvPr/>
        </p:nvSpPr>
        <p:spPr>
          <a:xfrm>
            <a:off x="6848856" y="2163153"/>
            <a:ext cx="1554900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10000"/>
                <a:lumOff val="9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2060"/>
                </a:solidFill>
                <a:latin typeface="Myriad Pro" panose="020B0503030403020204" pitchFamily="34" charset="0"/>
              </a:rPr>
              <a:t>Consistent Branding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EC52DBE-F1B1-4AC4-AB3C-859B7FC0A56D}"/>
              </a:ext>
            </a:extLst>
          </p:cNvPr>
          <p:cNvSpPr txBox="1"/>
          <p:nvPr/>
        </p:nvSpPr>
        <p:spPr>
          <a:xfrm>
            <a:off x="6720009" y="4221775"/>
            <a:ext cx="1761692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10000"/>
                <a:lumOff val="9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2060"/>
                </a:solidFill>
                <a:latin typeface="Myriad Pro" panose="020B0503030403020204" pitchFamily="34" charset="0"/>
              </a:rPr>
              <a:t>Year-End Achievements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EC464ED-198F-4E9D-9DFB-B155FD3CDB5B}"/>
              </a:ext>
            </a:extLst>
          </p:cNvPr>
          <p:cNvSpPr txBox="1"/>
          <p:nvPr/>
        </p:nvSpPr>
        <p:spPr>
          <a:xfrm>
            <a:off x="5064248" y="3598257"/>
            <a:ext cx="2049959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10000"/>
                <a:lumOff val="9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2060"/>
                </a:solidFill>
                <a:latin typeface="+mj-lt"/>
              </a:rPr>
              <a:t>Club Mentorship Program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C0B635F-60AB-43CD-BC0D-69B358C5022F}"/>
              </a:ext>
            </a:extLst>
          </p:cNvPr>
          <p:cNvSpPr txBox="1"/>
          <p:nvPr/>
        </p:nvSpPr>
        <p:spPr>
          <a:xfrm>
            <a:off x="-270623" y="3513811"/>
            <a:ext cx="2333869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10000"/>
                <a:lumOff val="9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2060"/>
                </a:solidFill>
                <a:latin typeface="+mj-lt"/>
              </a:rPr>
              <a:t>Social Media Advertisements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CDE09FB-4419-41A3-846B-77499720D5D8}"/>
              </a:ext>
            </a:extLst>
          </p:cNvPr>
          <p:cNvSpPr txBox="1"/>
          <p:nvPr/>
        </p:nvSpPr>
        <p:spPr>
          <a:xfrm>
            <a:off x="1539782" y="2898180"/>
            <a:ext cx="1765414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10000"/>
                <a:lumOff val="9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2060"/>
                </a:solidFill>
                <a:latin typeface="+mj-lt"/>
              </a:rPr>
              <a:t>Impactful Open House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2E1E5B8-E8D8-4BB5-A37D-7A9BC3EAC434}"/>
              </a:ext>
            </a:extLst>
          </p:cNvPr>
          <p:cNvSpPr txBox="1"/>
          <p:nvPr/>
        </p:nvSpPr>
        <p:spPr>
          <a:xfrm>
            <a:off x="5471990" y="5514436"/>
            <a:ext cx="1248019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10000"/>
                <a:lumOff val="9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2060"/>
                </a:solidFill>
                <a:latin typeface="+mj-lt"/>
              </a:rPr>
              <a:t>Speak-a-thon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388C151-785F-42CB-9506-08C1CD7B505A}"/>
              </a:ext>
            </a:extLst>
          </p:cNvPr>
          <p:cNvSpPr txBox="1"/>
          <p:nvPr/>
        </p:nvSpPr>
        <p:spPr>
          <a:xfrm>
            <a:off x="3732985" y="5052771"/>
            <a:ext cx="1680882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10000"/>
                <a:lumOff val="9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2060"/>
                </a:solidFill>
                <a:latin typeface="+mj-lt"/>
              </a:rPr>
              <a:t>Club Officer Training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E9E99AE-68FD-4B18-AB93-BBE2983A3D82}"/>
              </a:ext>
            </a:extLst>
          </p:cNvPr>
          <p:cNvSpPr txBox="1"/>
          <p:nvPr/>
        </p:nvSpPr>
        <p:spPr>
          <a:xfrm>
            <a:off x="4082604" y="2174560"/>
            <a:ext cx="981644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10000"/>
                <a:lumOff val="9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2060"/>
                </a:solidFill>
                <a:latin typeface="+mj-lt"/>
              </a:rPr>
              <a:t>Club T-shirt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3BEAABF-EF10-4672-93F2-E40FB857CE6E}"/>
              </a:ext>
            </a:extLst>
          </p:cNvPr>
          <p:cNvSpPr txBox="1"/>
          <p:nvPr/>
        </p:nvSpPr>
        <p:spPr>
          <a:xfrm>
            <a:off x="8847281" y="3602169"/>
            <a:ext cx="1945028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10000"/>
                <a:lumOff val="9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2060"/>
                </a:solidFill>
                <a:latin typeface="+mj-lt"/>
              </a:rPr>
              <a:t>Expired Member Contact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101949C3-9DAC-4185-8A2B-B996846C473C}"/>
              </a:ext>
            </a:extLst>
          </p:cNvPr>
          <p:cNvSpPr txBox="1">
            <a:spLocks/>
          </p:cNvSpPr>
          <p:nvPr/>
        </p:nvSpPr>
        <p:spPr>
          <a:xfrm>
            <a:off x="8510905" y="6208776"/>
            <a:ext cx="5513690" cy="649224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Arial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Arial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Arial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Arial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Arial" charset="0"/>
              </a:defRPr>
            </a:lvl9pPr>
          </a:lstStyle>
          <a:p>
            <a:r>
              <a:rPr lang="en-US" sz="2400" b="1" dirty="0">
                <a:solidFill>
                  <a:schemeClr val="bg1"/>
                </a:solidFill>
                <a:latin typeface="+mj-lt"/>
              </a:rPr>
              <a:t>Defining Club Quality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D821DFE-32A1-6E4D-B5AF-2561C8105CA1}"/>
              </a:ext>
            </a:extLst>
          </p:cNvPr>
          <p:cNvSpPr txBox="1"/>
          <p:nvPr/>
        </p:nvSpPr>
        <p:spPr>
          <a:xfrm>
            <a:off x="5350876" y="558732"/>
            <a:ext cx="155490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10000"/>
                <a:lumOff val="9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2060"/>
                </a:solidFill>
                <a:latin typeface="Myriad Pro" panose="020B0503030403020204" pitchFamily="34" charset="0"/>
              </a:rPr>
              <a:t>Member Achievement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8E32FDC-6256-7E44-9109-1AF5B58C2E37}"/>
              </a:ext>
            </a:extLst>
          </p:cNvPr>
          <p:cNvSpPr txBox="1"/>
          <p:nvPr/>
        </p:nvSpPr>
        <p:spPr>
          <a:xfrm>
            <a:off x="5064247" y="3945873"/>
            <a:ext cx="2049959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10000"/>
                <a:lumOff val="9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2060"/>
                </a:solidFill>
                <a:latin typeface="+mj-lt"/>
              </a:rPr>
              <a:t>Members’ Goals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90D37D1-412C-494A-AC02-CB14AE8064E2}"/>
              </a:ext>
            </a:extLst>
          </p:cNvPr>
          <p:cNvSpPr txBox="1"/>
          <p:nvPr/>
        </p:nvSpPr>
        <p:spPr>
          <a:xfrm>
            <a:off x="1687264" y="4213888"/>
            <a:ext cx="155490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10000"/>
                <a:lumOff val="9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2060"/>
                </a:solidFill>
                <a:latin typeface="+mj-lt"/>
              </a:rPr>
              <a:t>Identify Prospects’ Goals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51AD878-AB56-394D-9CB8-F2BB515C85F9}"/>
              </a:ext>
            </a:extLst>
          </p:cNvPr>
          <p:cNvSpPr txBox="1"/>
          <p:nvPr/>
        </p:nvSpPr>
        <p:spPr>
          <a:xfrm>
            <a:off x="1684421" y="4775772"/>
            <a:ext cx="1554900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10000"/>
                <a:lumOff val="9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2060"/>
                </a:solidFill>
                <a:latin typeface="+mj-lt"/>
              </a:rPr>
              <a:t>Introduce Guests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BEEBD86-9E93-8146-9E8F-BC79B6DB8D14}"/>
              </a:ext>
            </a:extLst>
          </p:cNvPr>
          <p:cNvSpPr txBox="1"/>
          <p:nvPr/>
        </p:nvSpPr>
        <p:spPr>
          <a:xfrm>
            <a:off x="5064246" y="2644168"/>
            <a:ext cx="2049959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10000"/>
                <a:lumOff val="9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2060"/>
                </a:solidFill>
                <a:latin typeface="+mj-lt"/>
              </a:rPr>
              <a:t>Fulfill Meeting &amp; Officer Roles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38559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1_TI CORPORATE: 4X3 – TITLE &amp; CONTENT" val="JAv44dR3"/>
  <p:tag name="TAG_BACKING_FORM_KEY" val="266032-c:\users\jwaller\desktop\s4c cgd role breakout v2.pptx"/>
  <p:tag name="ARTICULATE_PRESENTER_VERSION" val="8"/>
  <p:tag name="ARTICULATE_PROJECT_CHECK" val="0"/>
  <p:tag name="ARTICULATE_SLIDE_THUMBNAIL_REFRESH" val="1"/>
  <p:tag name="ARTICULATE_PROJECT_OPEN" val="0"/>
  <p:tag name="ARTICULATE_SLIDE_COUNT" val="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TI Corporate: 4x3 – Title &amp; Content">
  <a:themeElements>
    <a:clrScheme name="Custom 8">
      <a:dk1>
        <a:srgbClr val="132E3E"/>
      </a:dk1>
      <a:lt1>
        <a:srgbClr val="FFFFFF"/>
      </a:lt1>
      <a:dk2>
        <a:srgbClr val="000000"/>
      </a:dk2>
      <a:lt2>
        <a:srgbClr val="C8C8C8"/>
      </a:lt2>
      <a:accent1>
        <a:srgbClr val="294364"/>
      </a:accent1>
      <a:accent2>
        <a:srgbClr val="652936"/>
      </a:accent2>
      <a:accent3>
        <a:srgbClr val="FFFFFF"/>
      </a:accent3>
      <a:accent4>
        <a:srgbClr val="000000"/>
      </a:accent4>
      <a:accent5>
        <a:srgbClr val="ACB0B8"/>
      </a:accent5>
      <a:accent6>
        <a:srgbClr val="5B2430"/>
      </a:accent6>
      <a:hlink>
        <a:srgbClr val="777777"/>
      </a:hlink>
      <a:folHlink>
        <a:srgbClr val="B2B2B2"/>
      </a:folHlink>
    </a:clrScheme>
    <a:fontScheme name="Convention_2011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vention_2011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vention_2011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vention_2011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vention_2011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vention_2011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vention_2011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vention_2011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vention_2011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vention_2011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vention_2011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vention_2011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vention_2011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vention_2011_Templat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294364"/>
        </a:accent1>
        <a:accent2>
          <a:srgbClr val="652936"/>
        </a:accent2>
        <a:accent3>
          <a:srgbClr val="FFFFFF"/>
        </a:accent3>
        <a:accent4>
          <a:srgbClr val="000000"/>
        </a:accent4>
        <a:accent5>
          <a:srgbClr val="ACB0B8"/>
        </a:accent5>
        <a:accent6>
          <a:srgbClr val="5B2430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vention_2011_Template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294364"/>
        </a:accent1>
        <a:accent2>
          <a:srgbClr val="652936"/>
        </a:accent2>
        <a:accent3>
          <a:srgbClr val="FFFFFF"/>
        </a:accent3>
        <a:accent4>
          <a:srgbClr val="000000"/>
        </a:accent4>
        <a:accent5>
          <a:srgbClr val="ACB0B8"/>
        </a:accent5>
        <a:accent6>
          <a:srgbClr val="5B2430"/>
        </a:accent6>
        <a:hlink>
          <a:srgbClr val="777777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3" id="{D7850709-F302-294F-9F72-E28077C742D9}" vid="{587E947D-5F89-764A-B19C-E25317BE4A4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954E34E4EDFD49BC6F6961AA98779E" ma:contentTypeVersion="12" ma:contentTypeDescription="Create a new document." ma:contentTypeScope="" ma:versionID="d89782f5a5bb4732eed16fa921f7eb7e">
  <xsd:schema xmlns:xsd="http://www.w3.org/2001/XMLSchema" xmlns:xs="http://www.w3.org/2001/XMLSchema" xmlns:p="http://schemas.microsoft.com/office/2006/metadata/properties" xmlns:ns2="8c6a0a72-e6e7-4f8b-a353-b7c727c5dcd0" xmlns:ns3="e10df609-bac7-454a-91f6-876e95fb37e2" targetNamespace="http://schemas.microsoft.com/office/2006/metadata/properties" ma:root="true" ma:fieldsID="5a4e59fba34fd9021ddc3f1bfe2601f1" ns2:_="" ns3:_="">
    <xsd:import namespace="8c6a0a72-e6e7-4f8b-a353-b7c727c5dcd0"/>
    <xsd:import namespace="e10df609-bac7-454a-91f6-876e95fb37e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6a0a72-e6e7-4f8b-a353-b7c727c5dc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0df609-bac7-454a-91f6-876e95fb37e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9307AA7-A768-424B-A6C0-E8CEB9B13EB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766A843-85FA-497C-81A2-FF1F286C549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c6a0a72-e6e7-4f8b-a353-b7c727c5dcd0"/>
    <ds:schemaRef ds:uri="e10df609-bac7-454a-91f6-876e95fb37e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E42C0B7-BCE4-4A33-A63B-CDE63FF846E5}">
  <ds:schemaRefs>
    <ds:schemaRef ds:uri="http://schemas.microsoft.com/office/2006/documentManagement/types"/>
    <ds:schemaRef ds:uri="http://schemas.microsoft.com/office/infopath/2007/PartnerControls"/>
    <ds:schemaRef ds:uri="e10df609-bac7-454a-91f6-876e95fb37e2"/>
    <ds:schemaRef ds:uri="http://www.w3.org/XML/1998/namespace"/>
    <ds:schemaRef ds:uri="http://purl.org/dc/terms/"/>
    <ds:schemaRef ds:uri="http://purl.org/dc/elements/1.1/"/>
    <ds:schemaRef ds:uri="http://purl.org/dc/dcmitype/"/>
    <ds:schemaRef ds:uri="8c6a0a72-e6e7-4f8b-a353-b7c727c5dcd0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1_TI Corporate: 4x3 – Title &amp; Content</Template>
  <TotalTime>6736</TotalTime>
  <Words>148</Words>
  <Application>Microsoft Macintosh PowerPoint</Application>
  <PresentationFormat>Widescreen</PresentationFormat>
  <Paragraphs>40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2" baseType="lpstr">
      <vt:lpstr>ArialUnicodeMS</vt:lpstr>
      <vt:lpstr>Arial</vt:lpstr>
      <vt:lpstr>Arial Black</vt:lpstr>
      <vt:lpstr>Calibri</vt:lpstr>
      <vt:lpstr>Courier New</vt:lpstr>
      <vt:lpstr>Myriad Pro</vt:lpstr>
      <vt:lpstr>Myriad Pro Semibold</vt:lpstr>
      <vt:lpstr>Wingdings</vt:lpstr>
      <vt:lpstr>1_TI Corporate: 4x3 – Title &amp; Content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Club Growth Director Breakout</dc:title>
  <dc:creator>Alexis Nelson</dc:creator>
  <cp:lastModifiedBy>Adam Bockler</cp:lastModifiedBy>
  <cp:revision>199</cp:revision>
  <cp:lastPrinted>2020-03-10T18:53:26Z</cp:lastPrinted>
  <dcterms:created xsi:type="dcterms:W3CDTF">2019-11-08T21:54:26Z</dcterms:created>
  <dcterms:modified xsi:type="dcterms:W3CDTF">2020-10-17T16:39:24Z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Path">
    <vt:lpwstr>https://toastmasterseo-my.sharepoint.com/personal/krynerson_toastmasters_org/Documents/Microsoft Teams Chat Files/2019DistrictLeaderTrainingSession2</vt:lpwstr>
  </property>
  <property fmtid="{D5CDD505-2E9C-101B-9397-08002B2CF9AE}" pid="3" name="ArticulateUseProject">
    <vt:lpwstr>1</vt:lpwstr>
  </property>
  <property fmtid="{D5CDD505-2E9C-101B-9397-08002B2CF9AE}" pid="4" name="ArticulateProjectVersion">
    <vt:lpwstr>8</vt:lpwstr>
  </property>
  <property fmtid="{D5CDD505-2E9C-101B-9397-08002B2CF9AE}" pid="5" name="ContentTypeId">
    <vt:lpwstr>0x010100CB954E34E4EDFD49BC6F6961AA98779E</vt:lpwstr>
  </property>
  <property fmtid="{D5CDD505-2E9C-101B-9397-08002B2CF9AE}" pid="6" name="ArticulateGUID">
    <vt:lpwstr>F9B23AB7-9C9F-441A-9C89-AE77261AB62B</vt:lpwstr>
  </property>
  <property fmtid="{D5CDD505-2E9C-101B-9397-08002B2CF9AE}" pid="7" name="ArticulateProjectFull">
    <vt:lpwstr>C:\Users\jwaller\Desktop\Club Quality Activity - A.ppta</vt:lpwstr>
  </property>
</Properties>
</file>