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5" r:id="rId2"/>
    <p:sldId id="570" r:id="rId3"/>
    <p:sldId id="569" r:id="rId4"/>
    <p:sldId id="257" r:id="rId5"/>
    <p:sldId id="417" r:id="rId6"/>
    <p:sldId id="258" r:id="rId7"/>
    <p:sldId id="419" r:id="rId8"/>
    <p:sldId id="259" r:id="rId9"/>
    <p:sldId id="260" r:id="rId10"/>
    <p:sldId id="344" r:id="rId11"/>
    <p:sldId id="416" r:id="rId12"/>
    <p:sldId id="261" r:id="rId13"/>
    <p:sldId id="262" r:id="rId14"/>
    <p:sldId id="263" r:id="rId15"/>
    <p:sldId id="31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C2D27-FD9E-482D-8F32-F741EB27D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0E77CD-C428-5EF3-5DFA-62225A2A1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49EA6-DA4D-8723-D825-14A07C1C1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38F8-9669-4990-8580-D3D879AF6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B0968-5023-4368-45AE-F7D59F718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7AA70-9D2D-C66D-F417-AD782A55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B30C-93A2-4AC6-909D-5E2BA3043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62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25812-67FF-CB0B-1446-F37F90411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006F6-9FA6-0923-4038-B8608D18D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945F0-3351-201B-3F70-4E545B3F0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38F8-9669-4990-8580-D3D879AF6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DD5EF-A297-BE69-F4BE-51958D08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7062D-CC8A-5708-4E57-941015FCE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B30C-93A2-4AC6-909D-5E2BA3043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8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411059-202E-6D43-AF6A-170EE9A98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68E2FC-2D2F-E605-71B9-A4DD64F31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2BC8D-4F5D-6B89-94C4-B47E3FF96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38F8-9669-4990-8580-D3D879AF6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B067D-447D-C989-2373-25DD0F20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C7C3B-9061-CE43-A1AE-1DC3586E3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B30C-93A2-4AC6-909D-5E2BA3043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44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602F0-3995-8E1E-99E0-5F29D549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6BC6D-DC56-5A8D-7A6E-76E275579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0F724-030A-4981-6A74-DF36D9589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38F8-9669-4990-8580-D3D879AF6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9969F-924E-28FB-2136-04090D3CD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5A3A-845C-F5BE-BEBC-094FB2370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B30C-93A2-4AC6-909D-5E2BA3043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63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5E071-CBC2-73AE-9342-ABF50A0BF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9A2C2-5B76-1FE6-F901-502702CD9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AEC22-9C40-8AA1-4A1C-32037285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38F8-9669-4990-8580-D3D879AF6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704A9-132A-4295-C42E-D8733E542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337D5-4039-1A07-99A0-0607F16F7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B30C-93A2-4AC6-909D-5E2BA3043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9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4484F-F4DE-FD44-EA68-74C43D69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5DB4E-7296-29DE-EF13-C4F65AE8A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DF8B2-8D2C-D1DE-C5F8-648538D55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78D33-E904-B43F-0697-FE78FEA66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38F8-9669-4990-8580-D3D879AF6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06812-7354-C6AD-E46F-DD15CE951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E8C11-F3AB-2E34-6DFF-F7A53D669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B30C-93A2-4AC6-909D-5E2BA3043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91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7054-939C-8DAA-9B44-8E315D5A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70C6C-80A6-E663-99A2-16173EB38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E4D1F-F2D7-A1EC-B493-C12D945A8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98BD90-E7CA-2737-FC9C-A59F619E95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08FE76-C54B-34AF-DACC-7975E377D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F9277-53E0-60A0-3202-523496B3A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38F8-9669-4990-8580-D3D879AF6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5D313D-2D50-78F2-D3FB-A7B78B379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80AF03-DD32-A41E-88E0-3F17DAF65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B30C-93A2-4AC6-909D-5E2BA3043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3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98A55-05D7-9519-D811-80E42BB3C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F26F0-803D-B0E4-CE8C-B8F09FABA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38F8-9669-4990-8580-D3D879AF6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C11CCB-14A8-8AA8-D64A-2075CFA7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87C93-2001-40A4-4295-01BA239CE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B30C-93A2-4AC6-909D-5E2BA3043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2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B45846-11D9-571C-D8F5-5FC5D16B9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38F8-9669-4990-8580-D3D879AF6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6067B3-F6B3-01E7-8BC1-B7441FFE7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2E051-A9F7-49E4-9325-95C5E674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B30C-93A2-4AC6-909D-5E2BA3043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2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285CF-3A8C-F8AC-BE7C-0B0DFFFC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07959-4E9B-1B3C-E527-3DB136EA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E3403-EAEF-90A4-B165-66AEDB111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B217C-A6AD-FB98-2F70-EECE93259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38F8-9669-4990-8580-D3D879AF6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DCB88-2F43-D002-96CA-ED75E5C7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6A7F8-25C5-5C66-C98A-DBB3DBFF0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B30C-93A2-4AC6-909D-5E2BA3043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79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8C10-23AD-4545-B9FF-BD0EB6D3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02B93-2C6B-794C-D828-A75BE8A52A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24026-BF59-4D0D-A78E-A18CA388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25451-90E1-8CFD-BC23-BCF47239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38F8-9669-4990-8580-D3D879AF6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1B8E4-EC32-106B-9D0F-19A2B9D2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B193A-EFAA-EABB-83BD-95EF5DAE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B30C-93A2-4AC6-909D-5E2BA3043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6B5DAE-BA0E-1AFC-BEF9-1E157A4B7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E0D81-8EB8-73D5-1BED-CD2D4EC60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7A629-0A1F-BF15-B2F0-D5091B355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C38F8-9669-4990-8580-D3D879AF65A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2FAB8-C1AD-0595-0BAC-1CCB95727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F85DF-7E1D-5FA3-1A7B-A5DBF0249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9B30C-93A2-4AC6-909D-5E2BA3043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6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jerry@theawardscompany.com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346" name="Rectangle 14234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348" name="Rectangle 14234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350" name="Rectangle 14234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352" name="Rectangle 14235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2340" name="Picture 4" descr="j0282777">
            <a:extLst>
              <a:ext uri="{FF2B5EF4-FFF2-40B4-BE49-F238E27FC236}">
                <a16:creationId xmlns:a16="http://schemas.microsoft.com/office/drawing/2014/main" id="{4147CF9E-A933-580F-0703-D400F4C32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290" y="3057525"/>
            <a:ext cx="3807619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1" name="WordArt 5">
            <a:extLst>
              <a:ext uri="{FF2B5EF4-FFF2-40B4-BE49-F238E27FC236}">
                <a16:creationId xmlns:a16="http://schemas.microsoft.com/office/drawing/2014/main" id="{B321BF11-78FC-BF79-11E8-232569A4A5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78090" y="457200"/>
            <a:ext cx="3807619" cy="213598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106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56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Black Chancery"/>
                <a:ea typeface="+mn-ea"/>
                <a:cs typeface="+mn-cs"/>
              </a:rPr>
              <a:t>Let's</a:t>
            </a:r>
          </a:p>
          <a:p>
            <a:pPr marL="0" marR="0" lvl="0" indent="0" algn="ctr" defTabSz="1106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56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Black Chancery"/>
                <a:ea typeface="+mn-ea"/>
                <a:cs typeface="+mn-cs"/>
              </a:rPr>
              <a:t>Have FUN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Black Chancery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DEFF3F-190E-3EB8-BE1C-07AF8C032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1" r="5845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74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 puppet with orange hair and a green coat&#10;&#10;Description automatically generated">
            <a:extLst>
              <a:ext uri="{FF2B5EF4-FFF2-40B4-BE49-F238E27FC236}">
                <a16:creationId xmlns:a16="http://schemas.microsoft.com/office/drawing/2014/main" id="{95416C24-C048-9E97-F0DF-3FC8FF67B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941" y="584744"/>
            <a:ext cx="990411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C7CA5-4209-98DB-265D-29C27F923189}"/>
              </a:ext>
            </a:extLst>
          </p:cNvPr>
          <p:cNvSpPr txBox="1"/>
          <p:nvPr/>
        </p:nvSpPr>
        <p:spPr>
          <a:xfrm>
            <a:off x="974738" y="840807"/>
            <a:ext cx="60943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2A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NERVOUS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03F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﻿about Your Upcoming Speech?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03F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800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fferent coloured question marks">
            <a:extLst>
              <a:ext uri="{FF2B5EF4-FFF2-40B4-BE49-F238E27FC236}">
                <a16:creationId xmlns:a16="http://schemas.microsoft.com/office/drawing/2014/main" id="{33714141-8B61-D1F7-FC72-D6546EB93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3E306C-969F-14A3-42BB-FCBB7D246ED4}"/>
              </a:ext>
            </a:extLst>
          </p:cNvPr>
          <p:cNvSpPr txBox="1"/>
          <p:nvPr/>
        </p:nvSpPr>
        <p:spPr>
          <a:xfrm>
            <a:off x="2276475" y="2247900"/>
            <a:ext cx="7581900" cy="251460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#4. Tell Stories</a:t>
            </a:r>
          </a:p>
        </p:txBody>
      </p:sp>
    </p:spTree>
    <p:extLst>
      <p:ext uri="{BB962C8B-B14F-4D97-AF65-F5344CB8AC3E}">
        <p14:creationId xmlns:p14="http://schemas.microsoft.com/office/powerpoint/2010/main" val="4017268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386BBDA8-7E31-47B7-800A-97A2BD677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Robot">
            <a:extLst>
              <a:ext uri="{FF2B5EF4-FFF2-40B4-BE49-F238E27FC236}">
                <a16:creationId xmlns:a16="http://schemas.microsoft.com/office/drawing/2014/main" id="{AA7942F5-34BB-23C1-C48D-5C7E68D4C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439" y="929820"/>
            <a:ext cx="5002092" cy="500209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651B525-5223-668D-6635-730A8E3951AE}"/>
              </a:ext>
            </a:extLst>
          </p:cNvPr>
          <p:cNvSpPr txBox="1"/>
          <p:nvPr/>
        </p:nvSpPr>
        <p:spPr>
          <a:xfrm>
            <a:off x="5473474" y="2014741"/>
            <a:ext cx="5555309" cy="25884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b="1" i="1" dirty="0">
                <a:effectLst/>
              </a:rPr>
              <a:t>Perfect people aren’t real and</a:t>
            </a:r>
            <a:endParaRPr lang="en-US" sz="4000" dirty="0">
              <a:effectLst/>
            </a:endParaRP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b="1" i="1" dirty="0">
                <a:effectLst/>
              </a:rPr>
              <a:t>Real people aren’t perfect.</a:t>
            </a:r>
            <a:endParaRPr lang="en-US" sz="4000" dirty="0"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78287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1A4A01-FAFC-D1BC-544C-644420D5486E}"/>
              </a:ext>
            </a:extLst>
          </p:cNvPr>
          <p:cNvSpPr txBox="1"/>
          <p:nvPr/>
        </p:nvSpPr>
        <p:spPr>
          <a:xfrm>
            <a:off x="823442" y="921715"/>
            <a:ext cx="5163022" cy="26359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 for Connection Not Perfection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9" name="Graphic 58" descr="Heart Lock">
            <a:extLst>
              <a:ext uri="{FF2B5EF4-FFF2-40B4-BE49-F238E27FC236}">
                <a16:creationId xmlns:a16="http://schemas.microsoft.com/office/drawing/2014/main" id="{03319D7E-015D-49A1-E23D-B277F147C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3907" y="658489"/>
            <a:ext cx="5163022" cy="5163022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0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rson holding mouse">
            <a:extLst>
              <a:ext uri="{FF2B5EF4-FFF2-40B4-BE49-F238E27FC236}">
                <a16:creationId xmlns:a16="http://schemas.microsoft.com/office/drawing/2014/main" id="{AF658899-A33A-BDC2-2F63-EBC6C5901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98" r="30731" b="-2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91297E5-D948-76DC-CB8E-7E7F3A120BC7}"/>
              </a:ext>
            </a:extLst>
          </p:cNvPr>
          <p:cNvSpPr txBox="1"/>
          <p:nvPr/>
        </p:nvSpPr>
        <p:spPr>
          <a:xfrm>
            <a:off x="3695702" y="2147357"/>
            <a:ext cx="4313264" cy="4101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Contact Information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Jerry Evans, DTM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hlinkClick r:id="rId3"/>
              </a:rPr>
              <a:t>jerry@theawardscompany.com</a:t>
            </a:r>
            <a:endParaRPr kumimoji="0" lang="en-US" sz="24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Cell: 630-640-9219</a:t>
            </a:r>
          </a:p>
        </p:txBody>
      </p:sp>
      <p:pic>
        <p:nvPicPr>
          <p:cNvPr id="6" name="Picture 5" descr="A person in a suit smiling&#10;&#10;Description automatically generated">
            <a:extLst>
              <a:ext uri="{FF2B5EF4-FFF2-40B4-BE49-F238E27FC236}">
                <a16:creationId xmlns:a16="http://schemas.microsoft.com/office/drawing/2014/main" id="{9B896B18-3315-4643-D260-D10B404315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11302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289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6E011B-60B7-4A15-51B3-A552152F9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478063-B291-8AE6-F7A5-0D5599A0112B}"/>
              </a:ext>
            </a:extLst>
          </p:cNvPr>
          <p:cNvSpPr txBox="1"/>
          <p:nvPr/>
        </p:nvSpPr>
        <p:spPr>
          <a:xfrm>
            <a:off x="4012163" y="690465"/>
            <a:ext cx="41855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Happy</a:t>
            </a:r>
          </a:p>
        </p:txBody>
      </p:sp>
    </p:spTree>
    <p:extLst>
      <p:ext uri="{BB962C8B-B14F-4D97-AF65-F5344CB8AC3E}">
        <p14:creationId xmlns:p14="http://schemas.microsoft.com/office/powerpoint/2010/main" val="3071645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25CDFC-F554-CE92-1BCD-2DEFA3B6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3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A35A3-955A-2457-DE8B-568BB1C8BBDF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HAPPY LOVE-YOU-ARY</a:t>
            </a:r>
            <a:endParaRPr kumimoji="0" lang="en-US" sz="66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623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ulti coloured wooden stick figures">
            <a:extLst>
              <a:ext uri="{FF2B5EF4-FFF2-40B4-BE49-F238E27FC236}">
                <a16:creationId xmlns:a16="http://schemas.microsoft.com/office/drawing/2014/main" id="{BD0FEC4C-FE7A-AE97-8557-1DF161FA2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66" b="70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60DDC-109D-BB74-5552-E22E733242C7}"/>
              </a:ext>
            </a:extLst>
          </p:cNvPr>
          <p:cNvSpPr txBox="1"/>
          <p:nvPr/>
        </p:nvSpPr>
        <p:spPr>
          <a:xfrm>
            <a:off x="523875" y="42595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Express Your Best Self: Go for Connection Not Perfection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883907C-24B3-2C6F-DAE2-20E39AA2D941}"/>
              </a:ext>
            </a:extLst>
          </p:cNvPr>
          <p:cNvSpPr txBox="1"/>
          <p:nvPr/>
        </p:nvSpPr>
        <p:spPr>
          <a:xfrm>
            <a:off x="8601712" y="6017226"/>
            <a:ext cx="3026149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Jerry Evans, DTM</a:t>
            </a:r>
          </a:p>
        </p:txBody>
      </p:sp>
      <p:pic>
        <p:nvPicPr>
          <p:cNvPr id="6" name="Picture 5" descr="A person in a suit smiling&#10;&#10;Description automatically generated">
            <a:extLst>
              <a:ext uri="{FF2B5EF4-FFF2-40B4-BE49-F238E27FC236}">
                <a16:creationId xmlns:a16="http://schemas.microsoft.com/office/drawing/2014/main" id="{C07B7BBA-C9A9-7319-A1BB-E71C281B4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53" y="1804274"/>
            <a:ext cx="3026149" cy="453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13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water splashing&#10;&#10;Description automatically generated">
            <a:extLst>
              <a:ext uri="{FF2B5EF4-FFF2-40B4-BE49-F238E27FC236}">
                <a16:creationId xmlns:a16="http://schemas.microsoft.com/office/drawing/2014/main" id="{47520C5A-CFB1-DD81-AE36-47054240C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1"/>
            <a:ext cx="12202099" cy="68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62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3F30FB-DCC9-1DE4-9C68-8DD2A0002325}"/>
              </a:ext>
            </a:extLst>
          </p:cNvPr>
          <p:cNvSpPr txBox="1"/>
          <p:nvPr/>
        </p:nvSpPr>
        <p:spPr>
          <a:xfrm>
            <a:off x="2318619" y="1423180"/>
            <a:ext cx="8238804" cy="31650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#1. Be Authentic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latin typeface="+mj-lt"/>
                <a:ea typeface="+mj-ea"/>
                <a:cs typeface="+mj-cs"/>
              </a:rPr>
              <a:t>Authenticity Always Trumps Perfection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phic 5" descr="Heart Lock">
            <a:extLst>
              <a:ext uri="{FF2B5EF4-FFF2-40B4-BE49-F238E27FC236}">
                <a16:creationId xmlns:a16="http://schemas.microsoft.com/office/drawing/2014/main" id="{1ED381AA-088A-A227-2057-803A62F6C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8" name="Graphic 7" descr="Heart Lock">
            <a:extLst>
              <a:ext uri="{FF2B5EF4-FFF2-40B4-BE49-F238E27FC236}">
                <a16:creationId xmlns:a16="http://schemas.microsoft.com/office/drawing/2014/main" id="{F4DEEEF1-E3F0-4F8D-9E3F-D07FBF0F3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4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7FBFCB-718C-9F5F-DA18-6863A716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346107"/>
            <a:ext cx="662940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69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Quizzical burrowing owl looking forward">
            <a:extLst>
              <a:ext uri="{FF2B5EF4-FFF2-40B4-BE49-F238E27FC236}">
                <a16:creationId xmlns:a16="http://schemas.microsoft.com/office/drawing/2014/main" id="{80073DF5-7AD2-C3AC-CBE2-4A9136D1B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94" b="148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B568C6-DB09-D2C3-08C1-BDA79237243F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#2. Be Curious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009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thoscope">
            <a:extLst>
              <a:ext uri="{FF2B5EF4-FFF2-40B4-BE49-F238E27FC236}">
                <a16:creationId xmlns:a16="http://schemas.microsoft.com/office/drawing/2014/main" id="{C58D5FDF-0109-AE6D-C9FA-0CF73F0AC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4C9B38-44F2-C227-C6BC-1C7F003D6FC2}"/>
              </a:ext>
            </a:extLst>
          </p:cNvPr>
          <p:cNvSpPr txBox="1"/>
          <p:nvPr/>
        </p:nvSpPr>
        <p:spPr>
          <a:xfrm>
            <a:off x="1524000" y="2551840"/>
            <a:ext cx="9144000" cy="1754326"/>
          </a:xfrm>
          <a:prstGeom prst="rect">
            <a:avLst/>
          </a:prstGeom>
          <a:solidFill>
            <a:srgbClr val="FFFFFF">
              <a:alpha val="91000"/>
            </a:srgbClr>
          </a:solidFill>
          <a:ln w="279400" cap="sq" cmpd="thinThick" algn="ctr">
            <a:solidFill>
              <a:srgbClr val="FFFFFF">
                <a:alpha val="91000"/>
              </a:srgbClr>
            </a:solidFill>
            <a:prstDash val="solid"/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#3. Really Listen</a:t>
            </a:r>
          </a:p>
        </p:txBody>
      </p:sp>
    </p:spTree>
    <p:extLst>
      <p:ext uri="{BB962C8B-B14F-4D97-AF65-F5344CB8AC3E}">
        <p14:creationId xmlns:p14="http://schemas.microsoft.com/office/powerpoint/2010/main" val="2947302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7557</TotalTime>
  <Words>81</Words>
  <Application>Microsoft Office PowerPoint</Application>
  <PresentationFormat>Widescreen</PresentationFormat>
  <Paragraphs>23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Rounded MT Bold</vt:lpstr>
      <vt:lpstr>Black Chancery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Evans</dc:creator>
  <cp:lastModifiedBy>Jerry Evans</cp:lastModifiedBy>
  <cp:revision>24</cp:revision>
  <dcterms:created xsi:type="dcterms:W3CDTF">2023-11-13T17:30:56Z</dcterms:created>
  <dcterms:modified xsi:type="dcterms:W3CDTF">2024-02-09T17:21:08Z</dcterms:modified>
</cp:coreProperties>
</file>