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358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2">
          <p15:clr>
            <a:srgbClr val="A4A3A4"/>
          </p15:clr>
        </p15:guide>
        <p15:guide id="2" orient="horz" pos="1347">
          <p15:clr>
            <a:srgbClr val="A4A3A4"/>
          </p15:clr>
        </p15:guide>
        <p15:guide id="3" orient="horz" pos="4056" userDrawn="1">
          <p15:clr>
            <a:srgbClr val="A4A3A4"/>
          </p15:clr>
        </p15:guide>
        <p15:guide id="4" orient="horz" pos="3048" userDrawn="1">
          <p15:clr>
            <a:srgbClr val="A4A3A4"/>
          </p15:clr>
        </p15:guide>
        <p15:guide id="5" pos="197">
          <p15:clr>
            <a:srgbClr val="A4A3A4"/>
          </p15:clr>
        </p15:guide>
        <p15:guide id="6" pos="5574">
          <p15:clr>
            <a:srgbClr val="A4A3A4"/>
          </p15:clr>
        </p15:guide>
        <p15:guide id="7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F1F1"/>
    <a:srgbClr val="6A797D"/>
    <a:srgbClr val="015581"/>
    <a:srgbClr val="502D4B"/>
    <a:srgbClr val="294364"/>
    <a:srgbClr val="7A212E"/>
    <a:srgbClr val="6666FF"/>
    <a:srgbClr val="863547"/>
    <a:srgbClr val="772432"/>
    <a:srgbClr val="CD20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87487" autoAdjust="0"/>
  </p:normalViewPr>
  <p:slideViewPr>
    <p:cSldViewPr snapToGrid="0">
      <p:cViewPr varScale="1">
        <p:scale>
          <a:sx n="67" d="100"/>
          <a:sy n="67" d="100"/>
        </p:scale>
        <p:origin x="-1229" y="-77"/>
      </p:cViewPr>
      <p:guideLst>
        <p:guide orient="horz" pos="672"/>
        <p:guide orient="horz" pos="1347"/>
        <p:guide orient="horz" pos="4056"/>
        <p:guide orient="horz" pos="3048"/>
        <p:guide pos="197"/>
        <p:guide pos="5574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napToGrid="0">
      <p:cViewPr>
        <p:scale>
          <a:sx n="115" d="100"/>
          <a:sy n="115" d="100"/>
        </p:scale>
        <p:origin x="-1266" y="168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CC2F-F38E-42B5-AEF6-0DE1C83E975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7A6F4-00E9-4D9E-992B-8E82E18B9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62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EAF7-7CD7-4C3A-8092-3FE8DA77AC72}" type="datetimeFigureOut">
              <a:rPr lang="en-US" smtClean="0"/>
              <a:pPr/>
              <a:t>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7770-BBDF-4505-B9EE-925612D56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71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7770-BBDF-4505-B9EE-925612D563D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1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25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053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151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399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3187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4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5557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22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04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590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63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0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4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6800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0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1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9530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093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384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58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685800"/>
          </a:xfrm>
        </p:spPr>
        <p:txBody>
          <a:bodyPr/>
          <a:lstStyle/>
          <a:p>
            <a:r>
              <a:rPr lang="en-US" dirty="0"/>
              <a:t>Pathways Chart to DTM</a:t>
            </a:r>
          </a:p>
        </p:txBody>
      </p:sp>
      <p:sp>
        <p:nvSpPr>
          <p:cNvPr id="11" name="Pentagon 10"/>
          <p:cNvSpPr/>
          <p:nvPr/>
        </p:nvSpPr>
        <p:spPr>
          <a:xfrm>
            <a:off x="152400" y="3404159"/>
            <a:ext cx="1318260" cy="67308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Member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48651" y="4588383"/>
            <a:ext cx="4251535" cy="793991"/>
            <a:chOff x="1680071" y="4481010"/>
            <a:chExt cx="4251535" cy="793991"/>
          </a:xfrm>
        </p:grpSpPr>
        <p:pic>
          <p:nvPicPr>
            <p:cNvPr id="14" name="Picture 13" descr="10-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838" t="64046" r="16706" b="12337"/>
            <a:stretch/>
          </p:blipFill>
          <p:spPr>
            <a:xfrm>
              <a:off x="1680071" y="4481010"/>
              <a:ext cx="4251535" cy="793991"/>
            </a:xfrm>
            <a:prstGeom prst="rect">
              <a:avLst/>
            </a:prstGeom>
          </p:spPr>
        </p:pic>
        <p:pic>
          <p:nvPicPr>
            <p:cNvPr id="15" name="Picture 14" descr="toastmasters-level-1-badge_3x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47613" y="4544273"/>
              <a:ext cx="690019" cy="667465"/>
            </a:xfrm>
            <a:prstGeom prst="rect">
              <a:avLst/>
            </a:prstGeom>
          </p:spPr>
        </p:pic>
        <p:pic>
          <p:nvPicPr>
            <p:cNvPr id="16" name="Picture 15" descr="toastmasters-level-2-badge_3x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608739" y="4544273"/>
              <a:ext cx="690019" cy="667465"/>
            </a:xfrm>
            <a:prstGeom prst="rect">
              <a:avLst/>
            </a:prstGeom>
          </p:spPr>
        </p:pic>
        <p:pic>
          <p:nvPicPr>
            <p:cNvPr id="17" name="Picture 16" descr="toastmasters-level-3-badge_3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67118" y="4544273"/>
              <a:ext cx="690019" cy="667465"/>
            </a:xfrm>
            <a:prstGeom prst="rect">
              <a:avLst/>
            </a:prstGeom>
          </p:spPr>
        </p:pic>
        <p:pic>
          <p:nvPicPr>
            <p:cNvPr id="18" name="Picture 17" descr="toastmasters-level-4-badge_3x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21105" y="4544273"/>
              <a:ext cx="690019" cy="6674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71368" y="4538927"/>
              <a:ext cx="683892" cy="66430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751120" y="3766935"/>
            <a:ext cx="4251535" cy="793991"/>
            <a:chOff x="1682540" y="3621462"/>
            <a:chExt cx="4251535" cy="793991"/>
          </a:xfrm>
        </p:grpSpPr>
        <p:pic>
          <p:nvPicPr>
            <p:cNvPr id="21" name="Picture 20" descr="10-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838" t="64046" r="16706" b="12337"/>
            <a:stretch/>
          </p:blipFill>
          <p:spPr>
            <a:xfrm>
              <a:off x="1682540" y="3621462"/>
              <a:ext cx="4251535" cy="793991"/>
            </a:xfrm>
            <a:prstGeom prst="rect">
              <a:avLst/>
            </a:prstGeom>
          </p:spPr>
        </p:pic>
        <p:pic>
          <p:nvPicPr>
            <p:cNvPr id="22" name="Picture 21" descr="toastmasters-level-1-badge_3x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50082" y="3684725"/>
              <a:ext cx="690019" cy="667465"/>
            </a:xfrm>
            <a:prstGeom prst="rect">
              <a:avLst/>
            </a:prstGeom>
          </p:spPr>
        </p:pic>
        <p:pic>
          <p:nvPicPr>
            <p:cNvPr id="23" name="Picture 22" descr="toastmasters-level-2-badge_3x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611208" y="3684725"/>
              <a:ext cx="690019" cy="667465"/>
            </a:xfrm>
            <a:prstGeom prst="rect">
              <a:avLst/>
            </a:prstGeom>
          </p:spPr>
        </p:pic>
        <p:pic>
          <p:nvPicPr>
            <p:cNvPr id="24" name="Picture 23" descr="toastmasters-level-3-badge_3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69587" y="3684725"/>
              <a:ext cx="690019" cy="667465"/>
            </a:xfrm>
            <a:prstGeom prst="rect">
              <a:avLst/>
            </a:prstGeom>
          </p:spPr>
        </p:pic>
        <p:pic>
          <p:nvPicPr>
            <p:cNvPr id="25" name="Picture 24" descr="toastmasters-level-4-badge_3x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23574" y="3684725"/>
              <a:ext cx="690019" cy="6674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76870" y="3688360"/>
              <a:ext cx="678389" cy="658961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3922900" y="2087856"/>
            <a:ext cx="2052767" cy="489047"/>
          </a:xfrm>
          <a:prstGeom prst="rect">
            <a:avLst/>
          </a:prstGeom>
          <a:solidFill>
            <a:schemeClr val="accent1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District Officer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76729" y="2653382"/>
            <a:ext cx="4198939" cy="487495"/>
          </a:xfrm>
          <a:prstGeom prst="rect">
            <a:avLst/>
          </a:prstGeom>
          <a:solidFill>
            <a:srgbClr val="50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Club Mentor or Club Coach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76730" y="3219667"/>
            <a:ext cx="4198938" cy="494836"/>
          </a:xfrm>
          <a:prstGeom prst="rect">
            <a:avLst/>
          </a:prstGeom>
          <a:solidFill>
            <a:srgbClr val="7A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Club Sponsor or Speechcraft or </a:t>
            </a:r>
            <a:br>
              <a:rPr lang="en-US" b="1" dirty="0"/>
            </a:br>
            <a:r>
              <a:rPr lang="en-US" b="1" dirty="0"/>
              <a:t>Youth Leadership Program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1452880" y="2057400"/>
            <a:ext cx="304800" cy="33776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41964" y="2105543"/>
            <a:ext cx="2103120" cy="457200"/>
          </a:xfrm>
          <a:prstGeom prst="rect">
            <a:avLst/>
          </a:prstGeom>
          <a:solidFill>
            <a:srgbClr val="294364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Club Officer-12 </a:t>
            </a:r>
            <a:r>
              <a:rPr lang="en-US" dirty="0" err="1"/>
              <a:t>mo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04380" y="3423483"/>
            <a:ext cx="1818640" cy="643561"/>
            <a:chOff x="7256780" y="3423483"/>
            <a:chExt cx="1818640" cy="64356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256780" y="3733800"/>
              <a:ext cx="7747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40783" y="3423483"/>
              <a:ext cx="1134637" cy="643561"/>
            </a:xfrm>
            <a:prstGeom prst="rect">
              <a:avLst/>
            </a:prstGeom>
            <a:solidFill>
              <a:srgbClr val="015581"/>
            </a:solidFill>
            <a:ln w="28575">
              <a:solidFill>
                <a:srgbClr val="6A797D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DTM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21310" y="2171700"/>
            <a:ext cx="1582510" cy="3138006"/>
            <a:chOff x="6221143" y="2105145"/>
            <a:chExt cx="1627458" cy="3271116"/>
          </a:xfrm>
        </p:grpSpPr>
        <p:sp>
          <p:nvSpPr>
            <p:cNvPr id="9" name="Trapezoid 8"/>
            <p:cNvSpPr/>
            <p:nvPr/>
          </p:nvSpPr>
          <p:spPr>
            <a:xfrm rot="5400000">
              <a:off x="5399314" y="2926974"/>
              <a:ext cx="3271116" cy="1627458"/>
            </a:xfrm>
            <a:prstGeom prst="trapezoid">
              <a:avLst>
                <a:gd name="adj" fmla="val 77167"/>
              </a:avLst>
            </a:prstGeom>
            <a:solidFill>
              <a:srgbClr val="B0474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49792" y="3361983"/>
              <a:ext cx="1362421" cy="766950"/>
            </a:xfrm>
            <a:prstGeom prst="rect">
              <a:avLst/>
            </a:prstGeom>
            <a:solidFill>
              <a:srgbClr val="B04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b="1" dirty="0"/>
                <a:t>DTM</a:t>
              </a:r>
              <a:br>
                <a:rPr lang="en-US" b="1" dirty="0"/>
              </a:br>
              <a:r>
                <a:rPr lang="en-US" b="1" dirty="0"/>
                <a:t>PROJECT</a:t>
              </a:r>
              <a:br>
                <a:rPr lang="en-US" b="1" dirty="0"/>
              </a:br>
              <a:r>
                <a:rPr lang="en-US" sz="1600" b="1" dirty="0"/>
                <a:t>“Capstone”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506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Presentation3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5 Corporate-4x3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10779</TotalTime>
  <Words>24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Presentation3</vt:lpstr>
      <vt:lpstr>1_2015 Corporate-4x3 template</vt:lpstr>
      <vt:lpstr>Pathways Chart to DTM</vt:lpstr>
    </vt:vector>
  </TitlesOfParts>
  <Company>Toastmasters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Update</dc:title>
  <dc:creator>Shaelyn Berg</dc:creator>
  <cp:lastModifiedBy>Dick Poirier</cp:lastModifiedBy>
  <cp:revision>447</cp:revision>
  <cp:lastPrinted>2017-05-25T04:48:16Z</cp:lastPrinted>
  <dcterms:created xsi:type="dcterms:W3CDTF">2016-10-27T21:19:49Z</dcterms:created>
  <dcterms:modified xsi:type="dcterms:W3CDTF">2018-01-06T12:26:49Z</dcterms:modified>
</cp:coreProperties>
</file>