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1" r:id="rId2"/>
  </p:sldMasterIdLst>
  <p:notesMasterIdLst>
    <p:notesMasterId r:id="rId28"/>
  </p:notesMasterIdLst>
  <p:sldIdLst>
    <p:sldId id="256" r:id="rId3"/>
    <p:sldId id="290" r:id="rId4"/>
    <p:sldId id="335" r:id="rId5"/>
    <p:sldId id="288" r:id="rId6"/>
    <p:sldId id="291" r:id="rId7"/>
    <p:sldId id="327" r:id="rId8"/>
    <p:sldId id="325" r:id="rId9"/>
    <p:sldId id="328" r:id="rId10"/>
    <p:sldId id="329" r:id="rId11"/>
    <p:sldId id="330" r:id="rId12"/>
    <p:sldId id="331" r:id="rId13"/>
    <p:sldId id="336" r:id="rId14"/>
    <p:sldId id="332" r:id="rId15"/>
    <p:sldId id="333" r:id="rId16"/>
    <p:sldId id="338" r:id="rId17"/>
    <p:sldId id="339" r:id="rId18"/>
    <p:sldId id="340" r:id="rId19"/>
    <p:sldId id="341" r:id="rId20"/>
    <p:sldId id="342" r:id="rId21"/>
    <p:sldId id="337" r:id="rId22"/>
    <p:sldId id="344" r:id="rId23"/>
    <p:sldId id="345" r:id="rId24"/>
    <p:sldId id="346" r:id="rId25"/>
    <p:sldId id="343" r:id="rId26"/>
    <p:sldId id="32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165"/>
    <a:srgbClr val="800000"/>
    <a:srgbClr val="772432"/>
    <a:srgbClr val="FEEE9F"/>
    <a:srgbClr val="F5F5F5"/>
    <a:srgbClr val="7B98B2"/>
    <a:srgbClr val="B3C3D3"/>
    <a:srgbClr val="E5E5E5"/>
    <a:srgbClr val="0B5879"/>
    <a:srgbClr val="4975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C84C32-F643-CC45-8D10-99350E1E4E02}" v="515" dt="2021-08-14T14:32:45.3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290"/>
    <p:restoredTop sz="75153"/>
  </p:normalViewPr>
  <p:slideViewPr>
    <p:cSldViewPr snapToGrid="0" snapToObjects="1">
      <p:cViewPr varScale="1">
        <p:scale>
          <a:sx n="78" d="100"/>
          <a:sy n="78" d="100"/>
        </p:scale>
        <p:origin x="976" y="184"/>
      </p:cViewPr>
      <p:guideLst/>
    </p:cSldViewPr>
  </p:slideViewPr>
  <p:outlineViewPr>
    <p:cViewPr>
      <p:scale>
        <a:sx n="75" d="100"/>
        <a:sy n="75" d="100"/>
      </p:scale>
      <p:origin x="0" y="-6712"/>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ather Blase" userId="f3587e13-a257-46e4-910c-c6ab17e2380d" providerId="ADAL" clId="{35C84C32-F643-CC45-8D10-99350E1E4E02}"/>
    <pc:docChg chg="undo redo custSel addSld delSld modSld sldOrd">
      <pc:chgData name="Heather Blase" userId="f3587e13-a257-46e4-910c-c6ab17e2380d" providerId="ADAL" clId="{35C84C32-F643-CC45-8D10-99350E1E4E02}" dt="2021-08-14T17:03:36.635" v="6065" actId="6549"/>
      <pc:docMkLst>
        <pc:docMk/>
      </pc:docMkLst>
      <pc:sldChg chg="modSp mod">
        <pc:chgData name="Heather Blase" userId="f3587e13-a257-46e4-910c-c6ab17e2380d" providerId="ADAL" clId="{35C84C32-F643-CC45-8D10-99350E1E4E02}" dt="2021-08-14T14:15:28.407" v="5973" actId="20577"/>
        <pc:sldMkLst>
          <pc:docMk/>
          <pc:sldMk cId="2743629898" sldId="256"/>
        </pc:sldMkLst>
        <pc:spChg chg="mod">
          <ac:chgData name="Heather Blase" userId="f3587e13-a257-46e4-910c-c6ab17e2380d" providerId="ADAL" clId="{35C84C32-F643-CC45-8D10-99350E1E4E02}" dt="2021-08-14T14:15:12.135" v="5928" actId="20577"/>
          <ac:spMkLst>
            <pc:docMk/>
            <pc:sldMk cId="2743629898" sldId="256"/>
            <ac:spMk id="2" creationId="{76264B49-3275-304E-93C5-D45AEE032E13}"/>
          </ac:spMkLst>
        </pc:spChg>
        <pc:spChg chg="mod">
          <ac:chgData name="Heather Blase" userId="f3587e13-a257-46e4-910c-c6ab17e2380d" providerId="ADAL" clId="{35C84C32-F643-CC45-8D10-99350E1E4E02}" dt="2021-08-14T14:15:28.407" v="5973" actId="20577"/>
          <ac:spMkLst>
            <pc:docMk/>
            <pc:sldMk cId="2743629898" sldId="256"/>
            <ac:spMk id="3" creationId="{6A9918C5-6FAE-1E4A-B76E-5C27E234DC69}"/>
          </ac:spMkLst>
        </pc:spChg>
      </pc:sldChg>
      <pc:sldChg chg="del mod ord modShow">
        <pc:chgData name="Heather Blase" userId="f3587e13-a257-46e4-910c-c6ab17e2380d" providerId="ADAL" clId="{35C84C32-F643-CC45-8D10-99350E1E4E02}" dt="2021-08-14T17:03:23.951" v="6063" actId="2696"/>
        <pc:sldMkLst>
          <pc:docMk/>
          <pc:sldMk cId="496667115" sldId="287"/>
        </pc:sldMkLst>
      </pc:sldChg>
      <pc:sldChg chg="modSp mod ord modNotesTx">
        <pc:chgData name="Heather Blase" userId="f3587e13-a257-46e4-910c-c6ab17e2380d" providerId="ADAL" clId="{35C84C32-F643-CC45-8D10-99350E1E4E02}" dt="2021-08-14T10:13:12.652" v="4068" actId="12"/>
        <pc:sldMkLst>
          <pc:docMk/>
          <pc:sldMk cId="4065055037" sldId="288"/>
        </pc:sldMkLst>
        <pc:spChg chg="mod">
          <ac:chgData name="Heather Blase" userId="f3587e13-a257-46e4-910c-c6ab17e2380d" providerId="ADAL" clId="{35C84C32-F643-CC45-8D10-99350E1E4E02}" dt="2021-08-14T07:39:44.125" v="1099" actId="27636"/>
          <ac:spMkLst>
            <pc:docMk/>
            <pc:sldMk cId="4065055037" sldId="288"/>
            <ac:spMk id="3" creationId="{D202DE77-2EDD-8546-875A-237E23A0D564}"/>
          </ac:spMkLst>
        </pc:spChg>
      </pc:sldChg>
      <pc:sldChg chg="del mod ord modShow">
        <pc:chgData name="Heather Blase" userId="f3587e13-a257-46e4-910c-c6ab17e2380d" providerId="ADAL" clId="{35C84C32-F643-CC45-8D10-99350E1E4E02}" dt="2021-08-14T17:03:25.423" v="6064" actId="2696"/>
        <pc:sldMkLst>
          <pc:docMk/>
          <pc:sldMk cId="1710966861" sldId="289"/>
        </pc:sldMkLst>
      </pc:sldChg>
      <pc:sldChg chg="addSp modSp mod modAnim modNotesTx">
        <pc:chgData name="Heather Blase" userId="f3587e13-a257-46e4-910c-c6ab17e2380d" providerId="ADAL" clId="{35C84C32-F643-CC45-8D10-99350E1E4E02}" dt="2021-08-14T14:33:00.147" v="6062" actId="1076"/>
        <pc:sldMkLst>
          <pc:docMk/>
          <pc:sldMk cId="3059373734" sldId="290"/>
        </pc:sldMkLst>
        <pc:spChg chg="mod">
          <ac:chgData name="Heather Blase" userId="f3587e13-a257-46e4-910c-c6ab17e2380d" providerId="ADAL" clId="{35C84C32-F643-CC45-8D10-99350E1E4E02}" dt="2021-08-14T14:33:00.147" v="6062" actId="1076"/>
          <ac:spMkLst>
            <pc:docMk/>
            <pc:sldMk cId="3059373734" sldId="290"/>
            <ac:spMk id="3" creationId="{F4066249-ACF1-C14A-8C65-CA58C9D003FF}"/>
          </ac:spMkLst>
        </pc:spChg>
        <pc:spChg chg="mod">
          <ac:chgData name="Heather Blase" userId="f3587e13-a257-46e4-910c-c6ab17e2380d" providerId="ADAL" clId="{35C84C32-F643-CC45-8D10-99350E1E4E02}" dt="2021-08-14T14:33:00.147" v="6062" actId="1076"/>
          <ac:spMkLst>
            <pc:docMk/>
            <pc:sldMk cId="3059373734" sldId="290"/>
            <ac:spMk id="4" creationId="{9F170D76-4DE8-7748-814F-190878A98139}"/>
          </ac:spMkLst>
        </pc:spChg>
        <pc:spChg chg="mod">
          <ac:chgData name="Heather Blase" userId="f3587e13-a257-46e4-910c-c6ab17e2380d" providerId="ADAL" clId="{35C84C32-F643-CC45-8D10-99350E1E4E02}" dt="2021-08-14T14:33:00.147" v="6062" actId="1076"/>
          <ac:spMkLst>
            <pc:docMk/>
            <pc:sldMk cId="3059373734" sldId="290"/>
            <ac:spMk id="5" creationId="{23908FB0-AA8A-174B-A5B0-86A9E77B7969}"/>
          </ac:spMkLst>
        </pc:spChg>
        <pc:spChg chg="mod">
          <ac:chgData name="Heather Blase" userId="f3587e13-a257-46e4-910c-c6ab17e2380d" providerId="ADAL" clId="{35C84C32-F643-CC45-8D10-99350E1E4E02}" dt="2021-08-14T14:33:00.147" v="6062" actId="1076"/>
          <ac:spMkLst>
            <pc:docMk/>
            <pc:sldMk cId="3059373734" sldId="290"/>
            <ac:spMk id="6" creationId="{A65ACD84-600E-454F-9671-E25ED6B6EE5E}"/>
          </ac:spMkLst>
        </pc:spChg>
        <pc:spChg chg="add mod">
          <ac:chgData name="Heather Blase" userId="f3587e13-a257-46e4-910c-c6ab17e2380d" providerId="ADAL" clId="{35C84C32-F643-CC45-8D10-99350E1E4E02}" dt="2021-08-14T14:32:05.661" v="6059" actId="1076"/>
          <ac:spMkLst>
            <pc:docMk/>
            <pc:sldMk cId="3059373734" sldId="290"/>
            <ac:spMk id="9" creationId="{E4944817-9947-2849-AE7C-FBA25FB52DBF}"/>
          </ac:spMkLst>
        </pc:spChg>
        <pc:spChg chg="add mod">
          <ac:chgData name="Heather Blase" userId="f3587e13-a257-46e4-910c-c6ab17e2380d" providerId="ADAL" clId="{35C84C32-F643-CC45-8D10-99350E1E4E02}" dt="2021-08-14T14:32:45.380" v="6061" actId="167"/>
          <ac:spMkLst>
            <pc:docMk/>
            <pc:sldMk cId="3059373734" sldId="290"/>
            <ac:spMk id="10" creationId="{78455EE6-6F75-224E-8F06-57BB2B7964F8}"/>
          </ac:spMkLst>
        </pc:spChg>
      </pc:sldChg>
      <pc:sldChg chg="addSp delSp modSp mod ord modClrScheme chgLayout modNotesTx">
        <pc:chgData name="Heather Blase" userId="f3587e13-a257-46e4-910c-c6ab17e2380d" providerId="ADAL" clId="{35C84C32-F643-CC45-8D10-99350E1E4E02}" dt="2021-08-14T09:43:29.157" v="3551" actId="20578"/>
        <pc:sldMkLst>
          <pc:docMk/>
          <pc:sldMk cId="2256862081" sldId="291"/>
        </pc:sldMkLst>
        <pc:spChg chg="mod ord">
          <ac:chgData name="Heather Blase" userId="f3587e13-a257-46e4-910c-c6ab17e2380d" providerId="ADAL" clId="{35C84C32-F643-CC45-8D10-99350E1E4E02}" dt="2021-08-14T07:27:38.871" v="768" actId="207"/>
          <ac:spMkLst>
            <pc:docMk/>
            <pc:sldMk cId="2256862081" sldId="291"/>
            <ac:spMk id="2" creationId="{DB311B71-8B8B-C342-95B5-D628DD9FD83E}"/>
          </ac:spMkLst>
        </pc:spChg>
        <pc:picChg chg="add mod">
          <ac:chgData name="Heather Blase" userId="f3587e13-a257-46e4-910c-c6ab17e2380d" providerId="ADAL" clId="{35C84C32-F643-CC45-8D10-99350E1E4E02}" dt="2021-08-14T07:22:12.895" v="687" actId="26606"/>
          <ac:picMkLst>
            <pc:docMk/>
            <pc:sldMk cId="2256862081" sldId="291"/>
            <ac:picMk id="3" creationId="{81981CBC-7B0C-F847-A5E2-E054ED4D3867}"/>
          </ac:picMkLst>
        </pc:picChg>
        <pc:picChg chg="del">
          <ac:chgData name="Heather Blase" userId="f3587e13-a257-46e4-910c-c6ab17e2380d" providerId="ADAL" clId="{35C84C32-F643-CC45-8D10-99350E1E4E02}" dt="2021-08-14T07:22:00.695" v="685" actId="478"/>
          <ac:picMkLst>
            <pc:docMk/>
            <pc:sldMk cId="2256862081" sldId="291"/>
            <ac:picMk id="4" creationId="{0B69E431-91F7-854A-A84C-83451BA87629}"/>
          </ac:picMkLst>
        </pc:picChg>
      </pc:sldChg>
      <pc:sldChg chg="del">
        <pc:chgData name="Heather Blase" userId="f3587e13-a257-46e4-910c-c6ab17e2380d" providerId="ADAL" clId="{35C84C32-F643-CC45-8D10-99350E1E4E02}" dt="2021-08-14T12:30:40.302" v="5894" actId="2696"/>
        <pc:sldMkLst>
          <pc:docMk/>
          <pc:sldMk cId="3855026013" sldId="292"/>
        </pc:sldMkLst>
      </pc:sldChg>
      <pc:sldChg chg="del">
        <pc:chgData name="Heather Blase" userId="f3587e13-a257-46e4-910c-c6ab17e2380d" providerId="ADAL" clId="{35C84C32-F643-CC45-8D10-99350E1E4E02}" dt="2021-08-14T12:30:40.302" v="5894" actId="2696"/>
        <pc:sldMkLst>
          <pc:docMk/>
          <pc:sldMk cId="2499188380" sldId="293"/>
        </pc:sldMkLst>
      </pc:sldChg>
      <pc:sldChg chg="del">
        <pc:chgData name="Heather Blase" userId="f3587e13-a257-46e4-910c-c6ab17e2380d" providerId="ADAL" clId="{35C84C32-F643-CC45-8D10-99350E1E4E02}" dt="2021-08-14T12:30:40.302" v="5894" actId="2696"/>
        <pc:sldMkLst>
          <pc:docMk/>
          <pc:sldMk cId="4122078281" sldId="294"/>
        </pc:sldMkLst>
      </pc:sldChg>
      <pc:sldChg chg="del">
        <pc:chgData name="Heather Blase" userId="f3587e13-a257-46e4-910c-c6ab17e2380d" providerId="ADAL" clId="{35C84C32-F643-CC45-8D10-99350E1E4E02}" dt="2021-08-14T12:30:40.302" v="5894" actId="2696"/>
        <pc:sldMkLst>
          <pc:docMk/>
          <pc:sldMk cId="654923796" sldId="295"/>
        </pc:sldMkLst>
      </pc:sldChg>
      <pc:sldChg chg="del">
        <pc:chgData name="Heather Blase" userId="f3587e13-a257-46e4-910c-c6ab17e2380d" providerId="ADAL" clId="{35C84C32-F643-CC45-8D10-99350E1E4E02}" dt="2021-08-14T12:30:40.302" v="5894" actId="2696"/>
        <pc:sldMkLst>
          <pc:docMk/>
          <pc:sldMk cId="3481563848" sldId="296"/>
        </pc:sldMkLst>
      </pc:sldChg>
      <pc:sldChg chg="del">
        <pc:chgData name="Heather Blase" userId="f3587e13-a257-46e4-910c-c6ab17e2380d" providerId="ADAL" clId="{35C84C32-F643-CC45-8D10-99350E1E4E02}" dt="2021-08-14T12:30:40.302" v="5894" actId="2696"/>
        <pc:sldMkLst>
          <pc:docMk/>
          <pc:sldMk cId="1573397322" sldId="297"/>
        </pc:sldMkLst>
      </pc:sldChg>
      <pc:sldChg chg="del">
        <pc:chgData name="Heather Blase" userId="f3587e13-a257-46e4-910c-c6ab17e2380d" providerId="ADAL" clId="{35C84C32-F643-CC45-8D10-99350E1E4E02}" dt="2021-08-14T12:30:40.302" v="5894" actId="2696"/>
        <pc:sldMkLst>
          <pc:docMk/>
          <pc:sldMk cId="4193509768" sldId="298"/>
        </pc:sldMkLst>
      </pc:sldChg>
      <pc:sldChg chg="del">
        <pc:chgData name="Heather Blase" userId="f3587e13-a257-46e4-910c-c6ab17e2380d" providerId="ADAL" clId="{35C84C32-F643-CC45-8D10-99350E1E4E02}" dt="2021-08-14T12:30:40.302" v="5894" actId="2696"/>
        <pc:sldMkLst>
          <pc:docMk/>
          <pc:sldMk cId="1855471200" sldId="299"/>
        </pc:sldMkLst>
      </pc:sldChg>
      <pc:sldChg chg="del">
        <pc:chgData name="Heather Blase" userId="f3587e13-a257-46e4-910c-c6ab17e2380d" providerId="ADAL" clId="{35C84C32-F643-CC45-8D10-99350E1E4E02}" dt="2021-08-14T12:30:40.302" v="5894" actId="2696"/>
        <pc:sldMkLst>
          <pc:docMk/>
          <pc:sldMk cId="403087266" sldId="300"/>
        </pc:sldMkLst>
      </pc:sldChg>
      <pc:sldChg chg="del">
        <pc:chgData name="Heather Blase" userId="f3587e13-a257-46e4-910c-c6ab17e2380d" providerId="ADAL" clId="{35C84C32-F643-CC45-8D10-99350E1E4E02}" dt="2021-08-14T12:30:40.302" v="5894" actId="2696"/>
        <pc:sldMkLst>
          <pc:docMk/>
          <pc:sldMk cId="3755697950" sldId="302"/>
        </pc:sldMkLst>
      </pc:sldChg>
      <pc:sldChg chg="del">
        <pc:chgData name="Heather Blase" userId="f3587e13-a257-46e4-910c-c6ab17e2380d" providerId="ADAL" clId="{35C84C32-F643-CC45-8D10-99350E1E4E02}" dt="2021-08-14T12:30:40.302" v="5894" actId="2696"/>
        <pc:sldMkLst>
          <pc:docMk/>
          <pc:sldMk cId="2615230598" sldId="306"/>
        </pc:sldMkLst>
      </pc:sldChg>
      <pc:sldChg chg="del">
        <pc:chgData name="Heather Blase" userId="f3587e13-a257-46e4-910c-c6ab17e2380d" providerId="ADAL" clId="{35C84C32-F643-CC45-8D10-99350E1E4E02}" dt="2021-08-14T12:30:40.302" v="5894" actId="2696"/>
        <pc:sldMkLst>
          <pc:docMk/>
          <pc:sldMk cId="792233427" sldId="308"/>
        </pc:sldMkLst>
      </pc:sldChg>
      <pc:sldChg chg="del">
        <pc:chgData name="Heather Blase" userId="f3587e13-a257-46e4-910c-c6ab17e2380d" providerId="ADAL" clId="{35C84C32-F643-CC45-8D10-99350E1E4E02}" dt="2021-08-14T12:30:40.302" v="5894" actId="2696"/>
        <pc:sldMkLst>
          <pc:docMk/>
          <pc:sldMk cId="2155517372" sldId="309"/>
        </pc:sldMkLst>
      </pc:sldChg>
      <pc:sldChg chg="del">
        <pc:chgData name="Heather Blase" userId="f3587e13-a257-46e4-910c-c6ab17e2380d" providerId="ADAL" clId="{35C84C32-F643-CC45-8D10-99350E1E4E02}" dt="2021-08-14T12:30:40.302" v="5894" actId="2696"/>
        <pc:sldMkLst>
          <pc:docMk/>
          <pc:sldMk cId="4123670330" sldId="310"/>
        </pc:sldMkLst>
      </pc:sldChg>
      <pc:sldChg chg="del">
        <pc:chgData name="Heather Blase" userId="f3587e13-a257-46e4-910c-c6ab17e2380d" providerId="ADAL" clId="{35C84C32-F643-CC45-8D10-99350E1E4E02}" dt="2021-08-14T12:30:40.302" v="5894" actId="2696"/>
        <pc:sldMkLst>
          <pc:docMk/>
          <pc:sldMk cId="3614870962" sldId="311"/>
        </pc:sldMkLst>
      </pc:sldChg>
      <pc:sldChg chg="del">
        <pc:chgData name="Heather Blase" userId="f3587e13-a257-46e4-910c-c6ab17e2380d" providerId="ADAL" clId="{35C84C32-F643-CC45-8D10-99350E1E4E02}" dt="2021-08-14T12:30:40.302" v="5894" actId="2696"/>
        <pc:sldMkLst>
          <pc:docMk/>
          <pc:sldMk cId="3428138056" sldId="312"/>
        </pc:sldMkLst>
      </pc:sldChg>
      <pc:sldChg chg="del">
        <pc:chgData name="Heather Blase" userId="f3587e13-a257-46e4-910c-c6ab17e2380d" providerId="ADAL" clId="{35C84C32-F643-CC45-8D10-99350E1E4E02}" dt="2021-08-14T12:30:40.302" v="5894" actId="2696"/>
        <pc:sldMkLst>
          <pc:docMk/>
          <pc:sldMk cId="3216346617" sldId="313"/>
        </pc:sldMkLst>
      </pc:sldChg>
      <pc:sldChg chg="del">
        <pc:chgData name="Heather Blase" userId="f3587e13-a257-46e4-910c-c6ab17e2380d" providerId="ADAL" clId="{35C84C32-F643-CC45-8D10-99350E1E4E02}" dt="2021-08-14T12:30:40.302" v="5894" actId="2696"/>
        <pc:sldMkLst>
          <pc:docMk/>
          <pc:sldMk cId="653575457" sldId="314"/>
        </pc:sldMkLst>
      </pc:sldChg>
      <pc:sldChg chg="del">
        <pc:chgData name="Heather Blase" userId="f3587e13-a257-46e4-910c-c6ab17e2380d" providerId="ADAL" clId="{35C84C32-F643-CC45-8D10-99350E1E4E02}" dt="2021-08-14T12:30:40.302" v="5894" actId="2696"/>
        <pc:sldMkLst>
          <pc:docMk/>
          <pc:sldMk cId="3468762312" sldId="315"/>
        </pc:sldMkLst>
      </pc:sldChg>
      <pc:sldChg chg="del">
        <pc:chgData name="Heather Blase" userId="f3587e13-a257-46e4-910c-c6ab17e2380d" providerId="ADAL" clId="{35C84C32-F643-CC45-8D10-99350E1E4E02}" dt="2021-08-14T14:14:50.556" v="5912" actId="2696"/>
        <pc:sldMkLst>
          <pc:docMk/>
          <pc:sldMk cId="3040592655" sldId="316"/>
        </pc:sldMkLst>
      </pc:sldChg>
      <pc:sldChg chg="del">
        <pc:chgData name="Heather Blase" userId="f3587e13-a257-46e4-910c-c6ab17e2380d" providerId="ADAL" clId="{35C84C32-F643-CC45-8D10-99350E1E4E02}" dt="2021-08-14T14:14:41.748" v="5911" actId="2696"/>
        <pc:sldMkLst>
          <pc:docMk/>
          <pc:sldMk cId="4083426618" sldId="318"/>
        </pc:sldMkLst>
      </pc:sldChg>
      <pc:sldChg chg="del">
        <pc:chgData name="Heather Blase" userId="f3587e13-a257-46e4-910c-c6ab17e2380d" providerId="ADAL" clId="{35C84C32-F643-CC45-8D10-99350E1E4E02}" dt="2021-08-14T14:14:41.748" v="5911" actId="2696"/>
        <pc:sldMkLst>
          <pc:docMk/>
          <pc:sldMk cId="214053175" sldId="319"/>
        </pc:sldMkLst>
      </pc:sldChg>
      <pc:sldChg chg="del">
        <pc:chgData name="Heather Blase" userId="f3587e13-a257-46e4-910c-c6ab17e2380d" providerId="ADAL" clId="{35C84C32-F643-CC45-8D10-99350E1E4E02}" dt="2021-08-14T12:30:40.302" v="5894" actId="2696"/>
        <pc:sldMkLst>
          <pc:docMk/>
          <pc:sldMk cId="1950451502" sldId="320"/>
        </pc:sldMkLst>
      </pc:sldChg>
      <pc:sldChg chg="del">
        <pc:chgData name="Heather Blase" userId="f3587e13-a257-46e4-910c-c6ab17e2380d" providerId="ADAL" clId="{35C84C32-F643-CC45-8D10-99350E1E4E02}" dt="2021-08-14T12:30:40.302" v="5894" actId="2696"/>
        <pc:sldMkLst>
          <pc:docMk/>
          <pc:sldMk cId="1749591860" sldId="321"/>
        </pc:sldMkLst>
      </pc:sldChg>
      <pc:sldChg chg="del">
        <pc:chgData name="Heather Blase" userId="f3587e13-a257-46e4-910c-c6ab17e2380d" providerId="ADAL" clId="{35C84C32-F643-CC45-8D10-99350E1E4E02}" dt="2021-08-14T12:30:40.302" v="5894" actId="2696"/>
        <pc:sldMkLst>
          <pc:docMk/>
          <pc:sldMk cId="4262861048" sldId="322"/>
        </pc:sldMkLst>
      </pc:sldChg>
      <pc:sldChg chg="del">
        <pc:chgData name="Heather Blase" userId="f3587e13-a257-46e4-910c-c6ab17e2380d" providerId="ADAL" clId="{35C84C32-F643-CC45-8D10-99350E1E4E02}" dt="2021-08-14T12:30:40.302" v="5894" actId="2696"/>
        <pc:sldMkLst>
          <pc:docMk/>
          <pc:sldMk cId="2005646094" sldId="323"/>
        </pc:sldMkLst>
      </pc:sldChg>
      <pc:sldChg chg="modNotesTx">
        <pc:chgData name="Heather Blase" userId="f3587e13-a257-46e4-910c-c6ab17e2380d" providerId="ADAL" clId="{35C84C32-F643-CC45-8D10-99350E1E4E02}" dt="2021-08-14T17:03:36.635" v="6065" actId="6549"/>
        <pc:sldMkLst>
          <pc:docMk/>
          <pc:sldMk cId="1976732920" sldId="324"/>
        </pc:sldMkLst>
      </pc:sldChg>
      <pc:sldChg chg="addSp delSp modSp add mod ord modClrScheme delAnim chgLayout modNotesTx">
        <pc:chgData name="Heather Blase" userId="f3587e13-a257-46e4-910c-c6ab17e2380d" providerId="ADAL" clId="{35C84C32-F643-CC45-8D10-99350E1E4E02}" dt="2021-08-14T10:14:17.343" v="4071" actId="20577"/>
        <pc:sldMkLst>
          <pc:docMk/>
          <pc:sldMk cId="3377623297" sldId="325"/>
        </pc:sldMkLst>
        <pc:spChg chg="mod ord">
          <ac:chgData name="Heather Blase" userId="f3587e13-a257-46e4-910c-c6ab17e2380d" providerId="ADAL" clId="{35C84C32-F643-CC45-8D10-99350E1E4E02}" dt="2021-08-14T07:56:02.756" v="1540" actId="26606"/>
          <ac:spMkLst>
            <pc:docMk/>
            <pc:sldMk cId="3377623297" sldId="325"/>
            <ac:spMk id="2" creationId="{9C79D21D-CD13-C443-9D05-B59582BDC78A}"/>
          </ac:spMkLst>
        </pc:spChg>
        <pc:spChg chg="del mod ord">
          <ac:chgData name="Heather Blase" userId="f3587e13-a257-46e4-910c-c6ab17e2380d" providerId="ADAL" clId="{35C84C32-F643-CC45-8D10-99350E1E4E02}" dt="2021-08-14T07:41:13.057" v="1122" actId="478"/>
          <ac:spMkLst>
            <pc:docMk/>
            <pc:sldMk cId="3377623297" sldId="325"/>
            <ac:spMk id="3" creationId="{F4066249-ACF1-C14A-8C65-CA58C9D003FF}"/>
          </ac:spMkLst>
        </pc:spChg>
        <pc:spChg chg="del mod ord">
          <ac:chgData name="Heather Blase" userId="f3587e13-a257-46e4-910c-c6ab17e2380d" providerId="ADAL" clId="{35C84C32-F643-CC45-8D10-99350E1E4E02}" dt="2021-08-14T07:41:13.057" v="1122" actId="478"/>
          <ac:spMkLst>
            <pc:docMk/>
            <pc:sldMk cId="3377623297" sldId="325"/>
            <ac:spMk id="4" creationId="{9F170D76-4DE8-7748-814F-190878A98139}"/>
          </ac:spMkLst>
        </pc:spChg>
        <pc:spChg chg="del mod ord">
          <ac:chgData name="Heather Blase" userId="f3587e13-a257-46e4-910c-c6ab17e2380d" providerId="ADAL" clId="{35C84C32-F643-CC45-8D10-99350E1E4E02}" dt="2021-08-14T07:41:13.057" v="1122" actId="478"/>
          <ac:spMkLst>
            <pc:docMk/>
            <pc:sldMk cId="3377623297" sldId="325"/>
            <ac:spMk id="5" creationId="{23908FB0-AA8A-174B-A5B0-86A9E77B7969}"/>
          </ac:spMkLst>
        </pc:spChg>
        <pc:spChg chg="del mod ord">
          <ac:chgData name="Heather Blase" userId="f3587e13-a257-46e4-910c-c6ab17e2380d" providerId="ADAL" clId="{35C84C32-F643-CC45-8D10-99350E1E4E02}" dt="2021-08-14T07:41:13.057" v="1122" actId="478"/>
          <ac:spMkLst>
            <pc:docMk/>
            <pc:sldMk cId="3377623297" sldId="325"/>
            <ac:spMk id="6" creationId="{A65ACD84-600E-454F-9671-E25ED6B6EE5E}"/>
          </ac:spMkLst>
        </pc:spChg>
        <pc:spChg chg="del">
          <ac:chgData name="Heather Blase" userId="f3587e13-a257-46e4-910c-c6ab17e2380d" providerId="ADAL" clId="{35C84C32-F643-CC45-8D10-99350E1E4E02}" dt="2021-08-14T07:41:13.057" v="1122" actId="478"/>
          <ac:spMkLst>
            <pc:docMk/>
            <pc:sldMk cId="3377623297" sldId="325"/>
            <ac:spMk id="9" creationId="{E4944817-9947-2849-AE7C-FBA25FB52DBF}"/>
          </ac:spMkLst>
        </pc:spChg>
        <pc:spChg chg="del">
          <ac:chgData name="Heather Blase" userId="f3587e13-a257-46e4-910c-c6ab17e2380d" providerId="ADAL" clId="{35C84C32-F643-CC45-8D10-99350E1E4E02}" dt="2021-08-14T07:41:13.057" v="1122" actId="478"/>
          <ac:spMkLst>
            <pc:docMk/>
            <pc:sldMk cId="3377623297" sldId="325"/>
            <ac:spMk id="10" creationId="{78455EE6-6F75-224E-8F06-57BB2B7964F8}"/>
          </ac:spMkLst>
        </pc:spChg>
        <pc:spChg chg="add del mod ord">
          <ac:chgData name="Heather Blase" userId="f3587e13-a257-46e4-910c-c6ab17e2380d" providerId="ADAL" clId="{35C84C32-F643-CC45-8D10-99350E1E4E02}" dt="2021-08-14T07:41:59.111" v="1123" actId="700"/>
          <ac:spMkLst>
            <pc:docMk/>
            <pc:sldMk cId="3377623297" sldId="325"/>
            <ac:spMk id="11" creationId="{464BF0BF-474A-B34F-B62B-AA992C6D2562}"/>
          </ac:spMkLst>
        </pc:spChg>
        <pc:spChg chg="add del mod ord">
          <ac:chgData name="Heather Blase" userId="f3587e13-a257-46e4-910c-c6ab17e2380d" providerId="ADAL" clId="{35C84C32-F643-CC45-8D10-99350E1E4E02}" dt="2021-08-14T07:41:59.111" v="1123" actId="700"/>
          <ac:spMkLst>
            <pc:docMk/>
            <pc:sldMk cId="3377623297" sldId="325"/>
            <ac:spMk id="13" creationId="{4631694F-8D40-D942-8E76-3339B0030D6E}"/>
          </ac:spMkLst>
        </pc:spChg>
        <pc:spChg chg="add del mod ord">
          <ac:chgData name="Heather Blase" userId="f3587e13-a257-46e4-910c-c6ab17e2380d" providerId="ADAL" clId="{35C84C32-F643-CC45-8D10-99350E1E4E02}" dt="2021-08-14T07:41:59.111" v="1123" actId="700"/>
          <ac:spMkLst>
            <pc:docMk/>
            <pc:sldMk cId="3377623297" sldId="325"/>
            <ac:spMk id="15" creationId="{32862210-D85C-8040-999A-95D1AF4CB3AD}"/>
          </ac:spMkLst>
        </pc:spChg>
        <pc:spChg chg="add del mod">
          <ac:chgData name="Heather Blase" userId="f3587e13-a257-46e4-910c-c6ab17e2380d" providerId="ADAL" clId="{35C84C32-F643-CC45-8D10-99350E1E4E02}" dt="2021-08-14T07:41:59.111" v="1123" actId="700"/>
          <ac:spMkLst>
            <pc:docMk/>
            <pc:sldMk cId="3377623297" sldId="325"/>
            <ac:spMk id="17" creationId="{7D802E75-72FF-6642-A18F-53C5D102550A}"/>
          </ac:spMkLst>
        </pc:spChg>
        <pc:spChg chg="add del mod ord">
          <ac:chgData name="Heather Blase" userId="f3587e13-a257-46e4-910c-c6ab17e2380d" providerId="ADAL" clId="{35C84C32-F643-CC45-8D10-99350E1E4E02}" dt="2021-08-14T07:42:50.722" v="1126" actId="700"/>
          <ac:spMkLst>
            <pc:docMk/>
            <pc:sldMk cId="3377623297" sldId="325"/>
            <ac:spMk id="18" creationId="{56AA59AB-7C09-844B-BC63-14F311E53C9C}"/>
          </ac:spMkLst>
        </pc:spChg>
        <pc:spChg chg="add del mod ord">
          <ac:chgData name="Heather Blase" userId="f3587e13-a257-46e4-910c-c6ab17e2380d" providerId="ADAL" clId="{35C84C32-F643-CC45-8D10-99350E1E4E02}" dt="2021-08-14T07:42:50.722" v="1126" actId="700"/>
          <ac:spMkLst>
            <pc:docMk/>
            <pc:sldMk cId="3377623297" sldId="325"/>
            <ac:spMk id="19" creationId="{7B3900BA-F5BD-7C44-8588-9E5ABB6B0336}"/>
          </ac:spMkLst>
        </pc:spChg>
        <pc:spChg chg="add del mod ord">
          <ac:chgData name="Heather Blase" userId="f3587e13-a257-46e4-910c-c6ab17e2380d" providerId="ADAL" clId="{35C84C32-F643-CC45-8D10-99350E1E4E02}" dt="2021-08-14T07:42:50.722" v="1126" actId="700"/>
          <ac:spMkLst>
            <pc:docMk/>
            <pc:sldMk cId="3377623297" sldId="325"/>
            <ac:spMk id="20" creationId="{C27C444A-44FB-D44A-A7CC-908A6B0B3ABC}"/>
          </ac:spMkLst>
        </pc:spChg>
        <pc:spChg chg="add mod ord">
          <ac:chgData name="Heather Blase" userId="f3587e13-a257-46e4-910c-c6ab17e2380d" providerId="ADAL" clId="{35C84C32-F643-CC45-8D10-99350E1E4E02}" dt="2021-08-14T10:14:17.343" v="4071" actId="20577"/>
          <ac:spMkLst>
            <pc:docMk/>
            <pc:sldMk cId="3377623297" sldId="325"/>
            <ac:spMk id="21" creationId="{36E7C365-EC6B-7C41-867F-5B99F6E93518}"/>
          </ac:spMkLst>
        </pc:spChg>
        <pc:spChg chg="add del mod ord">
          <ac:chgData name="Heather Blase" userId="f3587e13-a257-46e4-910c-c6ab17e2380d" providerId="ADAL" clId="{35C84C32-F643-CC45-8D10-99350E1E4E02}" dt="2021-08-14T07:44:33.254" v="1127" actId="931"/>
          <ac:spMkLst>
            <pc:docMk/>
            <pc:sldMk cId="3377623297" sldId="325"/>
            <ac:spMk id="22" creationId="{53814EEF-89B0-5B4F-A1AE-5B07504C99BD}"/>
          </ac:spMkLst>
        </pc:spChg>
        <pc:picChg chg="add mod">
          <ac:chgData name="Heather Blase" userId="f3587e13-a257-46e4-910c-c6ab17e2380d" providerId="ADAL" clId="{35C84C32-F643-CC45-8D10-99350E1E4E02}" dt="2021-08-14T07:56:02.756" v="1540" actId="26606"/>
          <ac:picMkLst>
            <pc:docMk/>
            <pc:sldMk cId="3377623297" sldId="325"/>
            <ac:picMk id="24" creationId="{000E078F-25A1-CF43-8FD8-374B6C11D9C5}"/>
          </ac:picMkLst>
        </pc:picChg>
        <pc:cxnChg chg="del">
          <ac:chgData name="Heather Blase" userId="f3587e13-a257-46e4-910c-c6ab17e2380d" providerId="ADAL" clId="{35C84C32-F643-CC45-8D10-99350E1E4E02}" dt="2021-08-14T07:41:13.057" v="1122" actId="478"/>
          <ac:cxnSpMkLst>
            <pc:docMk/>
            <pc:sldMk cId="3377623297" sldId="325"/>
            <ac:cxnSpMk id="8" creationId="{481CE536-9703-E64F-8323-3E1BB93885F6}"/>
          </ac:cxnSpMkLst>
        </pc:cxnChg>
      </pc:sldChg>
      <pc:sldChg chg="new del">
        <pc:chgData name="Heather Blase" userId="f3587e13-a257-46e4-910c-c6ab17e2380d" providerId="ADAL" clId="{35C84C32-F643-CC45-8D10-99350E1E4E02}" dt="2021-08-14T12:30:40.302" v="5894" actId="2696"/>
        <pc:sldMkLst>
          <pc:docMk/>
          <pc:sldMk cId="2149178650" sldId="326"/>
        </pc:sldMkLst>
      </pc:sldChg>
      <pc:sldChg chg="addSp delSp modSp add mod ord modTransition modClrScheme modAnim chgLayout modNotesTx">
        <pc:chgData name="Heather Blase" userId="f3587e13-a257-46e4-910c-c6ab17e2380d" providerId="ADAL" clId="{35C84C32-F643-CC45-8D10-99350E1E4E02}" dt="2021-08-14T09:43:29.157" v="3551" actId="20578"/>
        <pc:sldMkLst>
          <pc:docMk/>
          <pc:sldMk cId="2507445158" sldId="327"/>
        </pc:sldMkLst>
        <pc:spChg chg="mod ord">
          <ac:chgData name="Heather Blase" userId="f3587e13-a257-46e4-910c-c6ab17e2380d" providerId="ADAL" clId="{35C84C32-F643-CC45-8D10-99350E1E4E02}" dt="2021-08-14T07:27:37.901" v="767" actId="207"/>
          <ac:spMkLst>
            <pc:docMk/>
            <pc:sldMk cId="2507445158" sldId="327"/>
            <ac:spMk id="2" creationId="{DB311B71-8B8B-C342-95B5-D628DD9FD83E}"/>
          </ac:spMkLst>
        </pc:spChg>
        <pc:spChg chg="add mod">
          <ac:chgData name="Heather Blase" userId="f3587e13-a257-46e4-910c-c6ab17e2380d" providerId="ADAL" clId="{35C84C32-F643-CC45-8D10-99350E1E4E02}" dt="2021-08-14T07:31:20.160" v="870" actId="114"/>
          <ac:spMkLst>
            <pc:docMk/>
            <pc:sldMk cId="2507445158" sldId="327"/>
            <ac:spMk id="5" creationId="{E11DA91B-4D24-2F4C-AF19-B00B694CEE83}"/>
          </ac:spMkLst>
        </pc:spChg>
        <pc:picChg chg="del">
          <ac:chgData name="Heather Blase" userId="f3587e13-a257-46e4-910c-c6ab17e2380d" providerId="ADAL" clId="{35C84C32-F643-CC45-8D10-99350E1E4E02}" dt="2021-08-14T07:24:45.396" v="744" actId="478"/>
          <ac:picMkLst>
            <pc:docMk/>
            <pc:sldMk cId="2507445158" sldId="327"/>
            <ac:picMk id="3" creationId="{81981CBC-7B0C-F847-A5E2-E054ED4D3867}"/>
          </ac:picMkLst>
        </pc:picChg>
        <pc:picChg chg="add mod">
          <ac:chgData name="Heather Blase" userId="f3587e13-a257-46e4-910c-c6ab17e2380d" providerId="ADAL" clId="{35C84C32-F643-CC45-8D10-99350E1E4E02}" dt="2021-08-14T07:25:16.394" v="748" actId="26606"/>
          <ac:picMkLst>
            <pc:docMk/>
            <pc:sldMk cId="2507445158" sldId="327"/>
            <ac:picMk id="4" creationId="{F7AD1AC3-E9B3-6846-8C45-42A7B35BE621}"/>
          </ac:picMkLst>
        </pc:picChg>
      </pc:sldChg>
      <pc:sldChg chg="addSp delSp modSp new mod modNotesTx">
        <pc:chgData name="Heather Blase" userId="f3587e13-a257-46e4-910c-c6ab17e2380d" providerId="ADAL" clId="{35C84C32-F643-CC45-8D10-99350E1E4E02}" dt="2021-08-14T10:22:33.838" v="4253" actId="20577"/>
        <pc:sldMkLst>
          <pc:docMk/>
          <pc:sldMk cId="3557169831" sldId="328"/>
        </pc:sldMkLst>
        <pc:spChg chg="mod">
          <ac:chgData name="Heather Blase" userId="f3587e13-a257-46e4-910c-c6ab17e2380d" providerId="ADAL" clId="{35C84C32-F643-CC45-8D10-99350E1E4E02}" dt="2021-08-14T10:22:33.838" v="4253" actId="20577"/>
          <ac:spMkLst>
            <pc:docMk/>
            <pc:sldMk cId="3557169831" sldId="328"/>
            <ac:spMk id="2" creationId="{7F02FA3C-CE04-B244-8C51-52181FE916FA}"/>
          </ac:spMkLst>
        </pc:spChg>
        <pc:spChg chg="del mod">
          <ac:chgData name="Heather Blase" userId="f3587e13-a257-46e4-910c-c6ab17e2380d" providerId="ADAL" clId="{35C84C32-F643-CC45-8D10-99350E1E4E02}" dt="2021-08-14T08:08:02.293" v="1693" actId="931"/>
          <ac:spMkLst>
            <pc:docMk/>
            <pc:sldMk cId="3557169831" sldId="328"/>
            <ac:spMk id="3" creationId="{499A81F9-4E20-714C-961A-D45EAC7EAF10}"/>
          </ac:spMkLst>
        </pc:spChg>
        <pc:spChg chg="add del">
          <ac:chgData name="Heather Blase" userId="f3587e13-a257-46e4-910c-c6ab17e2380d" providerId="ADAL" clId="{35C84C32-F643-CC45-8D10-99350E1E4E02}" dt="2021-08-14T08:03:32.259" v="1678" actId="478"/>
          <ac:spMkLst>
            <pc:docMk/>
            <pc:sldMk cId="3557169831" sldId="328"/>
            <ac:spMk id="4" creationId="{6AFAF28A-CA04-3946-8A63-08CF2CFC161D}"/>
          </ac:spMkLst>
        </pc:spChg>
        <pc:spChg chg="add del mod">
          <ac:chgData name="Heather Blase" userId="f3587e13-a257-46e4-910c-c6ab17e2380d" providerId="ADAL" clId="{35C84C32-F643-CC45-8D10-99350E1E4E02}" dt="2021-08-14T08:04:22.857" v="1682" actId="478"/>
          <ac:spMkLst>
            <pc:docMk/>
            <pc:sldMk cId="3557169831" sldId="328"/>
            <ac:spMk id="5" creationId="{EBE171F1-3E44-A948-A0B6-3D6B8818A4BD}"/>
          </ac:spMkLst>
        </pc:spChg>
        <pc:spChg chg="add mod">
          <ac:chgData name="Heather Blase" userId="f3587e13-a257-46e4-910c-c6ab17e2380d" providerId="ADAL" clId="{35C84C32-F643-CC45-8D10-99350E1E4E02}" dt="2021-08-14T08:37:22.205" v="2614" actId="207"/>
          <ac:spMkLst>
            <pc:docMk/>
            <pc:sldMk cId="3557169831" sldId="328"/>
            <ac:spMk id="6" creationId="{4ACC7781-ACCE-664E-B2CB-12C9F442565D}"/>
          </ac:spMkLst>
        </pc:spChg>
        <pc:spChg chg="add mod">
          <ac:chgData name="Heather Blase" userId="f3587e13-a257-46e4-910c-c6ab17e2380d" providerId="ADAL" clId="{35C84C32-F643-CC45-8D10-99350E1E4E02}" dt="2021-08-14T08:52:11.292" v="3040" actId="403"/>
          <ac:spMkLst>
            <pc:docMk/>
            <pc:sldMk cId="3557169831" sldId="328"/>
            <ac:spMk id="17" creationId="{5B81547E-A6EF-6F4B-82AC-9EB016CD9ADC}"/>
          </ac:spMkLst>
        </pc:spChg>
        <pc:spChg chg="add del mod">
          <ac:chgData name="Heather Blase" userId="f3587e13-a257-46e4-910c-c6ab17e2380d" providerId="ADAL" clId="{35C84C32-F643-CC45-8D10-99350E1E4E02}" dt="2021-08-14T08:49:45.532" v="3033" actId="478"/>
          <ac:spMkLst>
            <pc:docMk/>
            <pc:sldMk cId="3557169831" sldId="328"/>
            <ac:spMk id="18" creationId="{EE08255A-F2A8-824E-B48F-07154CE117F5}"/>
          </ac:spMkLst>
        </pc:spChg>
        <pc:spChg chg="add del mod">
          <ac:chgData name="Heather Blase" userId="f3587e13-a257-46e4-910c-c6ab17e2380d" providerId="ADAL" clId="{35C84C32-F643-CC45-8D10-99350E1E4E02}" dt="2021-08-14T08:49:40.542" v="3028" actId="478"/>
          <ac:spMkLst>
            <pc:docMk/>
            <pc:sldMk cId="3557169831" sldId="328"/>
            <ac:spMk id="21" creationId="{6FF25B44-6991-B44C-B5FF-11A039609DFD}"/>
          </ac:spMkLst>
        </pc:spChg>
        <pc:spChg chg="add del mod">
          <ac:chgData name="Heather Blase" userId="f3587e13-a257-46e4-910c-c6ab17e2380d" providerId="ADAL" clId="{35C84C32-F643-CC45-8D10-99350E1E4E02}" dt="2021-08-14T08:49:37.368" v="3025" actId="478"/>
          <ac:spMkLst>
            <pc:docMk/>
            <pc:sldMk cId="3557169831" sldId="328"/>
            <ac:spMk id="23" creationId="{B2699089-41C6-3C47-9180-90E4F063C780}"/>
          </ac:spMkLst>
        </pc:spChg>
        <pc:spChg chg="add del mod">
          <ac:chgData name="Heather Blase" userId="f3587e13-a257-46e4-910c-c6ab17e2380d" providerId="ADAL" clId="{35C84C32-F643-CC45-8D10-99350E1E4E02}" dt="2021-08-14T08:28:15.275" v="2194" actId="478"/>
          <ac:spMkLst>
            <pc:docMk/>
            <pc:sldMk cId="3557169831" sldId="328"/>
            <ac:spMk id="29" creationId="{A1C7EAE4-855D-E34A-A87A-A96518B1AE48}"/>
          </ac:spMkLst>
        </pc:spChg>
        <pc:spChg chg="add mod">
          <ac:chgData name="Heather Blase" userId="f3587e13-a257-46e4-910c-c6ab17e2380d" providerId="ADAL" clId="{35C84C32-F643-CC45-8D10-99350E1E4E02}" dt="2021-08-14T08:57:51.533" v="3099" actId="403"/>
          <ac:spMkLst>
            <pc:docMk/>
            <pc:sldMk cId="3557169831" sldId="328"/>
            <ac:spMk id="30" creationId="{8FA09D8D-D005-4B49-80B7-EDA240EE22D3}"/>
          </ac:spMkLst>
        </pc:spChg>
        <pc:picChg chg="add del mod">
          <ac:chgData name="Heather Blase" userId="f3587e13-a257-46e4-910c-c6ab17e2380d" providerId="ADAL" clId="{35C84C32-F643-CC45-8D10-99350E1E4E02}" dt="2021-08-14T08:28:09.179" v="2193" actId="478"/>
          <ac:picMkLst>
            <pc:docMk/>
            <pc:sldMk cId="3557169831" sldId="328"/>
            <ac:picMk id="8" creationId="{6C0845E6-7132-6948-88DC-2933AAE859CA}"/>
          </ac:picMkLst>
        </pc:picChg>
        <pc:picChg chg="add mod">
          <ac:chgData name="Heather Blase" userId="f3587e13-a257-46e4-910c-c6ab17e2380d" providerId="ADAL" clId="{35C84C32-F643-CC45-8D10-99350E1E4E02}" dt="2021-08-14T08:54:13.417" v="3055" actId="208"/>
          <ac:picMkLst>
            <pc:docMk/>
            <pc:sldMk cId="3557169831" sldId="328"/>
            <ac:picMk id="10" creationId="{48F275A3-0B90-404F-ADEA-42D5F59F63EA}"/>
          </ac:picMkLst>
        </pc:picChg>
        <pc:picChg chg="add del mod">
          <ac:chgData name="Heather Blase" userId="f3587e13-a257-46e4-910c-c6ab17e2380d" providerId="ADAL" clId="{35C84C32-F643-CC45-8D10-99350E1E4E02}" dt="2021-08-14T08:49:43.545" v="3031" actId="478"/>
          <ac:picMkLst>
            <pc:docMk/>
            <pc:sldMk cId="3557169831" sldId="328"/>
            <ac:picMk id="12" creationId="{7CE4A327-2CE1-1045-BA2C-92D8E6965B73}"/>
          </ac:picMkLst>
        </pc:picChg>
        <pc:picChg chg="add del mod">
          <ac:chgData name="Heather Blase" userId="f3587e13-a257-46e4-910c-c6ab17e2380d" providerId="ADAL" clId="{35C84C32-F643-CC45-8D10-99350E1E4E02}" dt="2021-08-14T08:49:42.639" v="3030" actId="478"/>
          <ac:picMkLst>
            <pc:docMk/>
            <pc:sldMk cId="3557169831" sldId="328"/>
            <ac:picMk id="14" creationId="{3657B3C1-AA24-7E45-9673-0BC7915FC9EF}"/>
          </ac:picMkLst>
        </pc:picChg>
        <pc:picChg chg="add del mod">
          <ac:chgData name="Heather Blase" userId="f3587e13-a257-46e4-910c-c6ab17e2380d" providerId="ADAL" clId="{35C84C32-F643-CC45-8D10-99350E1E4E02}" dt="2021-08-14T08:22:01.081" v="1991" actId="478"/>
          <ac:picMkLst>
            <pc:docMk/>
            <pc:sldMk cId="3557169831" sldId="328"/>
            <ac:picMk id="16" creationId="{EEFF7579-799A-F845-87AC-92ADC625D49D}"/>
          </ac:picMkLst>
        </pc:picChg>
        <pc:picChg chg="add del mod">
          <ac:chgData name="Heather Blase" userId="f3587e13-a257-46e4-910c-c6ab17e2380d" providerId="ADAL" clId="{35C84C32-F643-CC45-8D10-99350E1E4E02}" dt="2021-08-14T08:26:27.570" v="2180" actId="478"/>
          <ac:picMkLst>
            <pc:docMk/>
            <pc:sldMk cId="3557169831" sldId="328"/>
            <ac:picMk id="20" creationId="{B9E048FE-FC34-6D40-9C77-5633111590FA}"/>
          </ac:picMkLst>
        </pc:picChg>
        <pc:picChg chg="add del mod">
          <ac:chgData name="Heather Blase" userId="f3587e13-a257-46e4-910c-c6ab17e2380d" providerId="ADAL" clId="{35C84C32-F643-CC45-8D10-99350E1E4E02}" dt="2021-08-14T08:49:38.187" v="3026" actId="478"/>
          <ac:picMkLst>
            <pc:docMk/>
            <pc:sldMk cId="3557169831" sldId="328"/>
            <ac:picMk id="22" creationId="{8655F6D1-6314-3347-BD1A-82B5B0C644CD}"/>
          </ac:picMkLst>
        </pc:picChg>
        <pc:picChg chg="add del mod">
          <ac:chgData name="Heather Blase" userId="f3587e13-a257-46e4-910c-c6ab17e2380d" providerId="ADAL" clId="{35C84C32-F643-CC45-8D10-99350E1E4E02}" dt="2021-08-14T08:49:41.444" v="3029" actId="478"/>
          <ac:picMkLst>
            <pc:docMk/>
            <pc:sldMk cId="3557169831" sldId="328"/>
            <ac:picMk id="25" creationId="{FBE1EBC9-E8D1-D043-8EA3-1EF141BC5FE7}"/>
          </ac:picMkLst>
        </pc:picChg>
        <pc:picChg chg="add del mod">
          <ac:chgData name="Heather Blase" userId="f3587e13-a257-46e4-910c-c6ab17e2380d" providerId="ADAL" clId="{35C84C32-F643-CC45-8D10-99350E1E4E02}" dt="2021-08-14T08:26:38.300" v="2182" actId="478"/>
          <ac:picMkLst>
            <pc:docMk/>
            <pc:sldMk cId="3557169831" sldId="328"/>
            <ac:picMk id="27" creationId="{E49FA350-8D5C-A445-966A-71D34997109B}"/>
          </ac:picMkLst>
        </pc:picChg>
      </pc:sldChg>
      <pc:sldChg chg="add del">
        <pc:chgData name="Heather Blase" userId="f3587e13-a257-46e4-910c-c6ab17e2380d" providerId="ADAL" clId="{35C84C32-F643-CC45-8D10-99350E1E4E02}" dt="2021-08-14T08:37:46.954" v="2615" actId="2696"/>
        <pc:sldMkLst>
          <pc:docMk/>
          <pc:sldMk cId="1956170474" sldId="329"/>
        </pc:sldMkLst>
      </pc:sldChg>
      <pc:sldChg chg="addSp delSp modSp add mod modTransition modNotesTx">
        <pc:chgData name="Heather Blase" userId="f3587e13-a257-46e4-910c-c6ab17e2380d" providerId="ADAL" clId="{35C84C32-F643-CC45-8D10-99350E1E4E02}" dt="2021-08-14T10:22:42.816" v="4254"/>
        <pc:sldMkLst>
          <pc:docMk/>
          <pc:sldMk cId="4121616605" sldId="329"/>
        </pc:sldMkLst>
        <pc:spChg chg="mod">
          <ac:chgData name="Heather Blase" userId="f3587e13-a257-46e4-910c-c6ab17e2380d" providerId="ADAL" clId="{35C84C32-F643-CC45-8D10-99350E1E4E02}" dt="2021-08-14T10:22:42.816" v="4254"/>
          <ac:spMkLst>
            <pc:docMk/>
            <pc:sldMk cId="4121616605" sldId="329"/>
            <ac:spMk id="2" creationId="{7F02FA3C-CE04-B244-8C51-52181FE916FA}"/>
          </ac:spMkLst>
        </pc:spChg>
        <pc:spChg chg="mod">
          <ac:chgData name="Heather Blase" userId="f3587e13-a257-46e4-910c-c6ab17e2380d" providerId="ADAL" clId="{35C84C32-F643-CC45-8D10-99350E1E4E02}" dt="2021-08-14T08:41:43.988" v="2679" actId="207"/>
          <ac:spMkLst>
            <pc:docMk/>
            <pc:sldMk cId="4121616605" sldId="329"/>
            <ac:spMk id="6" creationId="{4ACC7781-ACCE-664E-B2CB-12C9F442565D}"/>
          </ac:spMkLst>
        </pc:spChg>
        <pc:spChg chg="add mod">
          <ac:chgData name="Heather Blase" userId="f3587e13-a257-46e4-910c-c6ab17e2380d" providerId="ADAL" clId="{35C84C32-F643-CC45-8D10-99350E1E4E02}" dt="2021-08-14T08:57:45.407" v="3097" actId="403"/>
          <ac:spMkLst>
            <pc:docMk/>
            <pc:sldMk cId="4121616605" sldId="329"/>
            <ac:spMk id="15" creationId="{945028CF-1415-F345-B827-7F29813D79D8}"/>
          </ac:spMkLst>
        </pc:spChg>
        <pc:spChg chg="del">
          <ac:chgData name="Heather Blase" userId="f3587e13-a257-46e4-910c-c6ab17e2380d" providerId="ADAL" clId="{35C84C32-F643-CC45-8D10-99350E1E4E02}" dt="2021-08-14T08:40:56.762" v="2636" actId="478"/>
          <ac:spMkLst>
            <pc:docMk/>
            <pc:sldMk cId="4121616605" sldId="329"/>
            <ac:spMk id="17" creationId="{5B81547E-A6EF-6F4B-82AC-9EB016CD9ADC}"/>
          </ac:spMkLst>
        </pc:spChg>
        <pc:spChg chg="mod">
          <ac:chgData name="Heather Blase" userId="f3587e13-a257-46e4-910c-c6ab17e2380d" providerId="ADAL" clId="{35C84C32-F643-CC45-8D10-99350E1E4E02}" dt="2021-08-14T08:52:49.519" v="3044" actId="1076"/>
          <ac:spMkLst>
            <pc:docMk/>
            <pc:sldMk cId="4121616605" sldId="329"/>
            <ac:spMk id="18" creationId="{EE08255A-F2A8-824E-B48F-07154CE117F5}"/>
          </ac:spMkLst>
        </pc:spChg>
        <pc:spChg chg="del">
          <ac:chgData name="Heather Blase" userId="f3587e13-a257-46e4-910c-c6ab17e2380d" providerId="ADAL" clId="{35C84C32-F643-CC45-8D10-99350E1E4E02}" dt="2021-08-14T08:49:34.158" v="3024" actId="478"/>
          <ac:spMkLst>
            <pc:docMk/>
            <pc:sldMk cId="4121616605" sldId="329"/>
            <ac:spMk id="21" creationId="{6FF25B44-6991-B44C-B5FF-11A039609DFD}"/>
          </ac:spMkLst>
        </pc:spChg>
        <pc:spChg chg="del mod">
          <ac:chgData name="Heather Blase" userId="f3587e13-a257-46e4-910c-c6ab17e2380d" providerId="ADAL" clId="{35C84C32-F643-CC45-8D10-99350E1E4E02}" dt="2021-08-14T08:49:30.359" v="3022" actId="478"/>
          <ac:spMkLst>
            <pc:docMk/>
            <pc:sldMk cId="4121616605" sldId="329"/>
            <ac:spMk id="23" creationId="{B2699089-41C6-3C47-9180-90E4F063C780}"/>
          </ac:spMkLst>
        </pc:spChg>
        <pc:grpChg chg="add mod">
          <ac:chgData name="Heather Blase" userId="f3587e13-a257-46e4-910c-c6ab17e2380d" providerId="ADAL" clId="{35C84C32-F643-CC45-8D10-99350E1E4E02}" dt="2021-08-14T08:56:56.026" v="3077" actId="1076"/>
          <ac:grpSpMkLst>
            <pc:docMk/>
            <pc:sldMk cId="4121616605" sldId="329"/>
            <ac:grpSpMk id="3" creationId="{EC2089CE-97E1-134D-A66B-C833CFB640C6}"/>
          </ac:grpSpMkLst>
        </pc:grpChg>
        <pc:picChg chg="add del">
          <ac:chgData name="Heather Blase" userId="f3587e13-a257-46e4-910c-c6ab17e2380d" providerId="ADAL" clId="{35C84C32-F643-CC45-8D10-99350E1E4E02}" dt="2021-08-14T08:40:58.011" v="2637" actId="478"/>
          <ac:picMkLst>
            <pc:docMk/>
            <pc:sldMk cId="4121616605" sldId="329"/>
            <ac:picMk id="10" creationId="{48F275A3-0B90-404F-ADEA-42D5F59F63EA}"/>
          </ac:picMkLst>
        </pc:picChg>
        <pc:picChg chg="mod">
          <ac:chgData name="Heather Blase" userId="f3587e13-a257-46e4-910c-c6ab17e2380d" providerId="ADAL" clId="{35C84C32-F643-CC45-8D10-99350E1E4E02}" dt="2021-08-14T08:40:23.395" v="2628" actId="164"/>
          <ac:picMkLst>
            <pc:docMk/>
            <pc:sldMk cId="4121616605" sldId="329"/>
            <ac:picMk id="12" creationId="{7CE4A327-2CE1-1045-BA2C-92D8E6965B73}"/>
          </ac:picMkLst>
        </pc:picChg>
        <pc:picChg chg="mod">
          <ac:chgData name="Heather Blase" userId="f3587e13-a257-46e4-910c-c6ab17e2380d" providerId="ADAL" clId="{35C84C32-F643-CC45-8D10-99350E1E4E02}" dt="2021-08-14T08:40:23.395" v="2628" actId="164"/>
          <ac:picMkLst>
            <pc:docMk/>
            <pc:sldMk cId="4121616605" sldId="329"/>
            <ac:picMk id="14" creationId="{3657B3C1-AA24-7E45-9673-0BC7915FC9EF}"/>
          </ac:picMkLst>
        </pc:picChg>
        <pc:picChg chg="del mod">
          <ac:chgData name="Heather Blase" userId="f3587e13-a257-46e4-910c-c6ab17e2380d" providerId="ADAL" clId="{35C84C32-F643-CC45-8D10-99350E1E4E02}" dt="2021-08-14T08:49:28.693" v="3021" actId="478"/>
          <ac:picMkLst>
            <pc:docMk/>
            <pc:sldMk cId="4121616605" sldId="329"/>
            <ac:picMk id="22" creationId="{8655F6D1-6314-3347-BD1A-82B5B0C644CD}"/>
          </ac:picMkLst>
        </pc:picChg>
        <pc:picChg chg="del">
          <ac:chgData name="Heather Blase" userId="f3587e13-a257-46e4-910c-c6ab17e2380d" providerId="ADAL" clId="{35C84C32-F643-CC45-8D10-99350E1E4E02}" dt="2021-08-14T08:49:32.444" v="3023" actId="478"/>
          <ac:picMkLst>
            <pc:docMk/>
            <pc:sldMk cId="4121616605" sldId="329"/>
            <ac:picMk id="25" creationId="{FBE1EBC9-E8D1-D043-8EA3-1EF141BC5FE7}"/>
          </ac:picMkLst>
        </pc:picChg>
      </pc:sldChg>
      <pc:sldChg chg="addSp delSp modSp add mod modTransition modNotesTx">
        <pc:chgData name="Heather Blase" userId="f3587e13-a257-46e4-910c-c6ab17e2380d" providerId="ADAL" clId="{35C84C32-F643-CC45-8D10-99350E1E4E02}" dt="2021-08-14T10:22:47.575" v="4255"/>
        <pc:sldMkLst>
          <pc:docMk/>
          <pc:sldMk cId="64422616" sldId="330"/>
        </pc:sldMkLst>
        <pc:spChg chg="mod">
          <ac:chgData name="Heather Blase" userId="f3587e13-a257-46e4-910c-c6ab17e2380d" providerId="ADAL" clId="{35C84C32-F643-CC45-8D10-99350E1E4E02}" dt="2021-08-14T10:22:47.575" v="4255"/>
          <ac:spMkLst>
            <pc:docMk/>
            <pc:sldMk cId="64422616" sldId="330"/>
            <ac:spMk id="2" creationId="{7F02FA3C-CE04-B244-8C51-52181FE916FA}"/>
          </ac:spMkLst>
        </pc:spChg>
        <pc:spChg chg="mod">
          <ac:chgData name="Heather Blase" userId="f3587e13-a257-46e4-910c-c6ab17e2380d" providerId="ADAL" clId="{35C84C32-F643-CC45-8D10-99350E1E4E02}" dt="2021-08-14T08:45:41.856" v="2739" actId="207"/>
          <ac:spMkLst>
            <pc:docMk/>
            <pc:sldMk cId="64422616" sldId="330"/>
            <ac:spMk id="6" creationId="{4ACC7781-ACCE-664E-B2CB-12C9F442565D}"/>
          </ac:spMkLst>
        </pc:spChg>
        <pc:spChg chg="add mod">
          <ac:chgData name="Heather Blase" userId="f3587e13-a257-46e4-910c-c6ab17e2380d" providerId="ADAL" clId="{35C84C32-F643-CC45-8D10-99350E1E4E02}" dt="2021-08-14T08:57:39.585" v="3095" actId="403"/>
          <ac:spMkLst>
            <pc:docMk/>
            <pc:sldMk cId="64422616" sldId="330"/>
            <ac:spMk id="13" creationId="{28A321E3-BD0D-D04A-A3B1-8FD919CD7565}"/>
          </ac:spMkLst>
        </pc:spChg>
        <pc:spChg chg="del mod">
          <ac:chgData name="Heather Blase" userId="f3587e13-a257-46e4-910c-c6ab17e2380d" providerId="ADAL" clId="{35C84C32-F643-CC45-8D10-99350E1E4E02}" dt="2021-08-14T08:44:11.872" v="2693" actId="478"/>
          <ac:spMkLst>
            <pc:docMk/>
            <pc:sldMk cId="64422616" sldId="330"/>
            <ac:spMk id="18" creationId="{EE08255A-F2A8-824E-B48F-07154CE117F5}"/>
          </ac:spMkLst>
        </pc:spChg>
        <pc:spChg chg="mod">
          <ac:chgData name="Heather Blase" userId="f3587e13-a257-46e4-910c-c6ab17e2380d" providerId="ADAL" clId="{35C84C32-F643-CC45-8D10-99350E1E4E02}" dt="2021-08-14T08:53:13.255" v="3047" actId="1076"/>
          <ac:spMkLst>
            <pc:docMk/>
            <pc:sldMk cId="64422616" sldId="330"/>
            <ac:spMk id="21" creationId="{6FF25B44-6991-B44C-B5FF-11A039609DFD}"/>
          </ac:spMkLst>
        </pc:spChg>
        <pc:spChg chg="del">
          <ac:chgData name="Heather Blase" userId="f3587e13-a257-46e4-910c-c6ab17e2380d" providerId="ADAL" clId="{35C84C32-F643-CC45-8D10-99350E1E4E02}" dt="2021-08-14T08:49:23.814" v="3020" actId="478"/>
          <ac:spMkLst>
            <pc:docMk/>
            <pc:sldMk cId="64422616" sldId="330"/>
            <ac:spMk id="23" creationId="{B2699089-41C6-3C47-9180-90E4F063C780}"/>
          </ac:spMkLst>
        </pc:spChg>
        <pc:grpChg chg="del">
          <ac:chgData name="Heather Blase" userId="f3587e13-a257-46e4-910c-c6ab17e2380d" providerId="ADAL" clId="{35C84C32-F643-CC45-8D10-99350E1E4E02}" dt="2021-08-14T08:44:45.767" v="2701" actId="478"/>
          <ac:grpSpMkLst>
            <pc:docMk/>
            <pc:sldMk cId="64422616" sldId="330"/>
            <ac:grpSpMk id="3" creationId="{EC2089CE-97E1-134D-A66B-C833CFB640C6}"/>
          </ac:grpSpMkLst>
        </pc:grpChg>
        <pc:picChg chg="del">
          <ac:chgData name="Heather Blase" userId="f3587e13-a257-46e4-910c-c6ab17e2380d" providerId="ADAL" clId="{35C84C32-F643-CC45-8D10-99350E1E4E02}" dt="2021-08-14T08:49:21.916" v="3019" actId="478"/>
          <ac:picMkLst>
            <pc:docMk/>
            <pc:sldMk cId="64422616" sldId="330"/>
            <ac:picMk id="22" creationId="{8655F6D1-6314-3347-BD1A-82B5B0C644CD}"/>
          </ac:picMkLst>
        </pc:picChg>
        <pc:picChg chg="mod">
          <ac:chgData name="Heather Blase" userId="f3587e13-a257-46e4-910c-c6ab17e2380d" providerId="ADAL" clId="{35C84C32-F643-CC45-8D10-99350E1E4E02}" dt="2021-08-14T08:53:57.935" v="3053" actId="1076"/>
          <ac:picMkLst>
            <pc:docMk/>
            <pc:sldMk cId="64422616" sldId="330"/>
            <ac:picMk id="25" creationId="{FBE1EBC9-E8D1-D043-8EA3-1EF141BC5FE7}"/>
          </ac:picMkLst>
        </pc:picChg>
      </pc:sldChg>
      <pc:sldChg chg="addSp delSp modSp add mod modTransition modAnim modNotesTx">
        <pc:chgData name="Heather Blase" userId="f3587e13-a257-46e4-910c-c6ab17e2380d" providerId="ADAL" clId="{35C84C32-F643-CC45-8D10-99350E1E4E02}" dt="2021-08-14T10:22:50.480" v="4256"/>
        <pc:sldMkLst>
          <pc:docMk/>
          <pc:sldMk cId="1797075006" sldId="331"/>
        </pc:sldMkLst>
        <pc:spChg chg="mod">
          <ac:chgData name="Heather Blase" userId="f3587e13-a257-46e4-910c-c6ab17e2380d" providerId="ADAL" clId="{35C84C32-F643-CC45-8D10-99350E1E4E02}" dt="2021-08-14T10:22:50.480" v="4256"/>
          <ac:spMkLst>
            <pc:docMk/>
            <pc:sldMk cId="1797075006" sldId="331"/>
            <ac:spMk id="2" creationId="{7F02FA3C-CE04-B244-8C51-52181FE916FA}"/>
          </ac:spMkLst>
        </pc:spChg>
        <pc:spChg chg="mod">
          <ac:chgData name="Heather Blase" userId="f3587e13-a257-46e4-910c-c6ab17e2380d" providerId="ADAL" clId="{35C84C32-F643-CC45-8D10-99350E1E4E02}" dt="2021-08-14T08:48:18.909" v="3015" actId="207"/>
          <ac:spMkLst>
            <pc:docMk/>
            <pc:sldMk cId="1797075006" sldId="331"/>
            <ac:spMk id="6" creationId="{4ACC7781-ACCE-664E-B2CB-12C9F442565D}"/>
          </ac:spMkLst>
        </pc:spChg>
        <pc:spChg chg="add mod">
          <ac:chgData name="Heather Blase" userId="f3587e13-a257-46e4-910c-c6ab17e2380d" providerId="ADAL" clId="{35C84C32-F643-CC45-8D10-99350E1E4E02}" dt="2021-08-14T08:57:30.516" v="3093" actId="403"/>
          <ac:spMkLst>
            <pc:docMk/>
            <pc:sldMk cId="1797075006" sldId="331"/>
            <ac:spMk id="8" creationId="{73195029-FBD0-C445-A735-2BF5602C9CD6}"/>
          </ac:spMkLst>
        </pc:spChg>
        <pc:spChg chg="add mod">
          <ac:chgData name="Heather Blase" userId="f3587e13-a257-46e4-910c-c6ab17e2380d" providerId="ADAL" clId="{35C84C32-F643-CC45-8D10-99350E1E4E02}" dt="2021-08-14T09:02:46.713" v="3131" actId="164"/>
          <ac:spMkLst>
            <pc:docMk/>
            <pc:sldMk cId="1797075006" sldId="331"/>
            <ac:spMk id="10" creationId="{F4D3FFA0-202B-FA42-8913-841EDA0C7CBD}"/>
          </ac:spMkLst>
        </pc:spChg>
        <pc:spChg chg="del">
          <ac:chgData name="Heather Blase" userId="f3587e13-a257-46e4-910c-c6ab17e2380d" providerId="ADAL" clId="{35C84C32-F643-CC45-8D10-99350E1E4E02}" dt="2021-08-14T08:47:06.296" v="2754" actId="478"/>
          <ac:spMkLst>
            <pc:docMk/>
            <pc:sldMk cId="1797075006" sldId="331"/>
            <ac:spMk id="21" creationId="{6FF25B44-6991-B44C-B5FF-11A039609DFD}"/>
          </ac:spMkLst>
        </pc:spChg>
        <pc:spChg chg="mod">
          <ac:chgData name="Heather Blase" userId="f3587e13-a257-46e4-910c-c6ab17e2380d" providerId="ADAL" clId="{35C84C32-F643-CC45-8D10-99350E1E4E02}" dt="2021-08-14T08:53:31.731" v="3050" actId="1076"/>
          <ac:spMkLst>
            <pc:docMk/>
            <pc:sldMk cId="1797075006" sldId="331"/>
            <ac:spMk id="23" creationId="{B2699089-41C6-3C47-9180-90E4F063C780}"/>
          </ac:spMkLst>
        </pc:spChg>
        <pc:grpChg chg="add mod">
          <ac:chgData name="Heather Blase" userId="f3587e13-a257-46e4-910c-c6ab17e2380d" providerId="ADAL" clId="{35C84C32-F643-CC45-8D10-99350E1E4E02}" dt="2021-08-14T10:18:20.798" v="4217" actId="1076"/>
          <ac:grpSpMkLst>
            <pc:docMk/>
            <pc:sldMk cId="1797075006" sldId="331"/>
            <ac:grpSpMk id="4" creationId="{8F818318-5903-AA4D-A109-0DBCF1E34804}"/>
          </ac:grpSpMkLst>
        </pc:grpChg>
        <pc:picChg chg="add mod">
          <ac:chgData name="Heather Blase" userId="f3587e13-a257-46e4-910c-c6ab17e2380d" providerId="ADAL" clId="{35C84C32-F643-CC45-8D10-99350E1E4E02}" dt="2021-08-14T09:02:46.713" v="3131" actId="164"/>
          <ac:picMkLst>
            <pc:docMk/>
            <pc:sldMk cId="1797075006" sldId="331"/>
            <ac:picMk id="3" creationId="{AA64546A-BCCA-5F47-9A4A-93125C967A02}"/>
          </ac:picMkLst>
        </pc:picChg>
        <pc:picChg chg="add mod">
          <ac:chgData name="Heather Blase" userId="f3587e13-a257-46e4-910c-c6ab17e2380d" providerId="ADAL" clId="{35C84C32-F643-CC45-8D10-99350E1E4E02}" dt="2021-08-14T10:19:30.938" v="4223" actId="14100"/>
          <ac:picMkLst>
            <pc:docMk/>
            <pc:sldMk cId="1797075006" sldId="331"/>
            <ac:picMk id="7" creationId="{4818A6F1-0FCB-F646-94E7-DB95AAD80CE6}"/>
          </ac:picMkLst>
        </pc:picChg>
        <pc:picChg chg="mod">
          <ac:chgData name="Heather Blase" userId="f3587e13-a257-46e4-910c-c6ab17e2380d" providerId="ADAL" clId="{35C84C32-F643-CC45-8D10-99350E1E4E02}" dt="2021-08-14T08:57:16.024" v="3091" actId="1037"/>
          <ac:picMkLst>
            <pc:docMk/>
            <pc:sldMk cId="1797075006" sldId="331"/>
            <ac:picMk id="22" creationId="{8655F6D1-6314-3347-BD1A-82B5B0C644CD}"/>
          </ac:picMkLst>
        </pc:picChg>
        <pc:picChg chg="del">
          <ac:chgData name="Heather Blase" userId="f3587e13-a257-46e4-910c-c6ab17e2380d" providerId="ADAL" clId="{35C84C32-F643-CC45-8D10-99350E1E4E02}" dt="2021-08-14T08:47:04.047" v="2753" actId="478"/>
          <ac:picMkLst>
            <pc:docMk/>
            <pc:sldMk cId="1797075006" sldId="331"/>
            <ac:picMk id="25" creationId="{FBE1EBC9-E8D1-D043-8EA3-1EF141BC5FE7}"/>
          </ac:picMkLst>
        </pc:picChg>
      </pc:sldChg>
      <pc:sldChg chg="addSp delSp modSp add mod modClrScheme delAnim chgLayout modNotesTx">
        <pc:chgData name="Heather Blase" userId="f3587e13-a257-46e4-910c-c6ab17e2380d" providerId="ADAL" clId="{35C84C32-F643-CC45-8D10-99350E1E4E02}" dt="2021-08-14T10:23:02.691" v="4257"/>
        <pc:sldMkLst>
          <pc:docMk/>
          <pc:sldMk cId="603530941" sldId="332"/>
        </pc:sldMkLst>
        <pc:spChg chg="del mod ord">
          <ac:chgData name="Heather Blase" userId="f3587e13-a257-46e4-910c-c6ab17e2380d" providerId="ADAL" clId="{35C84C32-F643-CC45-8D10-99350E1E4E02}" dt="2021-08-14T09:14:13.824" v="3188" actId="478"/>
          <ac:spMkLst>
            <pc:docMk/>
            <pc:sldMk cId="603530941" sldId="332"/>
            <ac:spMk id="2" creationId="{7F02FA3C-CE04-B244-8C51-52181FE916FA}"/>
          </ac:spMkLst>
        </pc:spChg>
        <pc:spChg chg="add del mod ord">
          <ac:chgData name="Heather Blase" userId="f3587e13-a257-46e4-910c-c6ab17e2380d" providerId="ADAL" clId="{35C84C32-F643-CC45-8D10-99350E1E4E02}" dt="2021-08-14T09:13:42.699" v="3187" actId="26606"/>
          <ac:spMkLst>
            <pc:docMk/>
            <pc:sldMk cId="603530941" sldId="332"/>
            <ac:spMk id="5" creationId="{00A347CD-0133-894C-BA1D-1C479EBC0505}"/>
          </ac:spMkLst>
        </pc:spChg>
        <pc:spChg chg="del">
          <ac:chgData name="Heather Blase" userId="f3587e13-a257-46e4-910c-c6ab17e2380d" providerId="ADAL" clId="{35C84C32-F643-CC45-8D10-99350E1E4E02}" dt="2021-08-14T09:13:06.766" v="3181" actId="478"/>
          <ac:spMkLst>
            <pc:docMk/>
            <pc:sldMk cId="603530941" sldId="332"/>
            <ac:spMk id="6" creationId="{4ACC7781-ACCE-664E-B2CB-12C9F442565D}"/>
          </ac:spMkLst>
        </pc:spChg>
        <pc:spChg chg="add del mod">
          <ac:chgData name="Heather Blase" userId="f3587e13-a257-46e4-910c-c6ab17e2380d" providerId="ADAL" clId="{35C84C32-F643-CC45-8D10-99350E1E4E02}" dt="2021-08-14T09:14:20" v="3190" actId="26606"/>
          <ac:spMkLst>
            <pc:docMk/>
            <pc:sldMk cId="603530941" sldId="332"/>
            <ac:spMk id="7" creationId="{79926B94-1245-1E44-B15B-8E027012469A}"/>
          </ac:spMkLst>
        </pc:spChg>
        <pc:spChg chg="del">
          <ac:chgData name="Heather Blase" userId="f3587e13-a257-46e4-910c-c6ab17e2380d" providerId="ADAL" clId="{35C84C32-F643-CC45-8D10-99350E1E4E02}" dt="2021-08-14T09:13:06.766" v="3181" actId="478"/>
          <ac:spMkLst>
            <pc:docMk/>
            <pc:sldMk cId="603530941" sldId="332"/>
            <ac:spMk id="8" creationId="{73195029-FBD0-C445-A735-2BF5602C9CD6}"/>
          </ac:spMkLst>
        </pc:spChg>
        <pc:spChg chg="add mod">
          <ac:chgData name="Heather Blase" userId="f3587e13-a257-46e4-910c-c6ab17e2380d" providerId="ADAL" clId="{35C84C32-F643-CC45-8D10-99350E1E4E02}" dt="2021-08-14T09:23:54.741" v="3231" actId="207"/>
          <ac:spMkLst>
            <pc:docMk/>
            <pc:sldMk cId="603530941" sldId="332"/>
            <ac:spMk id="9" creationId="{E68146BD-1383-674D-9552-F9AD4227E879}"/>
          </ac:spMkLst>
        </pc:spChg>
        <pc:spChg chg="del">
          <ac:chgData name="Heather Blase" userId="f3587e13-a257-46e4-910c-c6ab17e2380d" providerId="ADAL" clId="{35C84C32-F643-CC45-8D10-99350E1E4E02}" dt="2021-08-14T09:13:06.766" v="3181" actId="478"/>
          <ac:spMkLst>
            <pc:docMk/>
            <pc:sldMk cId="603530941" sldId="332"/>
            <ac:spMk id="23" creationId="{B2699089-41C6-3C47-9180-90E4F063C780}"/>
          </ac:spMkLst>
        </pc:spChg>
        <pc:spChg chg="add del mod">
          <ac:chgData name="Heather Blase" userId="f3587e13-a257-46e4-910c-c6ab17e2380d" providerId="ADAL" clId="{35C84C32-F643-CC45-8D10-99350E1E4E02}" dt="2021-08-14T09:14:20" v="3190" actId="26606"/>
          <ac:spMkLst>
            <pc:docMk/>
            <pc:sldMk cId="603530941" sldId="332"/>
            <ac:spMk id="71" creationId="{91E88C2B-AED3-4FAD-938E-7D6021EBEE28}"/>
          </ac:spMkLst>
        </pc:spChg>
        <pc:spChg chg="add mod">
          <ac:chgData name="Heather Blase" userId="f3587e13-a257-46e4-910c-c6ab17e2380d" providerId="ADAL" clId="{35C84C32-F643-CC45-8D10-99350E1E4E02}" dt="2021-08-14T10:23:02.691" v="4257"/>
          <ac:spMkLst>
            <pc:docMk/>
            <pc:sldMk cId="603530941" sldId="332"/>
            <ac:spMk id="137" creationId="{63F3B24E-5CA1-487D-A628-B12F23822FD2}"/>
          </ac:spMkLst>
        </pc:spChg>
        <pc:spChg chg="add del">
          <ac:chgData name="Heather Blase" userId="f3587e13-a257-46e4-910c-c6ab17e2380d" providerId="ADAL" clId="{35C84C32-F643-CC45-8D10-99350E1E4E02}" dt="2021-08-14T09:16:08.323" v="3205" actId="26606"/>
          <ac:spMkLst>
            <pc:docMk/>
            <pc:sldMk cId="603530941" sldId="332"/>
            <ac:spMk id="139" creationId="{D74E881E-E335-4F7D-9327-02B5CDC5F59C}"/>
          </ac:spMkLst>
        </pc:spChg>
        <pc:spChg chg="add del">
          <ac:chgData name="Heather Blase" userId="f3587e13-a257-46e4-910c-c6ab17e2380d" providerId="ADAL" clId="{35C84C32-F643-CC45-8D10-99350E1E4E02}" dt="2021-08-14T09:17:18.564" v="3208" actId="26606"/>
          <ac:spMkLst>
            <pc:docMk/>
            <pc:sldMk cId="603530941" sldId="332"/>
            <ac:spMk id="192" creationId="{EE7CA392-AD40-4ECD-9C79-EB857E792348}"/>
          </ac:spMkLst>
        </pc:spChg>
        <pc:spChg chg="add mod">
          <ac:chgData name="Heather Blase" userId="f3587e13-a257-46e4-910c-c6ab17e2380d" providerId="ADAL" clId="{35C84C32-F643-CC45-8D10-99350E1E4E02}" dt="2021-08-14T09:30:27.076" v="3483" actId="20577"/>
          <ac:spMkLst>
            <pc:docMk/>
            <pc:sldMk cId="603530941" sldId="332"/>
            <ac:spMk id="193" creationId="{4BF918CB-FC40-45A2-99A2-4C31DDCC0EA7}"/>
          </ac:spMkLst>
        </pc:spChg>
        <pc:grpChg chg="del">
          <ac:chgData name="Heather Blase" userId="f3587e13-a257-46e4-910c-c6ab17e2380d" providerId="ADAL" clId="{35C84C32-F643-CC45-8D10-99350E1E4E02}" dt="2021-08-14T09:13:06.766" v="3181" actId="478"/>
          <ac:grpSpMkLst>
            <pc:docMk/>
            <pc:sldMk cId="603530941" sldId="332"/>
            <ac:grpSpMk id="4" creationId="{8F818318-5903-AA4D-A109-0DBCF1E34804}"/>
          </ac:grpSpMkLst>
        </pc:grpChg>
        <pc:picChg chg="del">
          <ac:chgData name="Heather Blase" userId="f3587e13-a257-46e4-910c-c6ab17e2380d" providerId="ADAL" clId="{35C84C32-F643-CC45-8D10-99350E1E4E02}" dt="2021-08-14T09:13:06.766" v="3181" actId="478"/>
          <ac:picMkLst>
            <pc:docMk/>
            <pc:sldMk cId="603530941" sldId="332"/>
            <ac:picMk id="22" creationId="{8655F6D1-6314-3347-BD1A-82B5B0C644CD}"/>
          </ac:picMkLst>
        </pc:picChg>
        <pc:picChg chg="add del mod">
          <ac:chgData name="Heather Blase" userId="f3587e13-a257-46e4-910c-c6ab17e2380d" providerId="ADAL" clId="{35C84C32-F643-CC45-8D10-99350E1E4E02}" dt="2021-08-14T09:14:13.824" v="3188" actId="478"/>
          <ac:picMkLst>
            <pc:docMk/>
            <pc:sldMk cId="603530941" sldId="332"/>
            <ac:picMk id="1026" creationId="{4BECA312-C0E4-0C47-8FEE-5E2379FA9785}"/>
          </ac:picMkLst>
        </pc:picChg>
        <pc:picChg chg="add del mod">
          <ac:chgData name="Heather Blase" userId="f3587e13-a257-46e4-910c-c6ab17e2380d" providerId="ADAL" clId="{35C84C32-F643-CC45-8D10-99350E1E4E02}" dt="2021-08-14T09:15:03.092" v="3191" actId="478"/>
          <ac:picMkLst>
            <pc:docMk/>
            <pc:sldMk cId="603530941" sldId="332"/>
            <ac:picMk id="1028" creationId="{AC105831-7A14-7243-B537-A72228136B3B}"/>
          </ac:picMkLst>
        </pc:picChg>
        <pc:picChg chg="add del">
          <ac:chgData name="Heather Blase" userId="f3587e13-a257-46e4-910c-c6ab17e2380d" providerId="ADAL" clId="{35C84C32-F643-CC45-8D10-99350E1E4E02}" dt="2021-08-14T09:15:20.349" v="3193" actId="478"/>
          <ac:picMkLst>
            <pc:docMk/>
            <pc:sldMk cId="603530941" sldId="332"/>
            <ac:picMk id="1030" creationId="{CADB84CE-81C2-B749-A201-6648F9DA4BC3}"/>
          </ac:picMkLst>
        </pc:picChg>
        <pc:picChg chg="add del mod">
          <ac:chgData name="Heather Blase" userId="f3587e13-a257-46e4-910c-c6ab17e2380d" providerId="ADAL" clId="{35C84C32-F643-CC45-8D10-99350E1E4E02}" dt="2021-08-14T09:17:03.868" v="3206" actId="478"/>
          <ac:picMkLst>
            <pc:docMk/>
            <pc:sldMk cId="603530941" sldId="332"/>
            <ac:picMk id="1032" creationId="{60E1C8A5-0C56-E441-92F7-1B1DEF9747EA}"/>
          </ac:picMkLst>
        </pc:picChg>
        <pc:picChg chg="add mod">
          <ac:chgData name="Heather Blase" userId="f3587e13-a257-46e4-910c-c6ab17e2380d" providerId="ADAL" clId="{35C84C32-F643-CC45-8D10-99350E1E4E02}" dt="2021-08-14T09:17:18.564" v="3208" actId="26606"/>
          <ac:picMkLst>
            <pc:docMk/>
            <pc:sldMk cId="603530941" sldId="332"/>
            <ac:picMk id="1034" creationId="{888D9B09-176B-3C4D-9096-2F05FB51B505}"/>
          </ac:picMkLst>
        </pc:picChg>
      </pc:sldChg>
      <pc:sldChg chg="addSp delSp modSp add mod modNotesTx">
        <pc:chgData name="Heather Blase" userId="f3587e13-a257-46e4-910c-c6ab17e2380d" providerId="ADAL" clId="{35C84C32-F643-CC45-8D10-99350E1E4E02}" dt="2021-08-14T10:52:48.164" v="4382" actId="27636"/>
        <pc:sldMkLst>
          <pc:docMk/>
          <pc:sldMk cId="651277267" sldId="333"/>
        </pc:sldMkLst>
        <pc:spChg chg="add mod">
          <ac:chgData name="Heather Blase" userId="f3587e13-a257-46e4-910c-c6ab17e2380d" providerId="ADAL" clId="{35C84C32-F643-CC45-8D10-99350E1E4E02}" dt="2021-08-14T10:37:21.800" v="4330" actId="20577"/>
          <ac:spMkLst>
            <pc:docMk/>
            <pc:sldMk cId="651277267" sldId="333"/>
            <ac:spMk id="7" creationId="{63987008-E66D-194D-AB48-65E54F4DF53E}"/>
          </ac:spMkLst>
        </pc:spChg>
        <pc:spChg chg="mod">
          <ac:chgData name="Heather Blase" userId="f3587e13-a257-46e4-910c-c6ab17e2380d" providerId="ADAL" clId="{35C84C32-F643-CC45-8D10-99350E1E4E02}" dt="2021-08-14T10:23:06.107" v="4258"/>
          <ac:spMkLst>
            <pc:docMk/>
            <pc:sldMk cId="651277267" sldId="333"/>
            <ac:spMk id="137" creationId="{63F3B24E-5CA1-487D-A628-B12F23822FD2}"/>
          </ac:spMkLst>
        </pc:spChg>
        <pc:spChg chg="del">
          <ac:chgData name="Heather Blase" userId="f3587e13-a257-46e4-910c-c6ab17e2380d" providerId="ADAL" clId="{35C84C32-F643-CC45-8D10-99350E1E4E02}" dt="2021-08-14T09:18:14.725" v="3212" actId="26606"/>
          <ac:spMkLst>
            <pc:docMk/>
            <pc:sldMk cId="651277267" sldId="333"/>
            <ac:spMk id="193" creationId="{4BF918CB-FC40-45A2-99A2-4C31DDCC0EA7}"/>
          </ac:spMkLst>
        </pc:spChg>
        <pc:spChg chg="add mod">
          <ac:chgData name="Heather Blase" userId="f3587e13-a257-46e4-910c-c6ab17e2380d" providerId="ADAL" clId="{35C84C32-F643-CC45-8D10-99350E1E4E02}" dt="2021-08-14T10:52:48.164" v="4382" actId="27636"/>
          <ac:spMkLst>
            <pc:docMk/>
            <pc:sldMk cId="651277267" sldId="333"/>
            <ac:spMk id="256" creationId="{BEE63EDA-A687-4FF8-8CEB-444A42048C13}"/>
          </ac:spMkLst>
        </pc:spChg>
        <pc:picChg chg="del">
          <ac:chgData name="Heather Blase" userId="f3587e13-a257-46e4-910c-c6ab17e2380d" providerId="ADAL" clId="{35C84C32-F643-CC45-8D10-99350E1E4E02}" dt="2021-08-14T09:17:57.270" v="3210" actId="478"/>
          <ac:picMkLst>
            <pc:docMk/>
            <pc:sldMk cId="651277267" sldId="333"/>
            <ac:picMk id="1034" creationId="{888D9B09-176B-3C4D-9096-2F05FB51B505}"/>
          </ac:picMkLst>
        </pc:picChg>
        <pc:picChg chg="add mod">
          <ac:chgData name="Heather Blase" userId="f3587e13-a257-46e4-910c-c6ab17e2380d" providerId="ADAL" clId="{35C84C32-F643-CC45-8D10-99350E1E4E02}" dt="2021-08-14T09:18:48.031" v="3216" actId="18131"/>
          <ac:picMkLst>
            <pc:docMk/>
            <pc:sldMk cId="651277267" sldId="333"/>
            <ac:picMk id="3074" creationId="{353E77C1-9EAA-A24A-BC7F-F4216DF6FE3A}"/>
          </ac:picMkLst>
        </pc:picChg>
      </pc:sldChg>
      <pc:sldChg chg="addSp delSp modSp new del mod modNotesTx">
        <pc:chgData name="Heather Blase" userId="f3587e13-a257-46e4-910c-c6ab17e2380d" providerId="ADAL" clId="{35C84C32-F643-CC45-8D10-99350E1E4E02}" dt="2021-08-14T09:59:08.153" v="3787" actId="2696"/>
        <pc:sldMkLst>
          <pc:docMk/>
          <pc:sldMk cId="632619539" sldId="334"/>
        </pc:sldMkLst>
        <pc:spChg chg="mod">
          <ac:chgData name="Heather Blase" userId="f3587e13-a257-46e4-910c-c6ab17e2380d" providerId="ADAL" clId="{35C84C32-F643-CC45-8D10-99350E1E4E02}" dt="2021-08-14T09:47:31.341" v="3595" actId="20577"/>
          <ac:spMkLst>
            <pc:docMk/>
            <pc:sldMk cId="632619539" sldId="334"/>
            <ac:spMk id="2" creationId="{110381B9-6532-5C49-B85D-FBCF2165B829}"/>
          </ac:spMkLst>
        </pc:spChg>
        <pc:spChg chg="mod">
          <ac:chgData name="Heather Blase" userId="f3587e13-a257-46e4-910c-c6ab17e2380d" providerId="ADAL" clId="{35C84C32-F643-CC45-8D10-99350E1E4E02}" dt="2021-08-14T09:48:33.723" v="3604" actId="21"/>
          <ac:spMkLst>
            <pc:docMk/>
            <pc:sldMk cId="632619539" sldId="334"/>
            <ac:spMk id="3" creationId="{1A96D0DB-9A66-1F49-A940-95D5F508AA94}"/>
          </ac:spMkLst>
        </pc:spChg>
        <pc:spChg chg="add del mod">
          <ac:chgData name="Heather Blase" userId="f3587e13-a257-46e4-910c-c6ab17e2380d" providerId="ADAL" clId="{35C84C32-F643-CC45-8D10-99350E1E4E02}" dt="2021-08-14T09:44:32.235" v="3556"/>
          <ac:spMkLst>
            <pc:docMk/>
            <pc:sldMk cId="632619539" sldId="334"/>
            <ac:spMk id="4" creationId="{66956A5F-6B23-1248-9D71-61E488FE108E}"/>
          </ac:spMkLst>
        </pc:spChg>
        <pc:graphicFrameChg chg="add mod">
          <ac:chgData name="Heather Blase" userId="f3587e13-a257-46e4-910c-c6ab17e2380d" providerId="ADAL" clId="{35C84C32-F643-CC45-8D10-99350E1E4E02}" dt="2021-08-14T09:52:26.089" v="3751" actId="14100"/>
          <ac:graphicFrameMkLst>
            <pc:docMk/>
            <pc:sldMk cId="632619539" sldId="334"/>
            <ac:graphicFrameMk id="5" creationId="{00DD2A5D-4564-3445-85F6-A60727704C92}"/>
          </ac:graphicFrameMkLst>
        </pc:graphicFrameChg>
        <pc:picChg chg="add del mod">
          <ac:chgData name="Heather Blase" userId="f3587e13-a257-46e4-910c-c6ab17e2380d" providerId="ADAL" clId="{35C84C32-F643-CC45-8D10-99350E1E4E02}" dt="2021-08-14T09:44:32.235" v="3556"/>
          <ac:picMkLst>
            <pc:docMk/>
            <pc:sldMk cId="632619539" sldId="334"/>
            <ac:picMk id="4098" creationId="{148D9813-3021-0941-B981-8321AF1E7EC6}"/>
          </ac:picMkLst>
        </pc:picChg>
        <pc:picChg chg="add">
          <ac:chgData name="Heather Blase" userId="f3587e13-a257-46e4-910c-c6ab17e2380d" providerId="ADAL" clId="{35C84C32-F643-CC45-8D10-99350E1E4E02}" dt="2021-08-14T09:53:06.915" v="3753"/>
          <ac:picMkLst>
            <pc:docMk/>
            <pc:sldMk cId="632619539" sldId="334"/>
            <ac:picMk id="4100" creationId="{04C93D8E-495A-E04F-ADB5-39366191A430}"/>
          </ac:picMkLst>
        </pc:picChg>
      </pc:sldChg>
      <pc:sldChg chg="addSp delSp modSp add mod modNotesTx">
        <pc:chgData name="Heather Blase" userId="f3587e13-a257-46e4-910c-c6ab17e2380d" providerId="ADAL" clId="{35C84C32-F643-CC45-8D10-99350E1E4E02}" dt="2021-08-14T10:11:27.554" v="4064" actId="20577"/>
        <pc:sldMkLst>
          <pc:docMk/>
          <pc:sldMk cId="3781112963" sldId="335"/>
        </pc:sldMkLst>
        <pc:spChg chg="add mod">
          <ac:chgData name="Heather Blase" userId="f3587e13-a257-46e4-910c-c6ab17e2380d" providerId="ADAL" clId="{35C84C32-F643-CC45-8D10-99350E1E4E02}" dt="2021-08-14T10:06:07.785" v="3788" actId="2085"/>
          <ac:spMkLst>
            <pc:docMk/>
            <pc:sldMk cId="3781112963" sldId="335"/>
            <ac:spMk id="4" creationId="{1288ACDA-0D60-5A47-9CEA-E46278B74A02}"/>
          </ac:spMkLst>
        </pc:spChg>
        <pc:grpChg chg="add mod">
          <ac:chgData name="Heather Blase" userId="f3587e13-a257-46e4-910c-c6ab17e2380d" providerId="ADAL" clId="{35C84C32-F643-CC45-8D10-99350E1E4E02}" dt="2021-08-14T09:58:49.253" v="3786" actId="164"/>
          <ac:grpSpMkLst>
            <pc:docMk/>
            <pc:sldMk cId="3781112963" sldId="335"/>
            <ac:grpSpMk id="6" creationId="{B4F0675E-79A2-6242-A33C-BD79134F3603}"/>
          </ac:grpSpMkLst>
        </pc:grpChg>
        <pc:graphicFrameChg chg="del">
          <ac:chgData name="Heather Blase" userId="f3587e13-a257-46e4-910c-c6ab17e2380d" providerId="ADAL" clId="{35C84C32-F643-CC45-8D10-99350E1E4E02}" dt="2021-08-14T09:53:20.216" v="3755" actId="478"/>
          <ac:graphicFrameMkLst>
            <pc:docMk/>
            <pc:sldMk cId="3781112963" sldId="335"/>
            <ac:graphicFrameMk id="5" creationId="{00DD2A5D-4564-3445-85F6-A60727704C92}"/>
          </ac:graphicFrameMkLst>
        </pc:graphicFrameChg>
        <pc:picChg chg="mod">
          <ac:chgData name="Heather Blase" userId="f3587e13-a257-46e4-910c-c6ab17e2380d" providerId="ADAL" clId="{35C84C32-F643-CC45-8D10-99350E1E4E02}" dt="2021-08-14T09:58:49.253" v="3786" actId="164"/>
          <ac:picMkLst>
            <pc:docMk/>
            <pc:sldMk cId="3781112963" sldId="335"/>
            <ac:picMk id="4100" creationId="{04C93D8E-495A-E04F-ADB5-39366191A430}"/>
          </ac:picMkLst>
        </pc:picChg>
      </pc:sldChg>
      <pc:sldChg chg="addSp delSp modSp add mod ord modNotesTx">
        <pc:chgData name="Heather Blase" userId="f3587e13-a257-46e4-910c-c6ab17e2380d" providerId="ADAL" clId="{35C84C32-F643-CC45-8D10-99350E1E4E02}" dt="2021-08-14T10:48:36.808" v="4380" actId="20577"/>
        <pc:sldMkLst>
          <pc:docMk/>
          <pc:sldMk cId="215372240" sldId="336"/>
        </pc:sldMkLst>
        <pc:spChg chg="mod">
          <ac:chgData name="Heather Blase" userId="f3587e13-a257-46e4-910c-c6ab17e2380d" providerId="ADAL" clId="{35C84C32-F643-CC45-8D10-99350E1E4E02}" dt="2021-08-14T10:40:37.737" v="4366" actId="20577"/>
          <ac:spMkLst>
            <pc:docMk/>
            <pc:sldMk cId="215372240" sldId="336"/>
            <ac:spMk id="137" creationId="{63F3B24E-5CA1-487D-A628-B12F23822FD2}"/>
          </ac:spMkLst>
        </pc:spChg>
        <pc:spChg chg="mod">
          <ac:chgData name="Heather Blase" userId="f3587e13-a257-46e4-910c-c6ab17e2380d" providerId="ADAL" clId="{35C84C32-F643-CC45-8D10-99350E1E4E02}" dt="2021-08-14T10:48:36.808" v="4380" actId="20577"/>
          <ac:spMkLst>
            <pc:docMk/>
            <pc:sldMk cId="215372240" sldId="336"/>
            <ac:spMk id="256" creationId="{BEE63EDA-A687-4FF8-8CEB-444A42048C13}"/>
          </ac:spMkLst>
        </pc:spChg>
        <pc:picChg chg="del">
          <ac:chgData name="Heather Blase" userId="f3587e13-a257-46e4-910c-c6ab17e2380d" providerId="ADAL" clId="{35C84C32-F643-CC45-8D10-99350E1E4E02}" dt="2021-08-14T10:31:08.113" v="4274" actId="478"/>
          <ac:picMkLst>
            <pc:docMk/>
            <pc:sldMk cId="215372240" sldId="336"/>
            <ac:picMk id="3074" creationId="{353E77C1-9EAA-A24A-BC7F-F4216DF6FE3A}"/>
          </ac:picMkLst>
        </pc:picChg>
        <pc:picChg chg="add del mod">
          <ac:chgData name="Heather Blase" userId="f3587e13-a257-46e4-910c-c6ab17e2380d" providerId="ADAL" clId="{35C84C32-F643-CC45-8D10-99350E1E4E02}" dt="2021-08-14T10:43:24.130" v="4371" actId="478"/>
          <ac:picMkLst>
            <pc:docMk/>
            <pc:sldMk cId="215372240" sldId="336"/>
            <ac:picMk id="7170" creationId="{FC3BB3F2-4ADE-874C-A601-41BF34DCDBE4}"/>
          </ac:picMkLst>
        </pc:picChg>
        <pc:picChg chg="add mod">
          <ac:chgData name="Heather Blase" userId="f3587e13-a257-46e4-910c-c6ab17e2380d" providerId="ADAL" clId="{35C84C32-F643-CC45-8D10-99350E1E4E02}" dt="2021-08-14T10:44:08.671" v="4375" actId="14100"/>
          <ac:picMkLst>
            <pc:docMk/>
            <pc:sldMk cId="215372240" sldId="336"/>
            <ac:picMk id="7172" creationId="{E79DD16B-2173-0448-8FB3-31A6CB9E18E0}"/>
          </ac:picMkLst>
        </pc:picChg>
      </pc:sldChg>
      <pc:sldChg chg="addSp delSp modSp add mod modClrScheme chgLayout modNotesTx">
        <pc:chgData name="Heather Blase" userId="f3587e13-a257-46e4-910c-c6ab17e2380d" providerId="ADAL" clId="{35C84C32-F643-CC45-8D10-99350E1E4E02}" dt="2021-08-14T12:11:23.263" v="5136" actId="20577"/>
        <pc:sldMkLst>
          <pc:docMk/>
          <pc:sldMk cId="3006848302" sldId="337"/>
        </pc:sldMkLst>
        <pc:spChg chg="add del mod">
          <ac:chgData name="Heather Blase" userId="f3587e13-a257-46e4-910c-c6ab17e2380d" providerId="ADAL" clId="{35C84C32-F643-CC45-8D10-99350E1E4E02}" dt="2021-08-14T12:04:22.105" v="4968"/>
          <ac:spMkLst>
            <pc:docMk/>
            <pc:sldMk cId="3006848302" sldId="337"/>
            <ac:spMk id="3" creationId="{5DC5CA77-5B36-F242-B2D5-D6F9EAD0E1AE}"/>
          </ac:spMkLst>
        </pc:spChg>
        <pc:spChg chg="mod ord">
          <ac:chgData name="Heather Blase" userId="f3587e13-a257-46e4-910c-c6ab17e2380d" providerId="ADAL" clId="{35C84C32-F643-CC45-8D10-99350E1E4E02}" dt="2021-08-14T12:06:16.727" v="5046" actId="14100"/>
          <ac:spMkLst>
            <pc:docMk/>
            <pc:sldMk cId="3006848302" sldId="337"/>
            <ac:spMk id="137" creationId="{63F3B24E-5CA1-487D-A628-B12F23822FD2}"/>
          </ac:spMkLst>
        </pc:spChg>
        <pc:spChg chg="del">
          <ac:chgData name="Heather Blase" userId="f3587e13-a257-46e4-910c-c6ab17e2380d" providerId="ADAL" clId="{35C84C32-F643-CC45-8D10-99350E1E4E02}" dt="2021-08-14T12:03:21.961" v="4967" actId="478"/>
          <ac:spMkLst>
            <pc:docMk/>
            <pc:sldMk cId="3006848302" sldId="337"/>
            <ac:spMk id="256" creationId="{BEE63EDA-A687-4FF8-8CEB-444A42048C13}"/>
          </ac:spMkLst>
        </pc:spChg>
        <pc:picChg chg="add del mod">
          <ac:chgData name="Heather Blase" userId="f3587e13-a257-46e4-910c-c6ab17e2380d" providerId="ADAL" clId="{35C84C32-F643-CC45-8D10-99350E1E4E02}" dt="2021-08-14T12:04:45.987" v="5010" actId="478"/>
          <ac:picMkLst>
            <pc:docMk/>
            <pc:sldMk cId="3006848302" sldId="337"/>
            <ac:picMk id="7170" creationId="{FC3BB3F2-4ADE-874C-A601-41BF34DCDBE4}"/>
          </ac:picMkLst>
        </pc:picChg>
        <pc:picChg chg="del">
          <ac:chgData name="Heather Blase" userId="f3587e13-a257-46e4-910c-c6ab17e2380d" providerId="ADAL" clId="{35C84C32-F643-CC45-8D10-99350E1E4E02}" dt="2021-08-14T12:00:26.702" v="4954" actId="478"/>
          <ac:picMkLst>
            <pc:docMk/>
            <pc:sldMk cId="3006848302" sldId="337"/>
            <ac:picMk id="7172" creationId="{E79DD16B-2173-0448-8FB3-31A6CB9E18E0}"/>
          </ac:picMkLst>
        </pc:picChg>
        <pc:picChg chg="add del mod">
          <ac:chgData name="Heather Blase" userId="f3587e13-a257-46e4-910c-c6ab17e2380d" providerId="ADAL" clId="{35C84C32-F643-CC45-8D10-99350E1E4E02}" dt="2021-08-14T12:03:16.420" v="4966" actId="478"/>
          <ac:picMkLst>
            <pc:docMk/>
            <pc:sldMk cId="3006848302" sldId="337"/>
            <ac:picMk id="15362" creationId="{67D7DA71-050A-CE4A-B714-45AB852035C0}"/>
          </ac:picMkLst>
        </pc:picChg>
        <pc:picChg chg="add mod">
          <ac:chgData name="Heather Blase" userId="f3587e13-a257-46e4-910c-c6ab17e2380d" providerId="ADAL" clId="{35C84C32-F643-CC45-8D10-99350E1E4E02}" dt="2021-08-14T12:05:23.299" v="5016" actId="26606"/>
          <ac:picMkLst>
            <pc:docMk/>
            <pc:sldMk cId="3006848302" sldId="337"/>
            <ac:picMk id="15364" creationId="{8325FFD8-6E1C-3847-8CC0-3F490E5C7E12}"/>
          </ac:picMkLst>
        </pc:picChg>
      </pc:sldChg>
      <pc:sldChg chg="addSp delSp modSp add mod modNotesTx">
        <pc:chgData name="Heather Blase" userId="f3587e13-a257-46e4-910c-c6ab17e2380d" providerId="ADAL" clId="{35C84C32-F643-CC45-8D10-99350E1E4E02}" dt="2021-08-14T11:56:14.167" v="4952" actId="1076"/>
        <pc:sldMkLst>
          <pc:docMk/>
          <pc:sldMk cId="465480935" sldId="338"/>
        </pc:sldMkLst>
        <pc:spChg chg="add mod">
          <ac:chgData name="Heather Blase" userId="f3587e13-a257-46e4-910c-c6ab17e2380d" providerId="ADAL" clId="{35C84C32-F643-CC45-8D10-99350E1E4E02}" dt="2021-08-14T11:07:58.150" v="4512" actId="20577"/>
          <ac:spMkLst>
            <pc:docMk/>
            <pc:sldMk cId="465480935" sldId="338"/>
            <ac:spMk id="2" creationId="{02201AC7-8A2B-014E-8AEF-83C9B841A163}"/>
          </ac:spMkLst>
        </pc:spChg>
        <pc:spChg chg="mod">
          <ac:chgData name="Heather Blase" userId="f3587e13-a257-46e4-910c-c6ab17e2380d" providerId="ADAL" clId="{35C84C32-F643-CC45-8D10-99350E1E4E02}" dt="2021-08-14T10:55:30.566" v="4417" actId="113"/>
          <ac:spMkLst>
            <pc:docMk/>
            <pc:sldMk cId="465480935" sldId="338"/>
            <ac:spMk id="7" creationId="{63987008-E66D-194D-AB48-65E54F4DF53E}"/>
          </ac:spMkLst>
        </pc:spChg>
        <pc:spChg chg="mod">
          <ac:chgData name="Heather Blase" userId="f3587e13-a257-46e4-910c-c6ab17e2380d" providerId="ADAL" clId="{35C84C32-F643-CC45-8D10-99350E1E4E02}" dt="2021-08-14T10:55:18.831" v="4413" actId="6549"/>
          <ac:spMkLst>
            <pc:docMk/>
            <pc:sldMk cId="465480935" sldId="338"/>
            <ac:spMk id="137" creationId="{63F3B24E-5CA1-487D-A628-B12F23822FD2}"/>
          </ac:spMkLst>
        </pc:spChg>
        <pc:spChg chg="mod">
          <ac:chgData name="Heather Blase" userId="f3587e13-a257-46e4-910c-c6ab17e2380d" providerId="ADAL" clId="{35C84C32-F643-CC45-8D10-99350E1E4E02}" dt="2021-08-14T11:03:37.704" v="4491" actId="5793"/>
          <ac:spMkLst>
            <pc:docMk/>
            <pc:sldMk cId="465480935" sldId="338"/>
            <ac:spMk id="256" creationId="{BEE63EDA-A687-4FF8-8CEB-444A42048C13}"/>
          </ac:spMkLst>
        </pc:spChg>
        <pc:picChg chg="mod">
          <ac:chgData name="Heather Blase" userId="f3587e13-a257-46e4-910c-c6ab17e2380d" providerId="ADAL" clId="{35C84C32-F643-CC45-8D10-99350E1E4E02}" dt="2021-08-14T11:01:22.396" v="4484" actId="166"/>
          <ac:picMkLst>
            <pc:docMk/>
            <pc:sldMk cId="465480935" sldId="338"/>
            <ac:picMk id="3074" creationId="{353E77C1-9EAA-A24A-BC7F-F4216DF6FE3A}"/>
          </ac:picMkLst>
        </pc:picChg>
        <pc:picChg chg="add mod">
          <ac:chgData name="Heather Blase" userId="f3587e13-a257-46e4-910c-c6ab17e2380d" providerId="ADAL" clId="{35C84C32-F643-CC45-8D10-99350E1E4E02}" dt="2021-08-14T11:56:14.167" v="4952" actId="1076"/>
          <ac:picMkLst>
            <pc:docMk/>
            <pc:sldMk cId="465480935" sldId="338"/>
            <ac:picMk id="10242" creationId="{9B8C98A9-138C-4C41-B129-DF34812AA6DF}"/>
          </ac:picMkLst>
        </pc:picChg>
        <pc:picChg chg="add del">
          <ac:chgData name="Heather Blase" userId="f3587e13-a257-46e4-910c-c6ab17e2380d" providerId="ADAL" clId="{35C84C32-F643-CC45-8D10-99350E1E4E02}" dt="2021-08-14T11:03:05.779" v="4487"/>
          <ac:picMkLst>
            <pc:docMk/>
            <pc:sldMk cId="465480935" sldId="338"/>
            <ac:picMk id="10244" creationId="{67E545F6-257B-1942-ABC3-442FBEAF4BE0}"/>
          </ac:picMkLst>
        </pc:picChg>
      </pc:sldChg>
      <pc:sldChg chg="addSp delSp modSp add mod">
        <pc:chgData name="Heather Blase" userId="f3587e13-a257-46e4-910c-c6ab17e2380d" providerId="ADAL" clId="{35C84C32-F643-CC45-8D10-99350E1E4E02}" dt="2021-08-14T11:56:00.634" v="4950" actId="1038"/>
        <pc:sldMkLst>
          <pc:docMk/>
          <pc:sldMk cId="1415224983" sldId="339"/>
        </pc:sldMkLst>
        <pc:spChg chg="add mod">
          <ac:chgData name="Heather Blase" userId="f3587e13-a257-46e4-910c-c6ab17e2380d" providerId="ADAL" clId="{35C84C32-F643-CC45-8D10-99350E1E4E02}" dt="2021-08-14T11:56:00.634" v="4950" actId="1038"/>
          <ac:spMkLst>
            <pc:docMk/>
            <pc:sldMk cId="1415224983" sldId="339"/>
            <ac:spMk id="2" creationId="{3F62DD37-CD84-4A4F-A0A6-935C8DA69DE3}"/>
          </ac:spMkLst>
        </pc:spChg>
        <pc:spChg chg="mod">
          <ac:chgData name="Heather Blase" userId="f3587e13-a257-46e4-910c-c6ab17e2380d" providerId="ADAL" clId="{35C84C32-F643-CC45-8D10-99350E1E4E02}" dt="2021-08-14T10:55:52.145" v="4424" actId="207"/>
          <ac:spMkLst>
            <pc:docMk/>
            <pc:sldMk cId="1415224983" sldId="339"/>
            <ac:spMk id="7" creationId="{63987008-E66D-194D-AB48-65E54F4DF53E}"/>
          </ac:spMkLst>
        </pc:spChg>
        <pc:spChg chg="add mod">
          <ac:chgData name="Heather Blase" userId="f3587e13-a257-46e4-910c-c6ab17e2380d" providerId="ADAL" clId="{35C84C32-F643-CC45-8D10-99350E1E4E02}" dt="2021-08-14T11:55:50.123" v="4945" actId="1038"/>
          <ac:spMkLst>
            <pc:docMk/>
            <pc:sldMk cId="1415224983" sldId="339"/>
            <ac:spMk id="9" creationId="{251E7763-EC82-F74B-B702-708926F82FDD}"/>
          </ac:spMkLst>
        </pc:spChg>
        <pc:spChg chg="add mod">
          <ac:chgData name="Heather Blase" userId="f3587e13-a257-46e4-910c-c6ab17e2380d" providerId="ADAL" clId="{35C84C32-F643-CC45-8D10-99350E1E4E02}" dt="2021-08-14T11:55:48.443" v="4944" actId="1038"/>
          <ac:spMkLst>
            <pc:docMk/>
            <pc:sldMk cId="1415224983" sldId="339"/>
            <ac:spMk id="10" creationId="{990CAC14-787F-2549-8FD0-09C31B9E7CB9}"/>
          </ac:spMkLst>
        </pc:spChg>
        <pc:spChg chg="mod">
          <ac:chgData name="Heather Blase" userId="f3587e13-a257-46e4-910c-c6ab17e2380d" providerId="ADAL" clId="{35C84C32-F643-CC45-8D10-99350E1E4E02}" dt="2021-08-14T11:55:09.952" v="4938" actId="6549"/>
          <ac:spMkLst>
            <pc:docMk/>
            <pc:sldMk cId="1415224983" sldId="339"/>
            <ac:spMk id="137" creationId="{63F3B24E-5CA1-487D-A628-B12F23822FD2}"/>
          </ac:spMkLst>
        </pc:spChg>
        <pc:spChg chg="mod">
          <ac:chgData name="Heather Blase" userId="f3587e13-a257-46e4-910c-c6ab17e2380d" providerId="ADAL" clId="{35C84C32-F643-CC45-8D10-99350E1E4E02}" dt="2021-08-14T11:14:34.057" v="4604" actId="20577"/>
          <ac:spMkLst>
            <pc:docMk/>
            <pc:sldMk cId="1415224983" sldId="339"/>
            <ac:spMk id="256" creationId="{BEE63EDA-A687-4FF8-8CEB-444A42048C13}"/>
          </ac:spMkLst>
        </pc:spChg>
        <pc:picChg chg="add mod">
          <ac:chgData name="Heather Blase" userId="f3587e13-a257-46e4-910c-c6ab17e2380d" providerId="ADAL" clId="{35C84C32-F643-CC45-8D10-99350E1E4E02}" dt="2021-08-14T11:14:39.447" v="4605"/>
          <ac:picMkLst>
            <pc:docMk/>
            <pc:sldMk cId="1415224983" sldId="339"/>
            <ac:picMk id="6" creationId="{64806792-CE0E-0546-AEBB-C898B81D6F76}"/>
          </ac:picMkLst>
        </pc:picChg>
        <pc:picChg chg="del mod">
          <ac:chgData name="Heather Blase" userId="f3587e13-a257-46e4-910c-c6ab17e2380d" providerId="ADAL" clId="{35C84C32-F643-CC45-8D10-99350E1E4E02}" dt="2021-08-14T11:15:21.426" v="4613" actId="478"/>
          <ac:picMkLst>
            <pc:docMk/>
            <pc:sldMk cId="1415224983" sldId="339"/>
            <ac:picMk id="3074" creationId="{353E77C1-9EAA-A24A-BC7F-F4216DF6FE3A}"/>
          </ac:picMkLst>
        </pc:picChg>
        <pc:picChg chg="add mod">
          <ac:chgData name="Heather Blase" userId="f3587e13-a257-46e4-910c-c6ab17e2380d" providerId="ADAL" clId="{35C84C32-F643-CC45-8D10-99350E1E4E02}" dt="2021-08-14T11:55:26.817" v="4940" actId="1076"/>
          <ac:picMkLst>
            <pc:docMk/>
            <pc:sldMk cId="1415224983" sldId="339"/>
            <ac:picMk id="11266" creationId="{CE111294-8FA5-164D-82AA-C6A1BEEF6A7A}"/>
          </ac:picMkLst>
        </pc:picChg>
      </pc:sldChg>
      <pc:sldChg chg="addSp delSp modSp add mod modNotesTx">
        <pc:chgData name="Heather Blase" userId="f3587e13-a257-46e4-910c-c6ab17e2380d" providerId="ADAL" clId="{35C84C32-F643-CC45-8D10-99350E1E4E02}" dt="2021-08-14T11:55:05.303" v="4936" actId="20577"/>
        <pc:sldMkLst>
          <pc:docMk/>
          <pc:sldMk cId="3514489742" sldId="340"/>
        </pc:sldMkLst>
        <pc:spChg chg="mod">
          <ac:chgData name="Heather Blase" userId="f3587e13-a257-46e4-910c-c6ab17e2380d" providerId="ADAL" clId="{35C84C32-F643-CC45-8D10-99350E1E4E02}" dt="2021-08-14T10:56:11.051" v="4431" actId="207"/>
          <ac:spMkLst>
            <pc:docMk/>
            <pc:sldMk cId="3514489742" sldId="340"/>
            <ac:spMk id="7" creationId="{63987008-E66D-194D-AB48-65E54F4DF53E}"/>
          </ac:spMkLst>
        </pc:spChg>
        <pc:spChg chg="add mod">
          <ac:chgData name="Heather Blase" userId="f3587e13-a257-46e4-910c-c6ab17e2380d" providerId="ADAL" clId="{35C84C32-F643-CC45-8D10-99350E1E4E02}" dt="2021-08-14T11:21:35.216" v="4650" actId="1582"/>
          <ac:spMkLst>
            <pc:docMk/>
            <pc:sldMk cId="3514489742" sldId="340"/>
            <ac:spMk id="8" creationId="{08C6D734-7C00-2341-914A-62009855F3B5}"/>
          </ac:spMkLst>
        </pc:spChg>
        <pc:spChg chg="mod">
          <ac:chgData name="Heather Blase" userId="f3587e13-a257-46e4-910c-c6ab17e2380d" providerId="ADAL" clId="{35C84C32-F643-CC45-8D10-99350E1E4E02}" dt="2021-08-14T11:55:05.303" v="4936" actId="20577"/>
          <ac:spMkLst>
            <pc:docMk/>
            <pc:sldMk cId="3514489742" sldId="340"/>
            <ac:spMk id="137" creationId="{63F3B24E-5CA1-487D-A628-B12F23822FD2}"/>
          </ac:spMkLst>
        </pc:spChg>
        <pc:spChg chg="mod">
          <ac:chgData name="Heather Blase" userId="f3587e13-a257-46e4-910c-c6ab17e2380d" providerId="ADAL" clId="{35C84C32-F643-CC45-8D10-99350E1E4E02}" dt="2021-08-14T11:23:49.416" v="4694" actId="12"/>
          <ac:spMkLst>
            <pc:docMk/>
            <pc:sldMk cId="3514489742" sldId="340"/>
            <ac:spMk id="256" creationId="{BEE63EDA-A687-4FF8-8CEB-444A42048C13}"/>
          </ac:spMkLst>
        </pc:spChg>
        <pc:grpChg chg="add mod">
          <ac:chgData name="Heather Blase" userId="f3587e13-a257-46e4-910c-c6ab17e2380d" providerId="ADAL" clId="{35C84C32-F643-CC45-8D10-99350E1E4E02}" dt="2021-08-14T11:21:26.699" v="4649" actId="164"/>
          <ac:grpSpMkLst>
            <pc:docMk/>
            <pc:sldMk cId="3514489742" sldId="340"/>
            <ac:grpSpMk id="9" creationId="{CAD473EE-09C0-0A41-8DAB-3C1170B49375}"/>
          </ac:grpSpMkLst>
        </pc:grpChg>
        <pc:picChg chg="add mod">
          <ac:chgData name="Heather Blase" userId="f3587e13-a257-46e4-910c-c6ab17e2380d" providerId="ADAL" clId="{35C84C32-F643-CC45-8D10-99350E1E4E02}" dt="2021-08-14T11:21:26.699" v="4649" actId="164"/>
          <ac:picMkLst>
            <pc:docMk/>
            <pc:sldMk cId="3514489742" sldId="340"/>
            <ac:picMk id="3" creationId="{9612C6EE-D239-9B4E-821B-B0129970E135}"/>
          </ac:picMkLst>
        </pc:picChg>
        <pc:picChg chg="add mod">
          <ac:chgData name="Heather Blase" userId="f3587e13-a257-46e4-910c-c6ab17e2380d" providerId="ADAL" clId="{35C84C32-F643-CC45-8D10-99350E1E4E02}" dt="2021-08-14T11:21:26.699" v="4649" actId="164"/>
          <ac:picMkLst>
            <pc:docMk/>
            <pc:sldMk cId="3514489742" sldId="340"/>
            <ac:picMk id="5" creationId="{FB6A73C2-B3C0-274F-B27E-3E9AC76E3F00}"/>
          </ac:picMkLst>
        </pc:picChg>
        <pc:picChg chg="add mod">
          <ac:chgData name="Heather Blase" userId="f3587e13-a257-46e4-910c-c6ab17e2380d" providerId="ADAL" clId="{35C84C32-F643-CC45-8D10-99350E1E4E02}" dt="2021-08-14T11:18:41.683" v="4630"/>
          <ac:picMkLst>
            <pc:docMk/>
            <pc:sldMk cId="3514489742" sldId="340"/>
            <ac:picMk id="6" creationId="{B0B10CE1-80A8-4D4C-9ECA-8707B6D70719}"/>
          </ac:picMkLst>
        </pc:picChg>
        <pc:picChg chg="del">
          <ac:chgData name="Heather Blase" userId="f3587e13-a257-46e4-910c-c6ab17e2380d" providerId="ADAL" clId="{35C84C32-F643-CC45-8D10-99350E1E4E02}" dt="2021-08-14T11:20:17.211" v="4639" actId="478"/>
          <ac:picMkLst>
            <pc:docMk/>
            <pc:sldMk cId="3514489742" sldId="340"/>
            <ac:picMk id="3074" creationId="{353E77C1-9EAA-A24A-BC7F-F4216DF6FE3A}"/>
          </ac:picMkLst>
        </pc:picChg>
      </pc:sldChg>
      <pc:sldChg chg="addSp delSp modSp add mod modNotesTx">
        <pc:chgData name="Heather Blase" userId="f3587e13-a257-46e4-910c-c6ab17e2380d" providerId="ADAL" clId="{35C84C32-F643-CC45-8D10-99350E1E4E02}" dt="2021-08-14T11:55:01.852" v="4934" actId="6549"/>
        <pc:sldMkLst>
          <pc:docMk/>
          <pc:sldMk cId="2359845530" sldId="341"/>
        </pc:sldMkLst>
        <pc:spChg chg="mod">
          <ac:chgData name="Heather Blase" userId="f3587e13-a257-46e4-910c-c6ab17e2380d" providerId="ADAL" clId="{35C84C32-F643-CC45-8D10-99350E1E4E02}" dt="2021-08-14T11:36:05.156" v="4795" actId="6549"/>
          <ac:spMkLst>
            <pc:docMk/>
            <pc:sldMk cId="2359845530" sldId="341"/>
            <ac:spMk id="7" creationId="{63987008-E66D-194D-AB48-65E54F4DF53E}"/>
          </ac:spMkLst>
        </pc:spChg>
        <pc:spChg chg="add mod">
          <ac:chgData name="Heather Blase" userId="f3587e13-a257-46e4-910c-c6ab17e2380d" providerId="ADAL" clId="{35C84C32-F643-CC45-8D10-99350E1E4E02}" dt="2021-08-14T11:36:15.468" v="4796" actId="1076"/>
          <ac:spMkLst>
            <pc:docMk/>
            <pc:sldMk cId="2359845530" sldId="341"/>
            <ac:spMk id="8" creationId="{9E27AD06-C248-3C4E-8301-D65B1372C956}"/>
          </ac:spMkLst>
        </pc:spChg>
        <pc:spChg chg="add mod">
          <ac:chgData name="Heather Blase" userId="f3587e13-a257-46e4-910c-c6ab17e2380d" providerId="ADAL" clId="{35C84C32-F643-CC45-8D10-99350E1E4E02}" dt="2021-08-14T11:47:37.998" v="4859" actId="164"/>
          <ac:spMkLst>
            <pc:docMk/>
            <pc:sldMk cId="2359845530" sldId="341"/>
            <ac:spMk id="12" creationId="{278DDE0D-0EEE-D943-88E6-E7A2C267176E}"/>
          </ac:spMkLst>
        </pc:spChg>
        <pc:spChg chg="mod">
          <ac:chgData name="Heather Blase" userId="f3587e13-a257-46e4-910c-c6ab17e2380d" providerId="ADAL" clId="{35C84C32-F643-CC45-8D10-99350E1E4E02}" dt="2021-08-14T11:55:01.852" v="4934" actId="6549"/>
          <ac:spMkLst>
            <pc:docMk/>
            <pc:sldMk cId="2359845530" sldId="341"/>
            <ac:spMk id="137" creationId="{63F3B24E-5CA1-487D-A628-B12F23822FD2}"/>
          </ac:spMkLst>
        </pc:spChg>
        <pc:spChg chg="mod">
          <ac:chgData name="Heather Blase" userId="f3587e13-a257-46e4-910c-c6ab17e2380d" providerId="ADAL" clId="{35C84C32-F643-CC45-8D10-99350E1E4E02}" dt="2021-08-14T11:38:19.507" v="4827" actId="20577"/>
          <ac:spMkLst>
            <pc:docMk/>
            <pc:sldMk cId="2359845530" sldId="341"/>
            <ac:spMk id="256" creationId="{BEE63EDA-A687-4FF8-8CEB-444A42048C13}"/>
          </ac:spMkLst>
        </pc:spChg>
        <pc:grpChg chg="add mod">
          <ac:chgData name="Heather Blase" userId="f3587e13-a257-46e4-910c-c6ab17e2380d" providerId="ADAL" clId="{35C84C32-F643-CC45-8D10-99350E1E4E02}" dt="2021-08-14T11:47:37.998" v="4859" actId="164"/>
          <ac:grpSpMkLst>
            <pc:docMk/>
            <pc:sldMk cId="2359845530" sldId="341"/>
            <ac:grpSpMk id="9" creationId="{F161BACF-8390-1948-808B-56BDDB998E8A}"/>
          </ac:grpSpMkLst>
        </pc:grpChg>
        <pc:picChg chg="add mod">
          <ac:chgData name="Heather Blase" userId="f3587e13-a257-46e4-910c-c6ab17e2380d" providerId="ADAL" clId="{35C84C32-F643-CC45-8D10-99350E1E4E02}" dt="2021-08-14T11:48:13.030" v="4862" actId="207"/>
          <ac:picMkLst>
            <pc:docMk/>
            <pc:sldMk cId="2359845530" sldId="341"/>
            <ac:picMk id="3" creationId="{549DDAD5-01B0-4448-B410-8B23B7D0CACB}"/>
          </ac:picMkLst>
        </pc:picChg>
        <pc:picChg chg="add mod">
          <ac:chgData name="Heather Blase" userId="f3587e13-a257-46e4-910c-c6ab17e2380d" providerId="ADAL" clId="{35C84C32-F643-CC45-8D10-99350E1E4E02}" dt="2021-08-14T11:47:37.998" v="4859" actId="164"/>
          <ac:picMkLst>
            <pc:docMk/>
            <pc:sldMk cId="2359845530" sldId="341"/>
            <ac:picMk id="5" creationId="{67E2DB65-5BE1-4B4E-B70D-908D38767399}"/>
          </ac:picMkLst>
        </pc:picChg>
        <pc:picChg chg="add mod">
          <ac:chgData name="Heather Blase" userId="f3587e13-a257-46e4-910c-c6ab17e2380d" providerId="ADAL" clId="{35C84C32-F643-CC45-8D10-99350E1E4E02}" dt="2021-08-14T11:18:42.735" v="4631"/>
          <ac:picMkLst>
            <pc:docMk/>
            <pc:sldMk cId="2359845530" sldId="341"/>
            <ac:picMk id="6" creationId="{7A627029-C66A-804C-8E14-049A8C2AF262}"/>
          </ac:picMkLst>
        </pc:picChg>
        <pc:picChg chg="del">
          <ac:chgData name="Heather Blase" userId="f3587e13-a257-46e4-910c-c6ab17e2380d" providerId="ADAL" clId="{35C84C32-F643-CC45-8D10-99350E1E4E02}" dt="2021-08-14T11:46:43.086" v="4847" actId="478"/>
          <ac:picMkLst>
            <pc:docMk/>
            <pc:sldMk cId="2359845530" sldId="341"/>
            <ac:picMk id="3074" creationId="{353E77C1-9EAA-A24A-BC7F-F4216DF6FE3A}"/>
          </ac:picMkLst>
        </pc:picChg>
      </pc:sldChg>
      <pc:sldChg chg="addSp delSp modSp add mod modNotesTx">
        <pc:chgData name="Heather Blase" userId="f3587e13-a257-46e4-910c-c6ab17e2380d" providerId="ADAL" clId="{35C84C32-F643-CC45-8D10-99350E1E4E02}" dt="2021-08-14T11:54:57.862" v="4932" actId="6549"/>
        <pc:sldMkLst>
          <pc:docMk/>
          <pc:sldMk cId="569507743" sldId="342"/>
        </pc:sldMkLst>
        <pc:spChg chg="mod">
          <ac:chgData name="Heather Blase" userId="f3587e13-a257-46e4-910c-c6ab17e2380d" providerId="ADAL" clId="{35C84C32-F643-CC45-8D10-99350E1E4E02}" dt="2021-08-14T10:56:47.035" v="4445" actId="207"/>
          <ac:spMkLst>
            <pc:docMk/>
            <pc:sldMk cId="569507743" sldId="342"/>
            <ac:spMk id="7" creationId="{63987008-E66D-194D-AB48-65E54F4DF53E}"/>
          </ac:spMkLst>
        </pc:spChg>
        <pc:spChg chg="add mod">
          <ac:chgData name="Heather Blase" userId="f3587e13-a257-46e4-910c-c6ab17e2380d" providerId="ADAL" clId="{35C84C32-F643-CC45-8D10-99350E1E4E02}" dt="2021-08-14T11:50:20.388" v="4900" actId="20577"/>
          <ac:spMkLst>
            <pc:docMk/>
            <pc:sldMk cId="569507743" sldId="342"/>
            <ac:spMk id="11" creationId="{A244821D-867B-174C-B8CC-6331E7D12F0D}"/>
          </ac:spMkLst>
        </pc:spChg>
        <pc:spChg chg="mod">
          <ac:chgData name="Heather Blase" userId="f3587e13-a257-46e4-910c-c6ab17e2380d" providerId="ADAL" clId="{35C84C32-F643-CC45-8D10-99350E1E4E02}" dt="2021-08-14T11:54:57.862" v="4932" actId="6549"/>
          <ac:spMkLst>
            <pc:docMk/>
            <pc:sldMk cId="569507743" sldId="342"/>
            <ac:spMk id="137" creationId="{63F3B24E-5CA1-487D-A628-B12F23822FD2}"/>
          </ac:spMkLst>
        </pc:spChg>
        <pc:spChg chg="mod">
          <ac:chgData name="Heather Blase" userId="f3587e13-a257-46e4-910c-c6ab17e2380d" providerId="ADAL" clId="{35C84C32-F643-CC45-8D10-99350E1E4E02}" dt="2021-08-14T11:37:05.813" v="4803" actId="20577"/>
          <ac:spMkLst>
            <pc:docMk/>
            <pc:sldMk cId="569507743" sldId="342"/>
            <ac:spMk id="256" creationId="{BEE63EDA-A687-4FF8-8CEB-444A42048C13}"/>
          </ac:spMkLst>
        </pc:spChg>
        <pc:picChg chg="add del mod">
          <ac:chgData name="Heather Blase" userId="f3587e13-a257-46e4-910c-c6ab17e2380d" providerId="ADAL" clId="{35C84C32-F643-CC45-8D10-99350E1E4E02}" dt="2021-08-14T11:43:00.056" v="4839" actId="478"/>
          <ac:picMkLst>
            <pc:docMk/>
            <pc:sldMk cId="569507743" sldId="342"/>
            <ac:picMk id="3" creationId="{733BBA22-AAA2-3E44-8260-81AE517AE26E}"/>
          </ac:picMkLst>
        </pc:picChg>
        <pc:picChg chg="add mod">
          <ac:chgData name="Heather Blase" userId="f3587e13-a257-46e4-910c-c6ab17e2380d" providerId="ADAL" clId="{35C84C32-F643-CC45-8D10-99350E1E4E02}" dt="2021-08-14T11:53:53.476" v="4926" actId="688"/>
          <ac:picMkLst>
            <pc:docMk/>
            <pc:sldMk cId="569507743" sldId="342"/>
            <ac:picMk id="5" creationId="{E91E7644-A3E6-6846-B66B-E9A94518F9E2}"/>
          </ac:picMkLst>
        </pc:picChg>
        <pc:picChg chg="add mod">
          <ac:chgData name="Heather Blase" userId="f3587e13-a257-46e4-910c-c6ab17e2380d" providerId="ADAL" clId="{35C84C32-F643-CC45-8D10-99350E1E4E02}" dt="2021-08-14T11:18:43.871" v="4632"/>
          <ac:picMkLst>
            <pc:docMk/>
            <pc:sldMk cId="569507743" sldId="342"/>
            <ac:picMk id="6" creationId="{DC992C03-99DC-2449-9F91-8F9BB50C9B35}"/>
          </ac:picMkLst>
        </pc:picChg>
        <pc:picChg chg="add mod">
          <ac:chgData name="Heather Blase" userId="f3587e13-a257-46e4-910c-c6ab17e2380d" providerId="ADAL" clId="{35C84C32-F643-CC45-8D10-99350E1E4E02}" dt="2021-08-14T11:54:06.078" v="4930" actId="1076"/>
          <ac:picMkLst>
            <pc:docMk/>
            <pc:sldMk cId="569507743" sldId="342"/>
            <ac:picMk id="14" creationId="{9978AE29-7085-0F4A-A4B3-532B025EEB8D}"/>
          </ac:picMkLst>
        </pc:picChg>
        <pc:picChg chg="add mod">
          <ac:chgData name="Heather Blase" userId="f3587e13-a257-46e4-910c-c6ab17e2380d" providerId="ADAL" clId="{35C84C32-F643-CC45-8D10-99350E1E4E02}" dt="2021-08-14T11:53:59.548" v="4928" actId="1076"/>
          <ac:picMkLst>
            <pc:docMk/>
            <pc:sldMk cId="569507743" sldId="342"/>
            <ac:picMk id="15" creationId="{BD4F97A1-2F49-9C45-BBC8-7B8216524B6C}"/>
          </ac:picMkLst>
        </pc:picChg>
        <pc:picChg chg="del">
          <ac:chgData name="Heather Blase" userId="f3587e13-a257-46e4-910c-c6ab17e2380d" providerId="ADAL" clId="{35C84C32-F643-CC45-8D10-99350E1E4E02}" dt="2021-08-14T11:42:33.976" v="4833" actId="478"/>
          <ac:picMkLst>
            <pc:docMk/>
            <pc:sldMk cId="569507743" sldId="342"/>
            <ac:picMk id="3074" creationId="{353E77C1-9EAA-A24A-BC7F-F4216DF6FE3A}"/>
          </ac:picMkLst>
        </pc:picChg>
        <pc:picChg chg="add mod">
          <ac:chgData name="Heather Blase" userId="f3587e13-a257-46e4-910c-c6ab17e2380d" providerId="ADAL" clId="{35C84C32-F643-CC45-8D10-99350E1E4E02}" dt="2021-08-14T11:43:24.368" v="4840" actId="1076"/>
          <ac:picMkLst>
            <pc:docMk/>
            <pc:sldMk cId="569507743" sldId="342"/>
            <ac:picMk id="14338" creationId="{1645DBC8-87B6-E049-BB82-8B402A5A6000}"/>
          </ac:picMkLst>
        </pc:picChg>
        <pc:picChg chg="add del mod">
          <ac:chgData name="Heather Blase" userId="f3587e13-a257-46e4-910c-c6ab17e2380d" providerId="ADAL" clId="{35C84C32-F643-CC45-8D10-99350E1E4E02}" dt="2021-08-14T11:44:27.223" v="4844" actId="478"/>
          <ac:picMkLst>
            <pc:docMk/>
            <pc:sldMk cId="569507743" sldId="342"/>
            <ac:picMk id="14340" creationId="{BE1176C6-7A43-E841-8A03-BD64BDA00A70}"/>
          </ac:picMkLst>
        </pc:picChg>
      </pc:sldChg>
      <pc:sldChg chg="addSp delSp modSp add mod modClrScheme chgLayout modNotesTx">
        <pc:chgData name="Heather Blase" userId="f3587e13-a257-46e4-910c-c6ab17e2380d" providerId="ADAL" clId="{35C84C32-F643-CC45-8D10-99350E1E4E02}" dt="2021-08-14T12:34:18.438" v="5910" actId="20577"/>
        <pc:sldMkLst>
          <pc:docMk/>
          <pc:sldMk cId="1053785088" sldId="343"/>
        </pc:sldMkLst>
        <pc:spChg chg="add mod">
          <ac:chgData name="Heather Blase" userId="f3587e13-a257-46e4-910c-c6ab17e2380d" providerId="ADAL" clId="{35C84C32-F643-CC45-8D10-99350E1E4E02}" dt="2021-08-14T12:26:24.431" v="5658" actId="1076"/>
          <ac:spMkLst>
            <pc:docMk/>
            <pc:sldMk cId="1053785088" sldId="343"/>
            <ac:spMk id="2" creationId="{63C8A637-8B43-A043-B500-111C23782FF5}"/>
          </ac:spMkLst>
        </pc:spChg>
        <pc:spChg chg="add mod">
          <ac:chgData name="Heather Blase" userId="f3587e13-a257-46e4-910c-c6ab17e2380d" providerId="ADAL" clId="{35C84C32-F643-CC45-8D10-99350E1E4E02}" dt="2021-08-14T12:22:20.492" v="5504" actId="122"/>
          <ac:spMkLst>
            <pc:docMk/>
            <pc:sldMk cId="1053785088" sldId="343"/>
            <ac:spMk id="7" creationId="{12421679-EC3B-FD48-AF0F-D0639063BA47}"/>
          </ac:spMkLst>
        </pc:spChg>
        <pc:spChg chg="add mod">
          <ac:chgData name="Heather Blase" userId="f3587e13-a257-46e4-910c-c6ab17e2380d" providerId="ADAL" clId="{35C84C32-F643-CC45-8D10-99350E1E4E02}" dt="2021-08-14T12:26:19.196" v="5657" actId="1076"/>
          <ac:spMkLst>
            <pc:docMk/>
            <pc:sldMk cId="1053785088" sldId="343"/>
            <ac:spMk id="8" creationId="{560B50D2-1541-FB45-BADE-6BB2C0412737}"/>
          </ac:spMkLst>
        </pc:spChg>
        <pc:spChg chg="mod">
          <ac:chgData name="Heather Blase" userId="f3587e13-a257-46e4-910c-c6ab17e2380d" providerId="ADAL" clId="{35C84C32-F643-CC45-8D10-99350E1E4E02}" dt="2021-08-14T12:12:47.366" v="5183" actId="27636"/>
          <ac:spMkLst>
            <pc:docMk/>
            <pc:sldMk cId="1053785088" sldId="343"/>
            <ac:spMk id="137" creationId="{63F3B24E-5CA1-487D-A628-B12F23822FD2}"/>
          </ac:spMkLst>
        </pc:spChg>
        <pc:spChg chg="mod">
          <ac:chgData name="Heather Blase" userId="f3587e13-a257-46e4-910c-c6ab17e2380d" providerId="ADAL" clId="{35C84C32-F643-CC45-8D10-99350E1E4E02}" dt="2021-08-14T12:33:33.521" v="5908" actId="20577"/>
          <ac:spMkLst>
            <pc:docMk/>
            <pc:sldMk cId="1053785088" sldId="343"/>
            <ac:spMk id="256" creationId="{BEE63EDA-A687-4FF8-8CEB-444A42048C13}"/>
          </ac:spMkLst>
        </pc:spChg>
        <pc:picChg chg="del">
          <ac:chgData name="Heather Blase" userId="f3587e13-a257-46e4-910c-c6ab17e2380d" providerId="ADAL" clId="{35C84C32-F643-CC45-8D10-99350E1E4E02}" dt="2021-08-14T12:12:06.983" v="5147" actId="478"/>
          <ac:picMkLst>
            <pc:docMk/>
            <pc:sldMk cId="1053785088" sldId="343"/>
            <ac:picMk id="7170" creationId="{FC3BB3F2-4ADE-874C-A601-41BF34DCDBE4}"/>
          </ac:picMkLst>
        </pc:picChg>
        <pc:picChg chg="mod">
          <ac:chgData name="Heather Blase" userId="f3587e13-a257-46e4-910c-c6ab17e2380d" providerId="ADAL" clId="{35C84C32-F643-CC45-8D10-99350E1E4E02}" dt="2021-08-14T12:24:09.920" v="5561" actId="12788"/>
          <ac:picMkLst>
            <pc:docMk/>
            <pc:sldMk cId="1053785088" sldId="343"/>
            <ac:picMk id="15362" creationId="{67D7DA71-050A-CE4A-B714-45AB852035C0}"/>
          </ac:picMkLst>
        </pc:picChg>
      </pc:sldChg>
      <pc:sldChg chg="addSp delSp modSp add mod modClrScheme chgLayout modNotesTx">
        <pc:chgData name="Heather Blase" userId="f3587e13-a257-46e4-910c-c6ab17e2380d" providerId="ADAL" clId="{35C84C32-F643-CC45-8D10-99350E1E4E02}" dt="2021-08-14T12:11:53.737" v="5146" actId="26606"/>
        <pc:sldMkLst>
          <pc:docMk/>
          <pc:sldMk cId="3321210746" sldId="344"/>
        </pc:sldMkLst>
        <pc:spChg chg="add del mod">
          <ac:chgData name="Heather Blase" userId="f3587e13-a257-46e4-910c-c6ab17e2380d" providerId="ADAL" clId="{35C84C32-F643-CC45-8D10-99350E1E4E02}" dt="2021-08-14T12:10:44.511" v="5106"/>
          <ac:spMkLst>
            <pc:docMk/>
            <pc:sldMk cId="3321210746" sldId="344"/>
            <ac:spMk id="2" creationId="{936D5104-1847-7A44-921E-14731959E4CE}"/>
          </ac:spMkLst>
        </pc:spChg>
        <pc:spChg chg="mod ord">
          <ac:chgData name="Heather Blase" userId="f3587e13-a257-46e4-910c-c6ab17e2380d" providerId="ADAL" clId="{35C84C32-F643-CC45-8D10-99350E1E4E02}" dt="2021-08-14T12:11:53.737" v="5146" actId="26606"/>
          <ac:spMkLst>
            <pc:docMk/>
            <pc:sldMk cId="3321210746" sldId="344"/>
            <ac:spMk id="137" creationId="{63F3B24E-5CA1-487D-A628-B12F23822FD2}"/>
          </ac:spMkLst>
        </pc:spChg>
        <pc:picChg chg="add mod ord">
          <ac:chgData name="Heather Blase" userId="f3587e13-a257-46e4-910c-c6ab17e2380d" providerId="ADAL" clId="{35C84C32-F643-CC45-8D10-99350E1E4E02}" dt="2021-08-14T12:11:53.737" v="5146" actId="26606"/>
          <ac:picMkLst>
            <pc:docMk/>
            <pc:sldMk cId="3321210746" sldId="344"/>
            <ac:picMk id="3" creationId="{D1C0F436-A7FA-F444-B476-3D8AE2C5E9D9}"/>
          </ac:picMkLst>
        </pc:picChg>
        <pc:picChg chg="del">
          <ac:chgData name="Heather Blase" userId="f3587e13-a257-46e4-910c-c6ab17e2380d" providerId="ADAL" clId="{35C84C32-F643-CC45-8D10-99350E1E4E02}" dt="2021-08-14T12:10:39.528" v="5105" actId="478"/>
          <ac:picMkLst>
            <pc:docMk/>
            <pc:sldMk cId="3321210746" sldId="344"/>
            <ac:picMk id="15364" creationId="{8325FFD8-6E1C-3847-8CC0-3F490E5C7E12}"/>
          </ac:picMkLst>
        </pc:picChg>
      </pc:sldChg>
      <pc:sldChg chg="add">
        <pc:chgData name="Heather Blase" userId="f3587e13-a257-46e4-910c-c6ab17e2380d" providerId="ADAL" clId="{35C84C32-F643-CC45-8D10-99350E1E4E02}" dt="2021-08-14T12:31:03.212" v="5895"/>
        <pc:sldMkLst>
          <pc:docMk/>
          <pc:sldMk cId="3089941932" sldId="345"/>
        </pc:sldMkLst>
      </pc:sldChg>
      <pc:sldChg chg="modSp add mod modNotesTx">
        <pc:chgData name="Heather Blase" userId="f3587e13-a257-46e4-910c-c6ab17e2380d" providerId="ADAL" clId="{35C84C32-F643-CC45-8D10-99350E1E4E02}" dt="2021-08-14T12:31:50.368" v="5906" actId="20577"/>
        <pc:sldMkLst>
          <pc:docMk/>
          <pc:sldMk cId="37433589" sldId="346"/>
        </pc:sldMkLst>
        <pc:spChg chg="mod">
          <ac:chgData name="Heather Blase" userId="f3587e13-a257-46e4-910c-c6ab17e2380d" providerId="ADAL" clId="{35C84C32-F643-CC45-8D10-99350E1E4E02}" dt="2021-08-14T12:31:24.799" v="5901" actId="20577"/>
          <ac:spMkLst>
            <pc:docMk/>
            <pc:sldMk cId="37433589" sldId="346"/>
            <ac:spMk id="2" creationId="{B20746A7-A815-DB43-B6EE-FA6013A2A7A1}"/>
          </ac:spMkLst>
        </pc:spChg>
        <pc:spChg chg="mod">
          <ac:chgData name="Heather Blase" userId="f3587e13-a257-46e4-910c-c6ab17e2380d" providerId="ADAL" clId="{35C84C32-F643-CC45-8D10-99350E1E4E02}" dt="2021-08-14T12:31:29.032" v="5902" actId="12"/>
          <ac:spMkLst>
            <pc:docMk/>
            <pc:sldMk cId="37433589" sldId="346"/>
            <ac:spMk id="3" creationId="{D202DE77-2EDD-8546-875A-237E23A0D56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6ACEEB-96A6-BE4B-AD4A-D8B0035CB14C}" type="datetimeFigureOut">
              <a:rPr lang="en-US" smtClean="0"/>
              <a:t>8/13/21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847FC4-CAF1-6741-875A-C83F3721E6B6}" type="slidenum">
              <a:rPr lang="en-US" smtClean="0"/>
              <a:t>‹#›</a:t>
            </a:fld>
            <a:endParaRPr lang="en-US"/>
          </a:p>
        </p:txBody>
      </p:sp>
    </p:spTree>
    <p:extLst>
      <p:ext uri="{BB962C8B-B14F-4D97-AF65-F5344CB8AC3E}">
        <p14:creationId xmlns:p14="http://schemas.microsoft.com/office/powerpoint/2010/main" val="366087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Duration</a:t>
            </a:r>
            <a:r>
              <a:rPr lang="en-US" dirty="0"/>
              <a:t>: 1 hour</a:t>
            </a:r>
          </a:p>
        </p:txBody>
      </p:sp>
      <p:sp>
        <p:nvSpPr>
          <p:cNvPr id="4" name="Slide Number Placeholder 3"/>
          <p:cNvSpPr>
            <a:spLocks noGrp="1"/>
          </p:cNvSpPr>
          <p:nvPr>
            <p:ph type="sldNum" sz="quarter" idx="5"/>
          </p:nvPr>
        </p:nvSpPr>
        <p:spPr/>
        <p:txBody>
          <a:bodyPr/>
          <a:lstStyle/>
          <a:p>
            <a:fld id="{B6847FC4-CAF1-6741-875A-C83F3721E6B6}" type="slidenum">
              <a:rPr lang="en-US" smtClean="0"/>
              <a:t>1</a:t>
            </a:fld>
            <a:endParaRPr lang="en-US"/>
          </a:p>
        </p:txBody>
      </p:sp>
    </p:spTree>
    <p:extLst>
      <p:ext uri="{BB962C8B-B14F-4D97-AF65-F5344CB8AC3E}">
        <p14:creationId xmlns:p14="http://schemas.microsoft.com/office/powerpoint/2010/main" val="1051039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At the beginning of the </a:t>
            </a:r>
            <a:r>
              <a:rPr lang="en-US" sz="1200" b="1" kern="1200" dirty="0">
                <a:solidFill>
                  <a:schemeClr val="tx1"/>
                </a:solidFill>
                <a:effectLst/>
                <a:latin typeface="+mn-lt"/>
                <a:ea typeface="+mn-ea"/>
                <a:cs typeface="+mn-cs"/>
              </a:rPr>
              <a:t>third phase</a:t>
            </a:r>
            <a:r>
              <a:rPr lang="en-US" sz="1200" kern="1200" dirty="0">
                <a:solidFill>
                  <a:schemeClr val="tx1"/>
                </a:solidFill>
                <a:effectLst/>
                <a:latin typeface="+mn-lt"/>
                <a:ea typeface="+mn-ea"/>
                <a:cs typeface="+mn-cs"/>
              </a:rPr>
              <a:t>, members become content with the status quo and resist change and new influences. Guests are greeted, but the club’s internal cliques are sometimes difficult to break into. New members have a hard time fitting in and don’t stay long. Productivity declines, and the club slips from the top of the curve and begins a downward slide. </a:t>
            </a:r>
          </a:p>
          <a:p>
            <a:endParaRPr lang="en-US" dirty="0"/>
          </a:p>
          <a:p>
            <a:endParaRPr lang="en-US" dirty="0"/>
          </a:p>
        </p:txBody>
      </p:sp>
      <p:sp>
        <p:nvSpPr>
          <p:cNvPr id="4" name="Slide Number Placeholder 3"/>
          <p:cNvSpPr>
            <a:spLocks noGrp="1"/>
          </p:cNvSpPr>
          <p:nvPr>
            <p:ph type="sldNum" sz="quarter" idx="5"/>
          </p:nvPr>
        </p:nvSpPr>
        <p:spPr/>
        <p:txBody>
          <a:bodyPr/>
          <a:lstStyle/>
          <a:p>
            <a:fld id="{B6847FC4-CAF1-6741-875A-C83F3721E6B6}" type="slidenum">
              <a:rPr lang="en-US" smtClean="0"/>
              <a:t>10</a:t>
            </a:fld>
            <a:endParaRPr lang="en-US"/>
          </a:p>
        </p:txBody>
      </p:sp>
    </p:spTree>
    <p:extLst>
      <p:ext uri="{BB962C8B-B14F-4D97-AF65-F5344CB8AC3E}">
        <p14:creationId xmlns:p14="http://schemas.microsoft.com/office/powerpoint/2010/main" val="15726095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By the time you get to </a:t>
            </a:r>
            <a:r>
              <a:rPr lang="en-US" sz="1200" b="1" kern="1200" dirty="0">
                <a:solidFill>
                  <a:schemeClr val="tx1"/>
                </a:solidFill>
                <a:effectLst/>
                <a:latin typeface="+mn-lt"/>
                <a:ea typeface="+mn-ea"/>
                <a:cs typeface="+mn-cs"/>
              </a:rPr>
              <a:t>phase four, </a:t>
            </a:r>
            <a:r>
              <a:rPr lang="en-US" sz="1200" kern="1200" dirty="0">
                <a:solidFill>
                  <a:schemeClr val="tx1"/>
                </a:solidFill>
                <a:effectLst/>
                <a:latin typeface="+mn-lt"/>
                <a:ea typeface="+mn-ea"/>
                <a:cs typeface="+mn-cs"/>
              </a:rPr>
              <a:t>attendance drops, the educational program falls apart, and guests do not join the club. Members may be more concerned with socializing than learning.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the club continues its downward slide and nears the bottom of the curve, something must be done to keep the club from dissolving. (</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In many cases a club coach is appointed to help the members revitalize their club. If the effort is successful, the club’s productivity will increase, and a new life cycle will begin. </a:t>
            </a:r>
          </a:p>
          <a:p>
            <a:endParaRPr lang="en-US" dirty="0"/>
          </a:p>
          <a:p>
            <a:endParaRPr lang="en-US" dirty="0"/>
          </a:p>
        </p:txBody>
      </p:sp>
      <p:sp>
        <p:nvSpPr>
          <p:cNvPr id="4" name="Slide Number Placeholder 3"/>
          <p:cNvSpPr>
            <a:spLocks noGrp="1"/>
          </p:cNvSpPr>
          <p:nvPr>
            <p:ph type="sldNum" sz="quarter" idx="5"/>
          </p:nvPr>
        </p:nvSpPr>
        <p:spPr/>
        <p:txBody>
          <a:bodyPr/>
          <a:lstStyle/>
          <a:p>
            <a:fld id="{B6847FC4-CAF1-6741-875A-C83F3721E6B6}" type="slidenum">
              <a:rPr lang="en-US" smtClean="0"/>
              <a:t>11</a:t>
            </a:fld>
            <a:endParaRPr lang="en-US"/>
          </a:p>
        </p:txBody>
      </p:sp>
    </p:spTree>
    <p:extLst>
      <p:ext uri="{BB962C8B-B14F-4D97-AF65-F5344CB8AC3E}">
        <p14:creationId xmlns:p14="http://schemas.microsoft.com/office/powerpoint/2010/main" val="16674424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847FC4-CAF1-6741-875A-C83F3721E6B6}" type="slidenum">
              <a:rPr lang="en-US" smtClean="0"/>
              <a:t>12</a:t>
            </a:fld>
            <a:endParaRPr lang="en-US"/>
          </a:p>
        </p:txBody>
      </p:sp>
    </p:spTree>
    <p:extLst>
      <p:ext uri="{BB962C8B-B14F-4D97-AF65-F5344CB8AC3E}">
        <p14:creationId xmlns:p14="http://schemas.microsoft.com/office/powerpoint/2010/main" val="3460201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The club coach is a Toastmaster who is not a member of the club and not (yet) familiar with the club or its members. This perspective allows the coach to objectively view the club. </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 club coach may only be assigned by the district director or the club growth director.</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 club must have at least one but not more than 12 members when a coach is appointed, and the coach cannot be a member of that club until their appointment request has been processed.</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Up to two coaches may be appointed to a club.</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appointment lasts to June 30 of the current program year if the club becomes Distinguished or better. If distinguished club status is not reached in the initial program year, the assignment will be extended to June 30 of the following year.</a:t>
            </a:r>
          </a:p>
          <a:p>
            <a:endParaRPr lang="en-US" dirty="0"/>
          </a:p>
          <a:p>
            <a:endParaRPr lang="en-US" dirty="0"/>
          </a:p>
        </p:txBody>
      </p:sp>
      <p:sp>
        <p:nvSpPr>
          <p:cNvPr id="4" name="Slide Number Placeholder 3"/>
          <p:cNvSpPr>
            <a:spLocks noGrp="1"/>
          </p:cNvSpPr>
          <p:nvPr>
            <p:ph type="sldNum" sz="quarter" idx="5"/>
          </p:nvPr>
        </p:nvSpPr>
        <p:spPr/>
        <p:txBody>
          <a:bodyPr/>
          <a:lstStyle/>
          <a:p>
            <a:fld id="{B6847FC4-CAF1-6741-875A-C83F3721E6B6}" type="slidenum">
              <a:rPr lang="en-US" smtClean="0"/>
              <a:t>13</a:t>
            </a:fld>
            <a:endParaRPr lang="en-US"/>
          </a:p>
        </p:txBody>
      </p:sp>
    </p:spTree>
    <p:extLst>
      <p:ext uri="{BB962C8B-B14F-4D97-AF65-F5344CB8AC3E}">
        <p14:creationId xmlns:p14="http://schemas.microsoft.com/office/powerpoint/2010/main" val="6444710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coach is a counselor, a source of knowledge and a fountain of ideas. To be successful as a coach you will need all of your speaking, thinking and listening skills – as well as hard work, determination and patience. </a:t>
            </a:r>
          </a:p>
          <a:p>
            <a:endParaRPr lang="en-US" dirty="0"/>
          </a:p>
          <a:p>
            <a:r>
              <a:rPr lang="en-US" sz="1200" kern="1200" dirty="0">
                <a:solidFill>
                  <a:schemeClr val="tx1"/>
                </a:solidFill>
                <a:effectLst/>
                <a:latin typeface="+mn-lt"/>
                <a:ea typeface="+mn-ea"/>
                <a:cs typeface="+mn-cs"/>
              </a:rPr>
              <a:t>The following is a summary of what a coach must do: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Build a rapport with the club’s leaders and members.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Assess the environment … observe, analyze, and recommend solutions.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Develop a plan with goals for improvement.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Implement the plan and ensure that the changes are performed by the officers and members as much as possible.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Instill enthusiasm, loyalty, and a sense of responsibility for the club’s future. </a:t>
            </a:r>
          </a:p>
          <a:p>
            <a:endParaRPr lang="en-US" dirty="0"/>
          </a:p>
        </p:txBody>
      </p:sp>
      <p:sp>
        <p:nvSpPr>
          <p:cNvPr id="4" name="Slide Number Placeholder 3"/>
          <p:cNvSpPr>
            <a:spLocks noGrp="1"/>
          </p:cNvSpPr>
          <p:nvPr>
            <p:ph type="sldNum" sz="quarter" idx="5"/>
          </p:nvPr>
        </p:nvSpPr>
        <p:spPr/>
        <p:txBody>
          <a:bodyPr/>
          <a:lstStyle/>
          <a:p>
            <a:fld id="{B6847FC4-CAF1-6741-875A-C83F3721E6B6}" type="slidenum">
              <a:rPr lang="en-US" smtClean="0"/>
              <a:t>14</a:t>
            </a:fld>
            <a:endParaRPr lang="en-US"/>
          </a:p>
        </p:txBody>
      </p:sp>
    </p:spTree>
    <p:extLst>
      <p:ext uri="{BB962C8B-B14F-4D97-AF65-F5344CB8AC3E}">
        <p14:creationId xmlns:p14="http://schemas.microsoft.com/office/powerpoint/2010/main" val="36336774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Build a personal rapport with the club leadership and members. It is important that you establish this relationship early. Visit the club and become acquainted with the officers and members. Gain their respect and trust by actively participating in the club and setting a good example. Don’t formally join the club until after you have been appointed by your district director or club growth director and the appointment is recognized by World Headquarters. </a:t>
            </a:r>
          </a:p>
          <a:p>
            <a:endParaRPr lang="en-US" dirty="0"/>
          </a:p>
          <a:p>
            <a:r>
              <a:rPr lang="en-US" sz="1200" kern="1200" dirty="0">
                <a:solidFill>
                  <a:schemeClr val="tx1"/>
                </a:solidFill>
                <a:effectLst/>
                <a:latin typeface="+mn-lt"/>
                <a:ea typeface="+mn-ea"/>
                <a:cs typeface="+mn-cs"/>
              </a:rPr>
              <a:t>Arrange for a meeting with the club’s executive committee. During this meeting you should: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Discuss with the officers the </a:t>
            </a:r>
            <a:r>
              <a:rPr lang="en-US" sz="1200" b="1" kern="1200" dirty="0">
                <a:solidFill>
                  <a:schemeClr val="tx1"/>
                </a:solidFill>
                <a:effectLst/>
                <a:latin typeface="+mn-lt"/>
                <a:ea typeface="+mn-ea"/>
                <a:cs typeface="+mn-cs"/>
              </a:rPr>
              <a:t>purpose of the club coach program</a:t>
            </a:r>
            <a:r>
              <a:rPr lang="en-US" sz="1200" kern="1200" dirty="0">
                <a:solidFill>
                  <a:schemeClr val="tx1"/>
                </a:solidFill>
                <a:effectLst/>
                <a:latin typeface="+mn-lt"/>
                <a:ea typeface="+mn-ea"/>
                <a:cs typeface="+mn-cs"/>
              </a:rPr>
              <a:t>, review the role of the coach in their club, offer your assistance as a coach and ask for their support;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Discuss with the club’s leadership their </a:t>
            </a:r>
            <a:r>
              <a:rPr lang="en-US" sz="1200" b="1" kern="1200" dirty="0">
                <a:solidFill>
                  <a:schemeClr val="tx1"/>
                </a:solidFill>
                <a:effectLst/>
                <a:latin typeface="+mn-lt"/>
                <a:ea typeface="+mn-ea"/>
                <a:cs typeface="+mn-cs"/>
              </a:rPr>
              <a:t>perceptions of the club’s strengths and weaknesses</a:t>
            </a:r>
            <a:r>
              <a:rPr lang="en-US" sz="1200" kern="1200" dirty="0">
                <a:solidFill>
                  <a:schemeClr val="tx1"/>
                </a:solidFill>
                <a:effectLst/>
                <a:latin typeface="+mn-lt"/>
                <a:ea typeface="+mn-ea"/>
                <a:cs typeface="+mn-cs"/>
              </a:rPr>
              <a:t>; and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Formulate an </a:t>
            </a:r>
            <a:r>
              <a:rPr lang="en-US" sz="1200" b="1" kern="1200" dirty="0">
                <a:solidFill>
                  <a:schemeClr val="tx1"/>
                </a:solidFill>
                <a:effectLst/>
                <a:latin typeface="+mn-lt"/>
                <a:ea typeface="+mn-ea"/>
                <a:cs typeface="+mn-cs"/>
              </a:rPr>
              <a:t>action plan</a:t>
            </a:r>
            <a:r>
              <a:rPr lang="en-US" sz="1200" kern="1200" dirty="0">
                <a:solidFill>
                  <a:schemeClr val="tx1"/>
                </a:solidFill>
                <a:effectLst/>
                <a:latin typeface="+mn-lt"/>
                <a:ea typeface="+mn-ea"/>
                <a:cs typeface="+mn-cs"/>
              </a:rPr>
              <a:t>, following the guidelines in this manual, and set up a continuous review of the progress being made. </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a:solidFill>
                  <a:schemeClr val="tx1"/>
                </a:solidFill>
                <a:effectLst/>
                <a:latin typeface="+mn-lt"/>
                <a:ea typeface="+mn-ea"/>
                <a:cs typeface="+mn-cs"/>
              </a:rPr>
              <a:t>All the individuals on the team have something at stake: </a:t>
            </a:r>
            <a:r>
              <a:rPr lang="en-US" sz="1200" kern="1200" dirty="0">
                <a:solidFill>
                  <a:schemeClr val="tx1"/>
                </a:solidFill>
                <a:effectLst/>
                <a:latin typeface="+mn-lt"/>
                <a:ea typeface="+mn-ea"/>
                <a:cs typeface="+mn-cs"/>
              </a:rPr>
              <a:t>the club officers and members have the time and money they have invested in the club, the area director is working to achieve Distinguished Area recognition, and the club coaches are probably motivated to take on this task in order to achieve Distinguished Toastmaster recognition.</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6847FC4-CAF1-6741-875A-C83F3721E6B6}" type="slidenum">
              <a:rPr lang="en-US" smtClean="0"/>
              <a:t>15</a:t>
            </a:fld>
            <a:endParaRPr lang="en-US"/>
          </a:p>
        </p:txBody>
      </p:sp>
    </p:spTree>
    <p:extLst>
      <p:ext uri="{BB962C8B-B14F-4D97-AF65-F5344CB8AC3E}">
        <p14:creationId xmlns:p14="http://schemas.microsoft.com/office/powerpoint/2010/main" val="29796386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a specific tool, use the Club Coach’s Troubleshooting Guide (available online at </a:t>
            </a:r>
            <a:r>
              <a:rPr lang="en-US" sz="1200" kern="1200" dirty="0" err="1">
                <a:solidFill>
                  <a:schemeClr val="tx1"/>
                </a:solidFill>
                <a:effectLst/>
                <a:latin typeface="+mn-lt"/>
                <a:ea typeface="+mn-ea"/>
                <a:cs typeface="+mn-cs"/>
              </a:rPr>
              <a:t>www.toastmasters.org</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clubcoachguide</a:t>
            </a:r>
            <a:r>
              <a:rPr lang="en-US" sz="1200" kern="1200" dirty="0">
                <a:solidFill>
                  <a:schemeClr val="tx1"/>
                </a:solidFill>
                <a:effectLst/>
                <a:latin typeface="+mn-lt"/>
                <a:ea typeface="+mn-ea"/>
                <a:cs typeface="+mn-cs"/>
              </a:rPr>
              <a:t>) to assess the club’s success in meeting the needs of its members. Observe two or three meetings to determine the true nature of the club before you attempt this analysis. As you consider each portion of the assessment, objectively rate the performance on the scale. Don’t be too negative or too positive; just be as realistic as possible. </a:t>
            </a:r>
          </a:p>
          <a:p>
            <a:endParaRPr lang="en-US" dirty="0"/>
          </a:p>
        </p:txBody>
      </p:sp>
      <p:sp>
        <p:nvSpPr>
          <p:cNvPr id="4" name="Slide Number Placeholder 3"/>
          <p:cNvSpPr>
            <a:spLocks noGrp="1"/>
          </p:cNvSpPr>
          <p:nvPr>
            <p:ph type="sldNum" sz="quarter" idx="5"/>
          </p:nvPr>
        </p:nvSpPr>
        <p:spPr/>
        <p:txBody>
          <a:bodyPr/>
          <a:lstStyle/>
          <a:p>
            <a:fld id="{B6847FC4-CAF1-6741-875A-C83F3721E6B6}" type="slidenum">
              <a:rPr lang="en-US" smtClean="0"/>
              <a:t>16</a:t>
            </a:fld>
            <a:endParaRPr lang="en-US"/>
          </a:p>
        </p:txBody>
      </p:sp>
    </p:spTree>
    <p:extLst>
      <p:ext uri="{BB962C8B-B14F-4D97-AF65-F5344CB8AC3E}">
        <p14:creationId xmlns:p14="http://schemas.microsoft.com/office/powerpoint/2010/main" val="7759371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Membership decline is only a symptom of the problem. What needs improvement is the quality and attractiveness of the meetings so that the people who visit the club as guests will want to join. Help develop a well-run, fun, and educational club meeting. Be sure all officers have a copy of the plan.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plan should include: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 statement of goals that identify levels of growth and a timetable;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Specific actions and programs to be undertaken, including a timetable, along with persons responsible.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6847FC4-CAF1-6741-875A-C83F3721E6B6}" type="slidenum">
              <a:rPr lang="en-US" smtClean="0"/>
              <a:t>17</a:t>
            </a:fld>
            <a:endParaRPr lang="en-US"/>
          </a:p>
        </p:txBody>
      </p:sp>
    </p:spTree>
    <p:extLst>
      <p:ext uri="{BB962C8B-B14F-4D97-AF65-F5344CB8AC3E}">
        <p14:creationId xmlns:p14="http://schemas.microsoft.com/office/powerpoint/2010/main" val="38087331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 also can conduct </a:t>
            </a:r>
            <a:r>
              <a:rPr lang="en-US" sz="1200" i="1" kern="1200" dirty="0">
                <a:solidFill>
                  <a:schemeClr val="tx1"/>
                </a:solidFill>
                <a:effectLst/>
                <a:latin typeface="+mn-lt"/>
                <a:ea typeface="+mn-ea"/>
                <a:cs typeface="+mn-cs"/>
              </a:rPr>
              <a:t>How to Be a Distinguished Club </a:t>
            </a:r>
            <a:r>
              <a:rPr lang="en-US" sz="1200" kern="1200" dirty="0">
                <a:solidFill>
                  <a:schemeClr val="tx1"/>
                </a:solidFill>
                <a:effectLst/>
                <a:latin typeface="+mn-lt"/>
                <a:ea typeface="+mn-ea"/>
                <a:cs typeface="+mn-cs"/>
              </a:rPr>
              <a:t>(Item 299), part of </a:t>
            </a:r>
            <a:r>
              <a:rPr lang="en-US" sz="1200" i="1" kern="1200" dirty="0">
                <a:solidFill>
                  <a:schemeClr val="tx1"/>
                </a:solidFill>
                <a:effectLst/>
                <a:latin typeface="+mn-lt"/>
                <a:ea typeface="+mn-ea"/>
                <a:cs typeface="+mn-cs"/>
              </a:rPr>
              <a:t>The Successful Club Series </a:t>
            </a:r>
            <a:r>
              <a:rPr lang="en-US" sz="1200" kern="1200" dirty="0">
                <a:solidFill>
                  <a:schemeClr val="tx1"/>
                </a:solidFill>
                <a:effectLst/>
                <a:latin typeface="+mn-lt"/>
                <a:ea typeface="+mn-ea"/>
                <a:cs typeface="+mn-cs"/>
              </a:rPr>
              <a:t>program for the club. It explains the program and the benefits it offers.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more information, go to </a:t>
            </a:r>
            <a:r>
              <a:rPr lang="en-US" sz="1200" kern="1200" dirty="0" err="1">
                <a:solidFill>
                  <a:schemeClr val="tx1"/>
                </a:solidFill>
                <a:effectLst/>
                <a:latin typeface="+mn-lt"/>
                <a:ea typeface="+mn-ea"/>
                <a:cs typeface="+mn-cs"/>
              </a:rPr>
              <a:t>www.toastmasters.org</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membershipprograms</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B6847FC4-CAF1-6741-875A-C83F3721E6B6}" type="slidenum">
              <a:rPr lang="en-US" smtClean="0"/>
              <a:t>18</a:t>
            </a:fld>
            <a:endParaRPr lang="en-US"/>
          </a:p>
        </p:txBody>
      </p:sp>
    </p:spTree>
    <p:extLst>
      <p:ext uri="{BB962C8B-B14F-4D97-AF65-F5344CB8AC3E}">
        <p14:creationId xmlns:p14="http://schemas.microsoft.com/office/powerpoint/2010/main" val="5642436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Often changing the meeting time, place, and/or location has a major positive impact on the club’s rebuilding efforts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Consult the </a:t>
            </a:r>
            <a:r>
              <a:rPr lang="en-US" sz="1200" i="1" kern="1200" dirty="0">
                <a:solidFill>
                  <a:schemeClr val="tx1"/>
                </a:solidFill>
                <a:effectLst/>
                <a:latin typeface="+mn-lt"/>
                <a:ea typeface="+mn-ea"/>
                <a:cs typeface="+mn-cs"/>
              </a:rPr>
              <a:t>Master Your Meetings </a:t>
            </a:r>
            <a:r>
              <a:rPr lang="en-US" sz="1200" kern="1200" dirty="0">
                <a:solidFill>
                  <a:schemeClr val="tx1"/>
                </a:solidFill>
                <a:effectLst/>
                <a:latin typeface="+mn-lt"/>
                <a:ea typeface="+mn-ea"/>
                <a:cs typeface="+mn-cs"/>
              </a:rPr>
              <a:t>(Item 1312) handbook. This contains the information needed to conduct a good club meeting. In it, you will find: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How to create the right environment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elements of a club meeting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roles of club officers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roles of program participants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Program ideas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6847FC4-CAF1-6741-875A-C83F3721E6B6}" type="slidenum">
              <a:rPr lang="en-US" smtClean="0"/>
              <a:t>19</a:t>
            </a:fld>
            <a:endParaRPr lang="en-US"/>
          </a:p>
        </p:txBody>
      </p:sp>
    </p:spTree>
    <p:extLst>
      <p:ext uri="{BB962C8B-B14F-4D97-AF65-F5344CB8AC3E}">
        <p14:creationId xmlns:p14="http://schemas.microsoft.com/office/powerpoint/2010/main" val="3363937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a:t>We know the Toastmasters International and the District Missions.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none" dirty="0"/>
              <a:t>(CLICK and ASK:) Who can tell me what the </a:t>
            </a:r>
            <a:r>
              <a:rPr lang="en-US" u="sng" dirty="0"/>
              <a:t>Club</a:t>
            </a:r>
            <a:r>
              <a:rPr lang="en-US" u="none" dirty="0"/>
              <a:t> mission statement is? (let participants respond)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Club Mission: </a:t>
            </a:r>
            <a:r>
              <a:rPr lang="en-US" b="0" dirty="0"/>
              <a:t>C</a:t>
            </a:r>
            <a:r>
              <a:rPr lang="en-US" dirty="0"/>
              <a:t>lubs are the way to empower more individuals to </a:t>
            </a:r>
            <a:r>
              <a:rPr lang="en-US" b="0" dirty="0"/>
              <a:t>become better communicators and leaders. The members who make-up the club are the base – the foundation – the reason we do the work we do. C</a:t>
            </a:r>
            <a:r>
              <a:rPr lang="en-US" dirty="0"/>
              <a:t>lubs are the way to empower more individuals to </a:t>
            </a:r>
            <a:r>
              <a:rPr lang="en-US" b="0" dirty="0"/>
              <a:t>become better communicators and leaders. </a:t>
            </a:r>
            <a:endParaRPr lang="en-US" u="sng" dirty="0"/>
          </a:p>
          <a:p>
            <a:endParaRPr lang="en-US" u="sng" dirty="0"/>
          </a:p>
          <a:p>
            <a:r>
              <a:rPr lang="en-US" u="sng" dirty="0"/>
              <a:t>TI Mission</a:t>
            </a:r>
            <a:r>
              <a:rPr lang="en-US" dirty="0"/>
              <a:t>: </a:t>
            </a:r>
            <a:r>
              <a:rPr lang="en-US" b="1" dirty="0"/>
              <a:t>ASK</a:t>
            </a:r>
            <a:r>
              <a:rPr lang="en-US" dirty="0"/>
              <a:t>: </a:t>
            </a:r>
            <a:r>
              <a:rPr lang="en-US" i="1" dirty="0"/>
              <a:t>How does the Toastmasters mission relate to the district mission? </a:t>
            </a:r>
          </a:p>
          <a:p>
            <a:pPr marL="171450" indent="-171450">
              <a:buFont typeface="Arial" panose="020B0604020202020204" pitchFamily="34" charset="0"/>
              <a:buChar char="•"/>
            </a:pPr>
            <a:r>
              <a:rPr lang="en-US" dirty="0"/>
              <a:t>The district mission is the manner in which the Toastmasters International mission is fulfilled.</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u="sng" dirty="0"/>
              <a:t>District Mission</a:t>
            </a:r>
            <a:r>
              <a:rPr lang="en-US" dirty="0"/>
              <a:t>: </a:t>
            </a:r>
            <a:r>
              <a:rPr lang="en-US" b="1" dirty="0"/>
              <a:t>ASK</a:t>
            </a:r>
            <a:r>
              <a:rPr lang="en-US" dirty="0"/>
              <a:t>: </a:t>
            </a:r>
            <a:r>
              <a:rPr lang="en-US" i="1" dirty="0"/>
              <a:t>How do the Toastmasters and district missions relate to club-building?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Make the District mission a reality by staying focused on the clubs and members you serve. </a:t>
            </a:r>
            <a:r>
              <a:rPr lang="en-US" b="0" dirty="0"/>
              <a:t>Remember</a:t>
            </a:r>
            <a:r>
              <a:rPr lang="en-US" b="1" dirty="0"/>
              <a:t>, every club is a group of people seeking the opportunity to grow and develop through the Toastmasters education program. </a:t>
            </a:r>
            <a:endParaRPr lang="en-US" dirty="0"/>
          </a:p>
          <a:p>
            <a:pPr marL="0" indent="0">
              <a:buFont typeface="Arial" panose="020B0604020202020204" pitchFamily="34" charset="0"/>
              <a:buNone/>
            </a:pPr>
            <a:r>
              <a:rPr lang="en-US" dirty="0"/>
              <a:t>There is a direct relationship between the club, district and international mission statements. </a:t>
            </a:r>
            <a:r>
              <a:rPr lang="en-US" b="1" dirty="0"/>
              <a:t>Just as your club members have individual goals they strive to achieve, by achieving those goals they are helping their club be successful – which in turn helps the Area be successful, then the Division, etc. </a:t>
            </a:r>
            <a:r>
              <a:rPr lang="en-US" dirty="0"/>
              <a:t>Earning recognition for your Area, Division, or District is not something that you can accomplish by yourself. </a:t>
            </a:r>
            <a:r>
              <a:rPr lang="en-US" b="1" dirty="0"/>
              <a:t>It takes a team of people who are dedicated to a common goal, have a plan, and execute it well</a:t>
            </a:r>
            <a:r>
              <a:rPr lang="en-US" dirty="0"/>
              <a:t>. We have a shared responsibility and  must depend on one another to achieve our common goal(s). Teams are the most effective way of meeting your Area, Division, and District goals.</a:t>
            </a:r>
          </a:p>
        </p:txBody>
      </p:sp>
      <p:sp>
        <p:nvSpPr>
          <p:cNvPr id="4" name="Slide Number Placeholder 3"/>
          <p:cNvSpPr>
            <a:spLocks noGrp="1"/>
          </p:cNvSpPr>
          <p:nvPr>
            <p:ph type="sldNum" sz="quarter" idx="5"/>
          </p:nvPr>
        </p:nvSpPr>
        <p:spPr/>
        <p:txBody>
          <a:bodyPr/>
          <a:lstStyle/>
          <a:p>
            <a:fld id="{B6847FC4-CAF1-6741-875A-C83F3721E6B6}" type="slidenum">
              <a:rPr lang="en-US" smtClean="0"/>
              <a:t>2</a:t>
            </a:fld>
            <a:endParaRPr lang="en-US"/>
          </a:p>
        </p:txBody>
      </p:sp>
    </p:spTree>
    <p:extLst>
      <p:ext uri="{BB962C8B-B14F-4D97-AF65-F5344CB8AC3E}">
        <p14:creationId xmlns:p14="http://schemas.microsoft.com/office/powerpoint/2010/main" val="19254066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ASK</a:t>
            </a:r>
            <a:r>
              <a:rPr lang="en-US" dirty="0"/>
              <a:t>: How many of you have been a club coach?</a:t>
            </a:r>
          </a:p>
          <a:p>
            <a:endParaRPr lang="en-US" dirty="0"/>
          </a:p>
          <a:p>
            <a:r>
              <a:rPr lang="en-US" dirty="0"/>
              <a:t>Then ASK: How were you approached?</a:t>
            </a:r>
          </a:p>
        </p:txBody>
      </p:sp>
      <p:sp>
        <p:nvSpPr>
          <p:cNvPr id="4" name="Slide Number Placeholder 3"/>
          <p:cNvSpPr>
            <a:spLocks noGrp="1"/>
          </p:cNvSpPr>
          <p:nvPr>
            <p:ph type="sldNum" sz="quarter" idx="5"/>
          </p:nvPr>
        </p:nvSpPr>
        <p:spPr/>
        <p:txBody>
          <a:bodyPr/>
          <a:lstStyle/>
          <a:p>
            <a:fld id="{B6847FC4-CAF1-6741-875A-C83F3721E6B6}" type="slidenum">
              <a:rPr lang="en-US" smtClean="0"/>
              <a:t>20</a:t>
            </a:fld>
            <a:endParaRPr lang="en-US"/>
          </a:p>
        </p:txBody>
      </p:sp>
    </p:spTree>
    <p:extLst>
      <p:ext uri="{BB962C8B-B14F-4D97-AF65-F5344CB8AC3E}">
        <p14:creationId xmlns:p14="http://schemas.microsoft.com/office/powerpoint/2010/main" val="36431114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ASK</a:t>
            </a:r>
            <a:r>
              <a:rPr lang="en-US" dirty="0"/>
              <a:t>: </a:t>
            </a:r>
            <a:r>
              <a:rPr lang="en-US" sz="1200" dirty="0"/>
              <a:t>How would you approach someone else to be club coach?</a:t>
            </a:r>
            <a:endParaRPr lang="en-US" dirty="0"/>
          </a:p>
        </p:txBody>
      </p:sp>
      <p:sp>
        <p:nvSpPr>
          <p:cNvPr id="4" name="Slide Number Placeholder 3"/>
          <p:cNvSpPr>
            <a:spLocks noGrp="1"/>
          </p:cNvSpPr>
          <p:nvPr>
            <p:ph type="sldNum" sz="quarter" idx="5"/>
          </p:nvPr>
        </p:nvSpPr>
        <p:spPr/>
        <p:txBody>
          <a:bodyPr/>
          <a:lstStyle/>
          <a:p>
            <a:fld id="{B6847FC4-CAF1-6741-875A-C83F3721E6B6}" type="slidenum">
              <a:rPr lang="en-US" smtClean="0"/>
              <a:t>21</a:t>
            </a:fld>
            <a:endParaRPr lang="en-US"/>
          </a:p>
        </p:txBody>
      </p:sp>
    </p:spTree>
    <p:extLst>
      <p:ext uri="{BB962C8B-B14F-4D97-AF65-F5344CB8AC3E}">
        <p14:creationId xmlns:p14="http://schemas.microsoft.com/office/powerpoint/2010/main" val="38248380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District leaders put service above self in supporting all clubs in achieving excellence. While most people come to Toastmasters to become a better speaker, members evolve into natural leaders by participating in Toastmasters club meetings.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Looking at the Toastmaster hierarchy pyramid, the top position is held by the most important person, the </a:t>
            </a:r>
            <a:r>
              <a:rPr lang="en-US" u="sng" dirty="0"/>
              <a:t>member</a:t>
            </a:r>
            <a:r>
              <a:rPr lang="en-US" dirty="0"/>
              <a:t>. Every other role supports the member’s individual growth. </a:t>
            </a:r>
            <a:r>
              <a:rPr lang="en-US" b="1" dirty="0"/>
              <a:t>That is Why Toastmasters works!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Alternately, if we don’t have quality clubs, they are weak, faltering, and not meeting member needs, then we aren’t supporting our members – it’s time to rebuild!</a:t>
            </a:r>
          </a:p>
        </p:txBody>
      </p:sp>
      <p:sp>
        <p:nvSpPr>
          <p:cNvPr id="4" name="Slide Number Placeholder 3"/>
          <p:cNvSpPr>
            <a:spLocks noGrp="1"/>
          </p:cNvSpPr>
          <p:nvPr>
            <p:ph type="sldNum" sz="quarter" idx="5"/>
          </p:nvPr>
        </p:nvSpPr>
        <p:spPr/>
        <p:txBody>
          <a:bodyPr/>
          <a:lstStyle/>
          <a:p>
            <a:fld id="{B6847FC4-CAF1-6741-875A-C83F3721E6B6}" type="slidenum">
              <a:rPr lang="en-US" smtClean="0"/>
              <a:t>22</a:t>
            </a:fld>
            <a:endParaRPr lang="en-US"/>
          </a:p>
        </p:txBody>
      </p:sp>
    </p:spTree>
    <p:extLst>
      <p:ext uri="{BB962C8B-B14F-4D97-AF65-F5344CB8AC3E}">
        <p14:creationId xmlns:p14="http://schemas.microsoft.com/office/powerpoint/2010/main" val="29058251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dirty="0">
                <a:solidFill>
                  <a:schemeClr val="tx1"/>
                </a:solidFill>
                <a:effectLst/>
                <a:latin typeface="+mn-lt"/>
                <a:ea typeface="+mn-ea"/>
                <a:cs typeface="+mn-cs"/>
              </a:rPr>
              <a:t>After today you should be able to (at a high level):</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Understand why clubs are rebuilt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Determine when a club needs to be rebuilt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Identifying who will do the work </a:t>
            </a:r>
          </a:p>
          <a:p>
            <a:endParaRPr lang="en-US" dirty="0"/>
          </a:p>
        </p:txBody>
      </p:sp>
      <p:sp>
        <p:nvSpPr>
          <p:cNvPr id="4" name="Slide Number Placeholder 3"/>
          <p:cNvSpPr>
            <a:spLocks noGrp="1"/>
          </p:cNvSpPr>
          <p:nvPr>
            <p:ph type="sldNum" sz="quarter" idx="5"/>
          </p:nvPr>
        </p:nvSpPr>
        <p:spPr/>
        <p:txBody>
          <a:bodyPr/>
          <a:lstStyle/>
          <a:p>
            <a:fld id="{B6847FC4-CAF1-6741-875A-C83F3721E6B6}" type="slidenum">
              <a:rPr lang="en-US" smtClean="0"/>
              <a:t>23</a:t>
            </a:fld>
            <a:endParaRPr lang="en-US"/>
          </a:p>
        </p:txBody>
      </p:sp>
    </p:spTree>
    <p:extLst>
      <p:ext uri="{BB962C8B-B14F-4D97-AF65-F5344CB8AC3E}">
        <p14:creationId xmlns:p14="http://schemas.microsoft.com/office/powerpoint/2010/main" val="10035454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every Area Director (14 Areas = 28 coaches) got 2 people to be a club coach, we would have just enough to cover the current shortage. </a:t>
            </a:r>
          </a:p>
          <a:p>
            <a:r>
              <a:rPr lang="en-US" dirty="0"/>
              <a:t>Add another 2 coaches from each Division (8 coaches) and that gets us to 36 coaches. </a:t>
            </a:r>
          </a:p>
        </p:txBody>
      </p:sp>
      <p:sp>
        <p:nvSpPr>
          <p:cNvPr id="4" name="Slide Number Placeholder 3"/>
          <p:cNvSpPr>
            <a:spLocks noGrp="1"/>
          </p:cNvSpPr>
          <p:nvPr>
            <p:ph type="sldNum" sz="quarter" idx="5"/>
          </p:nvPr>
        </p:nvSpPr>
        <p:spPr/>
        <p:txBody>
          <a:bodyPr/>
          <a:lstStyle/>
          <a:p>
            <a:fld id="{B6847FC4-CAF1-6741-875A-C83F3721E6B6}" type="slidenum">
              <a:rPr lang="en-US" smtClean="0"/>
              <a:t>24</a:t>
            </a:fld>
            <a:endParaRPr lang="en-US"/>
          </a:p>
        </p:txBody>
      </p:sp>
    </p:spTree>
    <p:extLst>
      <p:ext uri="{BB962C8B-B14F-4D97-AF65-F5344CB8AC3E}">
        <p14:creationId xmlns:p14="http://schemas.microsoft.com/office/powerpoint/2010/main" val="4471183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847FC4-CAF1-6741-875A-C83F3721E6B6}" type="slidenum">
              <a:rPr lang="en-US" smtClean="0"/>
              <a:t>25</a:t>
            </a:fld>
            <a:endParaRPr lang="en-US"/>
          </a:p>
        </p:txBody>
      </p:sp>
    </p:spTree>
    <p:extLst>
      <p:ext uri="{BB962C8B-B14F-4D97-AF65-F5344CB8AC3E}">
        <p14:creationId xmlns:p14="http://schemas.microsoft.com/office/powerpoint/2010/main" val="1926330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District leaders put service above self in supporting all clubs in achieving excellence. While most people come to Toastmasters to become a better speaker, members evolve into natural leaders by participating in Toastmasters club meetings.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Looking at the Toastmaster hierarchy pyramid, the top position is held by the most important person, the </a:t>
            </a:r>
            <a:r>
              <a:rPr lang="en-US" u="sng" dirty="0"/>
              <a:t>member</a:t>
            </a:r>
            <a:r>
              <a:rPr lang="en-US" dirty="0"/>
              <a:t>. Every other role supports the member’s individual growth. </a:t>
            </a:r>
            <a:r>
              <a:rPr lang="en-US" b="1" dirty="0"/>
              <a:t>That is Why Toastmasters works!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Alternately, if we don’t have quality clubs, they are weak, faltering, and not meeting member needs, then we aren’t supporting our members – it’s time to rebuild!</a:t>
            </a:r>
          </a:p>
        </p:txBody>
      </p:sp>
      <p:sp>
        <p:nvSpPr>
          <p:cNvPr id="4" name="Slide Number Placeholder 3"/>
          <p:cNvSpPr>
            <a:spLocks noGrp="1"/>
          </p:cNvSpPr>
          <p:nvPr>
            <p:ph type="sldNum" sz="quarter" idx="5"/>
          </p:nvPr>
        </p:nvSpPr>
        <p:spPr/>
        <p:txBody>
          <a:bodyPr/>
          <a:lstStyle/>
          <a:p>
            <a:fld id="{B6847FC4-CAF1-6741-875A-C83F3721E6B6}" type="slidenum">
              <a:rPr lang="en-US" smtClean="0"/>
              <a:t>3</a:t>
            </a:fld>
            <a:endParaRPr lang="en-US"/>
          </a:p>
        </p:txBody>
      </p:sp>
    </p:spTree>
    <p:extLst>
      <p:ext uri="{BB962C8B-B14F-4D97-AF65-F5344CB8AC3E}">
        <p14:creationId xmlns:p14="http://schemas.microsoft.com/office/powerpoint/2010/main" val="1884593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Walking into a club-in-need can be a difficult experience, but it’s important to remember that  each club is different and has different needs. The members of some clubs desperately want to keep the club going, but don’t know how. Other clubs may not meet any more so you may need to track down the last members of the club and motivate them to continue with the club. </a:t>
            </a:r>
          </a:p>
          <a:p>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US" sz="1200" kern="1200" dirty="0">
                <a:solidFill>
                  <a:schemeClr val="tx1"/>
                </a:solidFill>
                <a:effectLst/>
                <a:latin typeface="+mn-lt"/>
                <a:ea typeface="+mn-ea"/>
                <a:cs typeface="+mn-cs"/>
              </a:rPr>
              <a:t>After today you should be able to (at a high level):</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Understand why clubs are rebuilt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Determine when a club needs to be rebuilt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Identifying who will do the work </a:t>
            </a:r>
          </a:p>
          <a:p>
            <a:endParaRPr lang="en-US" dirty="0"/>
          </a:p>
        </p:txBody>
      </p:sp>
      <p:sp>
        <p:nvSpPr>
          <p:cNvPr id="4" name="Slide Number Placeholder 3"/>
          <p:cNvSpPr>
            <a:spLocks noGrp="1"/>
          </p:cNvSpPr>
          <p:nvPr>
            <p:ph type="sldNum" sz="quarter" idx="5"/>
          </p:nvPr>
        </p:nvSpPr>
        <p:spPr/>
        <p:txBody>
          <a:bodyPr/>
          <a:lstStyle/>
          <a:p>
            <a:fld id="{B6847FC4-CAF1-6741-875A-C83F3721E6B6}" type="slidenum">
              <a:rPr lang="en-US" smtClean="0"/>
              <a:t>4</a:t>
            </a:fld>
            <a:endParaRPr lang="en-US"/>
          </a:p>
        </p:txBody>
      </p:sp>
    </p:spTree>
    <p:extLst>
      <p:ext uri="{BB962C8B-B14F-4D97-AF65-F5344CB8AC3E}">
        <p14:creationId xmlns:p14="http://schemas.microsoft.com/office/powerpoint/2010/main" val="307567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ASK</a:t>
            </a:r>
            <a:r>
              <a:rPr lang="en-US" dirty="0"/>
              <a:t>: </a:t>
            </a:r>
            <a:r>
              <a:rPr lang="en-US" i="1" dirty="0"/>
              <a:t>How do you know when a club is doing well?</a:t>
            </a:r>
          </a:p>
        </p:txBody>
      </p:sp>
      <p:sp>
        <p:nvSpPr>
          <p:cNvPr id="4" name="Slide Number Placeholder 3"/>
          <p:cNvSpPr>
            <a:spLocks noGrp="1"/>
          </p:cNvSpPr>
          <p:nvPr>
            <p:ph type="sldNum" sz="quarter" idx="5"/>
          </p:nvPr>
        </p:nvSpPr>
        <p:spPr/>
        <p:txBody>
          <a:bodyPr/>
          <a:lstStyle/>
          <a:p>
            <a:fld id="{B6847FC4-CAF1-6741-875A-C83F3721E6B6}" type="slidenum">
              <a:rPr lang="en-US" smtClean="0"/>
              <a:t>5</a:t>
            </a:fld>
            <a:endParaRPr lang="en-US"/>
          </a:p>
        </p:txBody>
      </p:sp>
    </p:spTree>
    <p:extLst>
      <p:ext uri="{BB962C8B-B14F-4D97-AF65-F5344CB8AC3E}">
        <p14:creationId xmlns:p14="http://schemas.microsoft.com/office/powerpoint/2010/main" val="1455041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ASK</a:t>
            </a:r>
            <a:r>
              <a:rPr lang="en-US" dirty="0"/>
              <a:t>: </a:t>
            </a:r>
            <a:r>
              <a:rPr lang="en-US" i="1" dirty="0"/>
              <a:t>How do you know when a club is struggling?</a:t>
            </a:r>
          </a:p>
          <a:p>
            <a:endParaRPr lang="en-US" i="1" dirty="0"/>
          </a:p>
          <a:p>
            <a:r>
              <a:rPr lang="en-US" i="1" dirty="0"/>
              <a:t>(CLICK for thought bubble): We could use the help of a Club Coach!</a:t>
            </a:r>
          </a:p>
        </p:txBody>
      </p:sp>
      <p:sp>
        <p:nvSpPr>
          <p:cNvPr id="4" name="Slide Number Placeholder 3"/>
          <p:cNvSpPr>
            <a:spLocks noGrp="1"/>
          </p:cNvSpPr>
          <p:nvPr>
            <p:ph type="sldNum" sz="quarter" idx="5"/>
          </p:nvPr>
        </p:nvSpPr>
        <p:spPr/>
        <p:txBody>
          <a:bodyPr/>
          <a:lstStyle/>
          <a:p>
            <a:fld id="{B6847FC4-CAF1-6741-875A-C83F3721E6B6}" type="slidenum">
              <a:rPr lang="en-US" smtClean="0"/>
              <a:t>6</a:t>
            </a:fld>
            <a:endParaRPr lang="en-US"/>
          </a:p>
        </p:txBody>
      </p:sp>
    </p:spTree>
    <p:extLst>
      <p:ext uri="{BB962C8B-B14F-4D97-AF65-F5344CB8AC3E}">
        <p14:creationId xmlns:p14="http://schemas.microsoft.com/office/powerpoint/2010/main" val="1717370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Toastmasters club needs to be rebuilt when, for some reason, its existence is in jeopardy. This may occur because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club has lost its leadership base to natural attrition or other circumstances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Key member leaves and a motivation, organization, a leadership vacuum occur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need for the community/company club no longer exists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need probably still exists but perhaps a production site closed, or the population dwindled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1" kern="1200" dirty="0">
                <a:solidFill>
                  <a:schemeClr val="tx1"/>
                </a:solidFill>
                <a:effectLst/>
                <a:latin typeface="+mn-lt"/>
                <a:ea typeface="+mn-ea"/>
                <a:cs typeface="+mn-cs"/>
              </a:rPr>
              <a:t>ASK</a:t>
            </a:r>
            <a:r>
              <a:rPr lang="en-US" sz="1200" b="0" i="1" kern="1200" dirty="0">
                <a:solidFill>
                  <a:schemeClr val="tx1"/>
                </a:solidFill>
                <a:effectLst/>
                <a:latin typeface="+mn-lt"/>
                <a:ea typeface="+mn-ea"/>
                <a:cs typeface="+mn-cs"/>
              </a:rPr>
              <a:t> participants to share their ideas as to why clubs may need to be rebuilt</a:t>
            </a:r>
            <a:endParaRPr lang="en-US" sz="1200" b="1" i="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6847FC4-CAF1-6741-875A-C83F3721E6B6}" type="slidenum">
              <a:rPr lang="en-US" smtClean="0"/>
              <a:t>7</a:t>
            </a:fld>
            <a:endParaRPr lang="en-US"/>
          </a:p>
        </p:txBody>
      </p:sp>
    </p:spTree>
    <p:extLst>
      <p:ext uri="{BB962C8B-B14F-4D97-AF65-F5344CB8AC3E}">
        <p14:creationId xmlns:p14="http://schemas.microsoft.com/office/powerpoint/2010/main" val="3928154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understand WHY clubs sometimes need to be rebuilt, you must first understand the club lifecycle.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t>
            </a:r>
            <a:r>
              <a:rPr lang="en-US" sz="1200" b="1" kern="1200" dirty="0">
                <a:solidFill>
                  <a:schemeClr val="tx1"/>
                </a:solidFill>
                <a:effectLst/>
                <a:latin typeface="+mn-lt"/>
                <a:ea typeface="+mn-ea"/>
                <a:cs typeface="+mn-cs"/>
              </a:rPr>
              <a:t>first phase </a:t>
            </a:r>
            <a:r>
              <a:rPr lang="en-US" sz="1200" kern="1200" dirty="0">
                <a:solidFill>
                  <a:schemeClr val="tx1"/>
                </a:solidFill>
                <a:effectLst/>
                <a:latin typeface="+mn-lt"/>
                <a:ea typeface="+mn-ea"/>
                <a:cs typeface="+mn-cs"/>
              </a:rPr>
              <a:t>in a club’s life occurs during and just after it is organized. The club’s educational program is expanding and improving. The members are motivated, and their enthusiasm generally makes up for their lack of experience. As the educational program improves, productivity increases, and the club moves toward the peak of the curve. </a:t>
            </a:r>
          </a:p>
          <a:p>
            <a:endParaRPr lang="en-US" dirty="0"/>
          </a:p>
          <a:p>
            <a:endParaRPr lang="en-US" dirty="0"/>
          </a:p>
        </p:txBody>
      </p:sp>
      <p:sp>
        <p:nvSpPr>
          <p:cNvPr id="4" name="Slide Number Placeholder 3"/>
          <p:cNvSpPr>
            <a:spLocks noGrp="1"/>
          </p:cNvSpPr>
          <p:nvPr>
            <p:ph type="sldNum" sz="quarter" idx="5"/>
          </p:nvPr>
        </p:nvSpPr>
        <p:spPr/>
        <p:txBody>
          <a:bodyPr/>
          <a:lstStyle/>
          <a:p>
            <a:fld id="{B6847FC4-CAF1-6741-875A-C83F3721E6B6}" type="slidenum">
              <a:rPr lang="en-US" smtClean="0"/>
              <a:t>8</a:t>
            </a:fld>
            <a:endParaRPr lang="en-US"/>
          </a:p>
        </p:txBody>
      </p:sp>
    </p:spTree>
    <p:extLst>
      <p:ext uri="{BB962C8B-B14F-4D97-AF65-F5344CB8AC3E}">
        <p14:creationId xmlns:p14="http://schemas.microsoft.com/office/powerpoint/2010/main" val="35441934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the club matures into the </a:t>
            </a:r>
            <a:r>
              <a:rPr lang="en-US" sz="1200" b="1" kern="1200" dirty="0">
                <a:solidFill>
                  <a:schemeClr val="tx1"/>
                </a:solidFill>
                <a:effectLst/>
                <a:latin typeface="+mn-lt"/>
                <a:ea typeface="+mn-ea"/>
                <a:cs typeface="+mn-cs"/>
              </a:rPr>
              <a:t>second phase</a:t>
            </a:r>
            <a:r>
              <a:rPr lang="en-US" sz="1200" kern="1200" dirty="0">
                <a:solidFill>
                  <a:schemeClr val="tx1"/>
                </a:solidFill>
                <a:effectLst/>
                <a:latin typeface="+mn-lt"/>
                <a:ea typeface="+mn-ea"/>
                <a:cs typeface="+mn-cs"/>
              </a:rPr>
              <a:t>, the educational program reaches a high level of productivity and successfully meets members’ needs. The original club members are now relatively experienced Toastmasters. New members join the club and quickly become assimilated into the club’s culture. The length of time spent at the top of the curve varies from club to club. </a:t>
            </a:r>
          </a:p>
          <a:p>
            <a:endParaRPr lang="en-US" dirty="0"/>
          </a:p>
          <a:p>
            <a:endParaRPr lang="en-US" dirty="0"/>
          </a:p>
        </p:txBody>
      </p:sp>
      <p:sp>
        <p:nvSpPr>
          <p:cNvPr id="4" name="Slide Number Placeholder 3"/>
          <p:cNvSpPr>
            <a:spLocks noGrp="1"/>
          </p:cNvSpPr>
          <p:nvPr>
            <p:ph type="sldNum" sz="quarter" idx="5"/>
          </p:nvPr>
        </p:nvSpPr>
        <p:spPr/>
        <p:txBody>
          <a:bodyPr/>
          <a:lstStyle/>
          <a:p>
            <a:fld id="{B6847FC4-CAF1-6741-875A-C83F3721E6B6}" type="slidenum">
              <a:rPr lang="en-US" smtClean="0"/>
              <a:t>9</a:t>
            </a:fld>
            <a:endParaRPr lang="en-US"/>
          </a:p>
        </p:txBody>
      </p:sp>
    </p:spTree>
    <p:extLst>
      <p:ext uri="{BB962C8B-B14F-4D97-AF65-F5344CB8AC3E}">
        <p14:creationId xmlns:p14="http://schemas.microsoft.com/office/powerpoint/2010/main" val="26690946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4E2BD-0C58-E64B-AB95-36840E71CE6C}"/>
              </a:ext>
            </a:extLst>
          </p:cNvPr>
          <p:cNvSpPr>
            <a:spLocks noGrp="1"/>
          </p:cNvSpPr>
          <p:nvPr>
            <p:ph type="ctrTitle"/>
          </p:nvPr>
        </p:nvSpPr>
        <p:spPr>
          <a:xfrm>
            <a:off x="1524000" y="3200400"/>
            <a:ext cx="9144000" cy="731520"/>
          </a:xfrm>
          <a:prstGeom prst="rect">
            <a:avLst/>
          </a:prstGeom>
        </p:spPr>
        <p:txBody>
          <a:bodyPr anchor="ctr">
            <a:normAutofit/>
          </a:bodyPr>
          <a:lstStyle>
            <a:lvl1pPr algn="ctr">
              <a:defRPr sz="45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6E65A1A-B737-B943-8F8E-C68DC1ACD7AA}"/>
              </a:ext>
            </a:extLst>
          </p:cNvPr>
          <p:cNvSpPr>
            <a:spLocks noGrp="1"/>
          </p:cNvSpPr>
          <p:nvPr>
            <p:ph type="subTitle" idx="1"/>
          </p:nvPr>
        </p:nvSpPr>
        <p:spPr>
          <a:xfrm>
            <a:off x="1524000" y="4195570"/>
            <a:ext cx="9144000" cy="914400"/>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19" name="Straight Connector 18">
            <a:extLst>
              <a:ext uri="{FF2B5EF4-FFF2-40B4-BE49-F238E27FC236}">
                <a16:creationId xmlns:a16="http://schemas.microsoft.com/office/drawing/2014/main" id="{0D89A3AF-4EDC-4043-804E-E87D504FBF6B}"/>
              </a:ext>
            </a:extLst>
          </p:cNvPr>
          <p:cNvCxnSpPr/>
          <p:nvPr userDrawn="1"/>
        </p:nvCxnSpPr>
        <p:spPr>
          <a:xfrm>
            <a:off x="1422400" y="2743200"/>
            <a:ext cx="9347200" cy="0"/>
          </a:xfrm>
          <a:prstGeom prst="line">
            <a:avLst/>
          </a:prstGeom>
          <a:ln>
            <a:solidFill>
              <a:srgbClr val="004165"/>
            </a:solidFill>
          </a:ln>
        </p:spPr>
        <p:style>
          <a:lnRef idx="1">
            <a:schemeClr val="accent1"/>
          </a:lnRef>
          <a:fillRef idx="0">
            <a:schemeClr val="accent1"/>
          </a:fillRef>
          <a:effectRef idx="0">
            <a:schemeClr val="accent1"/>
          </a:effectRef>
          <a:fontRef idx="minor">
            <a:schemeClr val="tx1"/>
          </a:fontRef>
        </p:style>
      </p:cxnSp>
      <p:pic>
        <p:nvPicPr>
          <p:cNvPr id="23" name="Picture 22" descr="Toastmasters International">
            <a:extLst>
              <a:ext uri="{FF2B5EF4-FFF2-40B4-BE49-F238E27FC236}">
                <a16:creationId xmlns:a16="http://schemas.microsoft.com/office/drawing/2014/main" id="{81373B61-26E6-9E41-B3D7-2240926DC383}"/>
              </a:ext>
            </a:extLst>
          </p:cNvPr>
          <p:cNvPicPr>
            <a:picLocks noChangeAspect="1"/>
          </p:cNvPicPr>
          <p:nvPr userDrawn="1"/>
        </p:nvPicPr>
        <p:blipFill>
          <a:blip r:embed="rId2"/>
          <a:stretch>
            <a:fillRect/>
          </a:stretch>
        </p:blipFill>
        <p:spPr>
          <a:xfrm>
            <a:off x="4704715" y="1830810"/>
            <a:ext cx="2782570" cy="430804"/>
          </a:xfrm>
          <a:prstGeom prst="rect">
            <a:avLst/>
          </a:prstGeom>
        </p:spPr>
      </p:pic>
    </p:spTree>
    <p:extLst>
      <p:ext uri="{BB962C8B-B14F-4D97-AF65-F5344CB8AC3E}">
        <p14:creationId xmlns:p14="http://schemas.microsoft.com/office/powerpoint/2010/main" val="128703808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ext Left_Content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AD8F0-BA9C-2D49-BEF0-F0A72CC2C305}"/>
              </a:ext>
            </a:extLst>
          </p:cNvPr>
          <p:cNvSpPr>
            <a:spLocks noGrp="1"/>
          </p:cNvSpPr>
          <p:nvPr>
            <p:ph type="title"/>
          </p:nvPr>
        </p:nvSpPr>
        <p:spPr>
          <a:xfrm>
            <a:off x="277934" y="295773"/>
            <a:ext cx="5498276" cy="649224"/>
          </a:xfrm>
          <a:prstGeom prst="rect">
            <a:avLst/>
          </a:prstGeom>
        </p:spPr>
        <p:txBody>
          <a:bodyPr anchor="ctr">
            <a:normAutofit/>
          </a:bodyPr>
          <a:lstStyle>
            <a:lvl1pPr>
              <a:defRPr sz="3600">
                <a:solidFill>
                  <a:schemeClr val="tx1"/>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AB2026E2-9833-424F-8180-005EEF86E250}"/>
              </a:ext>
            </a:extLst>
          </p:cNvPr>
          <p:cNvSpPr>
            <a:spLocks noGrp="1"/>
          </p:cNvSpPr>
          <p:nvPr>
            <p:ph type="body" sz="half" idx="2"/>
          </p:nvPr>
        </p:nvSpPr>
        <p:spPr>
          <a:xfrm>
            <a:off x="277934" y="1535080"/>
            <a:ext cx="5498276" cy="4332319"/>
          </a:xfrm>
          <a:prstGeom prst="rect">
            <a:avLst/>
          </a:prstGeom>
        </p:spPr>
        <p:txBody>
          <a:bodyPr>
            <a:normAutofit/>
          </a:bodyPr>
          <a:lstStyle>
            <a:lvl1pPr marL="0" indent="0">
              <a:buNone/>
              <a:defRPr sz="2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a:extLst>
              <a:ext uri="{FF2B5EF4-FFF2-40B4-BE49-F238E27FC236}">
                <a16:creationId xmlns:a16="http://schemas.microsoft.com/office/drawing/2014/main" id="{DBD07C98-DEB2-9043-B3B7-E156746DEEA1}"/>
              </a:ext>
            </a:extLst>
          </p:cNvPr>
          <p:cNvSpPr>
            <a:spLocks noGrp="1"/>
          </p:cNvSpPr>
          <p:nvPr>
            <p:ph type="sldNum" sz="quarter" idx="10"/>
          </p:nvPr>
        </p:nvSpPr>
        <p:spPr/>
        <p:txBody>
          <a:bodyPr/>
          <a:lstStyle/>
          <a:p>
            <a:fld id="{B15CCACC-6213-F14B-B40D-407BFF938B14}" type="slidenum">
              <a:rPr lang="en-US" smtClean="0"/>
              <a:t>‹#›</a:t>
            </a:fld>
            <a:endParaRPr lang="en-US"/>
          </a:p>
        </p:txBody>
      </p:sp>
      <p:sp>
        <p:nvSpPr>
          <p:cNvPr id="5" name="Picture Placeholder 4">
            <a:extLst>
              <a:ext uri="{FF2B5EF4-FFF2-40B4-BE49-F238E27FC236}">
                <a16:creationId xmlns:a16="http://schemas.microsoft.com/office/drawing/2014/main" id="{30403F9B-2509-B349-8F7B-B7A269B84DED}"/>
              </a:ext>
            </a:extLst>
          </p:cNvPr>
          <p:cNvSpPr>
            <a:spLocks noGrp="1"/>
          </p:cNvSpPr>
          <p:nvPr>
            <p:ph type="pic" sz="quarter" idx="11" hasCustomPrompt="1"/>
          </p:nvPr>
        </p:nvSpPr>
        <p:spPr>
          <a:xfrm>
            <a:off x="6096000" y="0"/>
            <a:ext cx="6099048" cy="6217920"/>
          </a:xfrm>
        </p:spPr>
        <p:txBody>
          <a:bodyPr anchor="ctr"/>
          <a:lstStyle>
            <a:lvl1pPr marL="0" indent="0" algn="ctr">
              <a:buNone/>
              <a:defRPr>
                <a:solidFill>
                  <a:schemeClr val="tx1"/>
                </a:solidFill>
              </a:defRPr>
            </a:lvl1pPr>
          </a:lstStyle>
          <a:p>
            <a:r>
              <a:rPr lang="en-US" dirty="0"/>
              <a:t>Click to Add Photo</a:t>
            </a:r>
          </a:p>
        </p:txBody>
      </p:sp>
    </p:spTree>
    <p:extLst>
      <p:ext uri="{BB962C8B-B14F-4D97-AF65-F5344CB8AC3E}">
        <p14:creationId xmlns:p14="http://schemas.microsoft.com/office/powerpoint/2010/main" val="2494206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Left_Content Right_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0CBC6FF-D0F0-194A-9730-69A23927DE9B}"/>
              </a:ext>
            </a:extLst>
          </p:cNvPr>
          <p:cNvSpPr/>
          <p:nvPr userDrawn="1"/>
        </p:nvSpPr>
        <p:spPr>
          <a:xfrm>
            <a:off x="6096000" y="0"/>
            <a:ext cx="6096000" cy="62087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9AD8F0-BA9C-2D49-BEF0-F0A72CC2C305}"/>
              </a:ext>
            </a:extLst>
          </p:cNvPr>
          <p:cNvSpPr>
            <a:spLocks noGrp="1"/>
          </p:cNvSpPr>
          <p:nvPr>
            <p:ph type="title"/>
          </p:nvPr>
        </p:nvSpPr>
        <p:spPr>
          <a:xfrm>
            <a:off x="277934" y="295773"/>
            <a:ext cx="5498276" cy="649224"/>
          </a:xfrm>
          <a:prstGeom prst="rect">
            <a:avLst/>
          </a:prstGeom>
        </p:spPr>
        <p:txBody>
          <a:bodyPr anchor="ctr">
            <a:normAutofit/>
          </a:bodyPr>
          <a:lstStyle>
            <a:lvl1pPr>
              <a:defRPr sz="3600">
                <a:solidFill>
                  <a:schemeClr val="tx1"/>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AB2026E2-9833-424F-8180-005EEF86E250}"/>
              </a:ext>
            </a:extLst>
          </p:cNvPr>
          <p:cNvSpPr>
            <a:spLocks noGrp="1"/>
          </p:cNvSpPr>
          <p:nvPr>
            <p:ph type="body" sz="half" idx="2"/>
          </p:nvPr>
        </p:nvSpPr>
        <p:spPr>
          <a:xfrm>
            <a:off x="277934" y="1535080"/>
            <a:ext cx="5498276" cy="4332320"/>
          </a:xfrm>
          <a:prstGeom prst="rect">
            <a:avLst/>
          </a:prstGeom>
        </p:spPr>
        <p:txBody>
          <a:bodyPr>
            <a:normAutofit/>
          </a:bodyPr>
          <a:lstStyle>
            <a:lvl1pPr marL="0" indent="0">
              <a:buNone/>
              <a:defRPr sz="2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a:extLst>
              <a:ext uri="{FF2B5EF4-FFF2-40B4-BE49-F238E27FC236}">
                <a16:creationId xmlns:a16="http://schemas.microsoft.com/office/drawing/2014/main" id="{DBD07C98-DEB2-9043-B3B7-E156746DEEA1}"/>
              </a:ext>
            </a:extLst>
          </p:cNvPr>
          <p:cNvSpPr>
            <a:spLocks noGrp="1"/>
          </p:cNvSpPr>
          <p:nvPr>
            <p:ph type="sldNum" sz="quarter" idx="10"/>
          </p:nvPr>
        </p:nvSpPr>
        <p:spPr/>
        <p:txBody>
          <a:bodyPr/>
          <a:lstStyle/>
          <a:p>
            <a:fld id="{B15CCACC-6213-F14B-B40D-407BFF938B14}" type="slidenum">
              <a:rPr lang="en-US" smtClean="0"/>
              <a:t>‹#›</a:t>
            </a:fld>
            <a:endParaRPr lang="en-US"/>
          </a:p>
        </p:txBody>
      </p:sp>
      <p:sp>
        <p:nvSpPr>
          <p:cNvPr id="7" name="Picture Placeholder 4">
            <a:extLst>
              <a:ext uri="{FF2B5EF4-FFF2-40B4-BE49-F238E27FC236}">
                <a16:creationId xmlns:a16="http://schemas.microsoft.com/office/drawing/2014/main" id="{1A32ABD0-551C-8047-9A8B-46EC083AD1DA}"/>
              </a:ext>
            </a:extLst>
          </p:cNvPr>
          <p:cNvSpPr>
            <a:spLocks noGrp="1"/>
          </p:cNvSpPr>
          <p:nvPr>
            <p:ph type="pic" sz="quarter" idx="11" hasCustomPrompt="1"/>
          </p:nvPr>
        </p:nvSpPr>
        <p:spPr>
          <a:xfrm>
            <a:off x="6096000" y="0"/>
            <a:ext cx="6099048" cy="6217920"/>
          </a:xfrm>
        </p:spPr>
        <p:txBody>
          <a:bodyPr anchor="ctr"/>
          <a:lstStyle>
            <a:lvl1pPr marL="0" indent="0" algn="ctr">
              <a:buNone/>
              <a:defRPr>
                <a:solidFill>
                  <a:schemeClr val="tx1"/>
                </a:solidFill>
              </a:defRPr>
            </a:lvl1pPr>
          </a:lstStyle>
          <a:p>
            <a:r>
              <a:rPr lang="en-US" dirty="0"/>
              <a:t>Click to Add Photo</a:t>
            </a:r>
          </a:p>
        </p:txBody>
      </p:sp>
    </p:spTree>
    <p:extLst>
      <p:ext uri="{BB962C8B-B14F-4D97-AF65-F5344CB8AC3E}">
        <p14:creationId xmlns:p14="http://schemas.microsoft.com/office/powerpoint/2010/main" val="31757836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ext Left_Text Righ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0CBC6FF-D0F0-194A-9730-69A23927DE9B}"/>
              </a:ext>
            </a:extLst>
          </p:cNvPr>
          <p:cNvSpPr/>
          <p:nvPr userDrawn="1"/>
        </p:nvSpPr>
        <p:spPr>
          <a:xfrm>
            <a:off x="6096000" y="0"/>
            <a:ext cx="6096000" cy="62087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9AD8F0-BA9C-2D49-BEF0-F0A72CC2C305}"/>
              </a:ext>
            </a:extLst>
          </p:cNvPr>
          <p:cNvSpPr>
            <a:spLocks noGrp="1"/>
          </p:cNvSpPr>
          <p:nvPr>
            <p:ph type="title"/>
          </p:nvPr>
        </p:nvSpPr>
        <p:spPr>
          <a:xfrm>
            <a:off x="277934" y="295773"/>
            <a:ext cx="5495544" cy="649224"/>
          </a:xfrm>
          <a:prstGeom prst="rect">
            <a:avLst/>
          </a:prstGeom>
        </p:spPr>
        <p:txBody>
          <a:bodyPr anchor="ctr">
            <a:normAutofit/>
          </a:bodyPr>
          <a:lstStyle>
            <a:lvl1pPr>
              <a:defRPr sz="3600">
                <a:solidFill>
                  <a:schemeClr val="tx1"/>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AB2026E2-9833-424F-8180-005EEF86E250}"/>
              </a:ext>
            </a:extLst>
          </p:cNvPr>
          <p:cNvSpPr>
            <a:spLocks noGrp="1"/>
          </p:cNvSpPr>
          <p:nvPr>
            <p:ph type="body" sz="half" idx="2"/>
          </p:nvPr>
        </p:nvSpPr>
        <p:spPr>
          <a:xfrm>
            <a:off x="277934" y="1535080"/>
            <a:ext cx="5498276" cy="4332320"/>
          </a:xfrm>
          <a:prstGeom prst="rect">
            <a:avLst/>
          </a:prstGeom>
        </p:spPr>
        <p:txBody>
          <a:bodyPr>
            <a:normAutofit/>
          </a:bodyPr>
          <a:lstStyle>
            <a:lvl1pPr marL="0" indent="0">
              <a:buNone/>
              <a:defRPr sz="2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a:extLst>
              <a:ext uri="{FF2B5EF4-FFF2-40B4-BE49-F238E27FC236}">
                <a16:creationId xmlns:a16="http://schemas.microsoft.com/office/drawing/2014/main" id="{DBD07C98-DEB2-9043-B3B7-E156746DEEA1}"/>
              </a:ext>
            </a:extLst>
          </p:cNvPr>
          <p:cNvSpPr>
            <a:spLocks noGrp="1"/>
          </p:cNvSpPr>
          <p:nvPr>
            <p:ph type="sldNum" sz="quarter" idx="10"/>
          </p:nvPr>
        </p:nvSpPr>
        <p:spPr/>
        <p:txBody>
          <a:bodyPr/>
          <a:lstStyle/>
          <a:p>
            <a:fld id="{B15CCACC-6213-F14B-B40D-407BFF938B14}" type="slidenum">
              <a:rPr lang="en-US" smtClean="0"/>
              <a:t>‹#›</a:t>
            </a:fld>
            <a:endParaRPr lang="en-US"/>
          </a:p>
        </p:txBody>
      </p:sp>
      <p:sp>
        <p:nvSpPr>
          <p:cNvPr id="5" name="Text Placeholder 4">
            <a:extLst>
              <a:ext uri="{FF2B5EF4-FFF2-40B4-BE49-F238E27FC236}">
                <a16:creationId xmlns:a16="http://schemas.microsoft.com/office/drawing/2014/main" id="{7536AC97-D6BB-CF45-B568-D12F1D2C17B8}"/>
              </a:ext>
            </a:extLst>
          </p:cNvPr>
          <p:cNvSpPr>
            <a:spLocks noGrp="1"/>
          </p:cNvSpPr>
          <p:nvPr>
            <p:ph type="body" sz="quarter" idx="12"/>
          </p:nvPr>
        </p:nvSpPr>
        <p:spPr>
          <a:xfrm>
            <a:off x="6429756" y="419100"/>
            <a:ext cx="5495544" cy="5448300"/>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716421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and Text Left Multiple_Content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AD8F0-BA9C-2D49-BEF0-F0A72CC2C305}"/>
              </a:ext>
            </a:extLst>
          </p:cNvPr>
          <p:cNvSpPr>
            <a:spLocks noGrp="1"/>
          </p:cNvSpPr>
          <p:nvPr>
            <p:ph type="title" hasCustomPrompt="1"/>
          </p:nvPr>
        </p:nvSpPr>
        <p:spPr>
          <a:xfrm>
            <a:off x="277934" y="295773"/>
            <a:ext cx="5498276" cy="1143000"/>
          </a:xfrm>
          <a:prstGeom prst="rect">
            <a:avLst/>
          </a:prstGeom>
        </p:spPr>
        <p:txBody>
          <a:bodyPr anchor="ctr">
            <a:normAutofit/>
          </a:bodyPr>
          <a:lstStyle>
            <a:lvl1pPr>
              <a:defRPr sz="3600">
                <a:solidFill>
                  <a:schemeClr val="tx1"/>
                </a:solidFill>
              </a:defRPr>
            </a:lvl1pPr>
          </a:lstStyle>
          <a:p>
            <a:r>
              <a:rPr lang="en-US" dirty="0"/>
              <a:t>Click to edit Master title multiple lines</a:t>
            </a:r>
          </a:p>
        </p:txBody>
      </p:sp>
      <p:sp>
        <p:nvSpPr>
          <p:cNvPr id="4" name="Text Placeholder 3">
            <a:extLst>
              <a:ext uri="{FF2B5EF4-FFF2-40B4-BE49-F238E27FC236}">
                <a16:creationId xmlns:a16="http://schemas.microsoft.com/office/drawing/2014/main" id="{AB2026E2-9833-424F-8180-005EEF86E250}"/>
              </a:ext>
            </a:extLst>
          </p:cNvPr>
          <p:cNvSpPr>
            <a:spLocks noGrp="1"/>
          </p:cNvSpPr>
          <p:nvPr>
            <p:ph type="body" sz="half" idx="2"/>
          </p:nvPr>
        </p:nvSpPr>
        <p:spPr>
          <a:xfrm>
            <a:off x="277934" y="2019065"/>
            <a:ext cx="5498276" cy="3848335"/>
          </a:xfrm>
          <a:prstGeom prst="rect">
            <a:avLst/>
          </a:prstGeo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Rectangle 9">
            <a:extLst>
              <a:ext uri="{FF2B5EF4-FFF2-40B4-BE49-F238E27FC236}">
                <a16:creationId xmlns:a16="http://schemas.microsoft.com/office/drawing/2014/main" id="{3A3057B3-0FA6-1247-A5B1-98999B22F4C8}"/>
              </a:ext>
            </a:extLst>
          </p:cNvPr>
          <p:cNvSpPr/>
          <p:nvPr userDrawn="1"/>
        </p:nvSpPr>
        <p:spPr>
          <a:xfrm>
            <a:off x="0" y="6212926"/>
            <a:ext cx="12192000" cy="645074"/>
          </a:xfrm>
          <a:prstGeom prst="rect">
            <a:avLst/>
          </a:prstGeom>
          <a:solidFill>
            <a:srgbClr val="0041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5D6B0BF-536F-B648-9FED-043275D46675}"/>
              </a:ext>
            </a:extLst>
          </p:cNvPr>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313559" y="6316627"/>
            <a:ext cx="1773873" cy="404848"/>
          </a:xfrm>
          <a:prstGeom prst="rect">
            <a:avLst/>
          </a:prstGeom>
        </p:spPr>
      </p:pic>
      <p:cxnSp>
        <p:nvCxnSpPr>
          <p:cNvPr id="14" name="Straight Connector 13">
            <a:extLst>
              <a:ext uri="{FF2B5EF4-FFF2-40B4-BE49-F238E27FC236}">
                <a16:creationId xmlns:a16="http://schemas.microsoft.com/office/drawing/2014/main" id="{8AD59A93-E94D-0445-9D55-67EBAACB4771}"/>
              </a:ext>
            </a:extLst>
          </p:cNvPr>
          <p:cNvCxnSpPr/>
          <p:nvPr userDrawn="1"/>
        </p:nvCxnSpPr>
        <p:spPr>
          <a:xfrm>
            <a:off x="406400" y="1476768"/>
            <a:ext cx="711200" cy="0"/>
          </a:xfrm>
          <a:prstGeom prst="line">
            <a:avLst/>
          </a:prstGeom>
          <a:ln w="28575">
            <a:solidFill>
              <a:srgbClr val="800000"/>
            </a:solidFill>
          </a:ln>
        </p:spPr>
        <p:style>
          <a:lnRef idx="1">
            <a:schemeClr val="accent1"/>
          </a:lnRef>
          <a:fillRef idx="0">
            <a:schemeClr val="accent1"/>
          </a:fillRef>
          <a:effectRef idx="0">
            <a:schemeClr val="accent1"/>
          </a:effectRef>
          <a:fontRef idx="minor">
            <a:schemeClr val="tx1"/>
          </a:fontRef>
        </p:style>
      </p:cxnSp>
      <p:sp>
        <p:nvSpPr>
          <p:cNvPr id="9" name="Picture Placeholder 4">
            <a:extLst>
              <a:ext uri="{FF2B5EF4-FFF2-40B4-BE49-F238E27FC236}">
                <a16:creationId xmlns:a16="http://schemas.microsoft.com/office/drawing/2014/main" id="{8DCE7488-AC56-214B-8402-0373CFC92E4D}"/>
              </a:ext>
            </a:extLst>
          </p:cNvPr>
          <p:cNvSpPr>
            <a:spLocks noGrp="1"/>
          </p:cNvSpPr>
          <p:nvPr>
            <p:ph type="pic" sz="quarter" idx="11" hasCustomPrompt="1"/>
          </p:nvPr>
        </p:nvSpPr>
        <p:spPr>
          <a:xfrm>
            <a:off x="6096000" y="0"/>
            <a:ext cx="6099048" cy="6217920"/>
          </a:xfrm>
        </p:spPr>
        <p:txBody>
          <a:bodyPr anchor="ctr"/>
          <a:lstStyle>
            <a:lvl1pPr marL="0" indent="0" algn="ctr">
              <a:buNone/>
              <a:defRPr>
                <a:solidFill>
                  <a:schemeClr val="tx1"/>
                </a:solidFill>
              </a:defRPr>
            </a:lvl1pPr>
          </a:lstStyle>
          <a:p>
            <a:r>
              <a:rPr lang="en-US" dirty="0"/>
              <a:t>Click to Add Photo</a:t>
            </a:r>
          </a:p>
        </p:txBody>
      </p:sp>
      <p:sp>
        <p:nvSpPr>
          <p:cNvPr id="13" name="Slide Number Placeholder 14">
            <a:extLst>
              <a:ext uri="{FF2B5EF4-FFF2-40B4-BE49-F238E27FC236}">
                <a16:creationId xmlns:a16="http://schemas.microsoft.com/office/drawing/2014/main" id="{852E0A00-B946-634D-9F60-5900F68092A7}"/>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lstStyle>
            <a:lvl1pPr algn="r">
              <a:defRPr sz="1800" b="1">
                <a:solidFill>
                  <a:schemeClr val="bg1"/>
                </a:solidFill>
              </a:defRPr>
            </a:lvl1pPr>
          </a:lstStyle>
          <a:p>
            <a:fld id="{B15CCACC-6213-F14B-B40D-407BFF938B14}" type="slidenum">
              <a:rPr lang="en-US" smtClean="0"/>
              <a:pPr/>
              <a:t>‹#›</a:t>
            </a:fld>
            <a:endParaRPr lang="en-US" dirty="0"/>
          </a:p>
        </p:txBody>
      </p:sp>
    </p:spTree>
    <p:extLst>
      <p:ext uri="{BB962C8B-B14F-4D97-AF65-F5344CB8AC3E}">
        <p14:creationId xmlns:p14="http://schemas.microsoft.com/office/powerpoint/2010/main" val="1855012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and Text Left Multiple_Content Right_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B99C37B-CADC-224E-AFF4-6F5D325F9CED}"/>
              </a:ext>
            </a:extLst>
          </p:cNvPr>
          <p:cNvSpPr/>
          <p:nvPr userDrawn="1"/>
        </p:nvSpPr>
        <p:spPr>
          <a:xfrm>
            <a:off x="6096000" y="0"/>
            <a:ext cx="6096000" cy="62087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9AD8F0-BA9C-2D49-BEF0-F0A72CC2C305}"/>
              </a:ext>
            </a:extLst>
          </p:cNvPr>
          <p:cNvSpPr>
            <a:spLocks noGrp="1"/>
          </p:cNvSpPr>
          <p:nvPr>
            <p:ph type="title" hasCustomPrompt="1"/>
          </p:nvPr>
        </p:nvSpPr>
        <p:spPr>
          <a:xfrm>
            <a:off x="277934" y="295773"/>
            <a:ext cx="5498276" cy="1143000"/>
          </a:xfrm>
          <a:prstGeom prst="rect">
            <a:avLst/>
          </a:prstGeom>
        </p:spPr>
        <p:txBody>
          <a:bodyPr anchor="ctr">
            <a:normAutofit/>
          </a:bodyPr>
          <a:lstStyle>
            <a:lvl1pPr>
              <a:defRPr sz="3600">
                <a:solidFill>
                  <a:schemeClr val="tx1"/>
                </a:solidFill>
              </a:defRPr>
            </a:lvl1pPr>
          </a:lstStyle>
          <a:p>
            <a:r>
              <a:rPr lang="en-US" dirty="0"/>
              <a:t>Click to edit Master title multiple lines</a:t>
            </a:r>
          </a:p>
        </p:txBody>
      </p:sp>
      <p:sp>
        <p:nvSpPr>
          <p:cNvPr id="4" name="Text Placeholder 3">
            <a:extLst>
              <a:ext uri="{FF2B5EF4-FFF2-40B4-BE49-F238E27FC236}">
                <a16:creationId xmlns:a16="http://schemas.microsoft.com/office/drawing/2014/main" id="{AB2026E2-9833-424F-8180-005EEF86E250}"/>
              </a:ext>
            </a:extLst>
          </p:cNvPr>
          <p:cNvSpPr>
            <a:spLocks noGrp="1"/>
          </p:cNvSpPr>
          <p:nvPr>
            <p:ph type="body" sz="half" idx="2"/>
          </p:nvPr>
        </p:nvSpPr>
        <p:spPr>
          <a:xfrm>
            <a:off x="277934" y="2019065"/>
            <a:ext cx="5498276" cy="3848335"/>
          </a:xfrm>
          <a:prstGeom prst="rect">
            <a:avLst/>
          </a:prstGeom>
        </p:spPr>
        <p:txBody>
          <a:bodyPr>
            <a:normAutofit/>
          </a:bodyPr>
          <a:lstStyle>
            <a:lvl1pPr marL="0" indent="0">
              <a:buNone/>
              <a:defRPr sz="2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Rectangle 9">
            <a:extLst>
              <a:ext uri="{FF2B5EF4-FFF2-40B4-BE49-F238E27FC236}">
                <a16:creationId xmlns:a16="http://schemas.microsoft.com/office/drawing/2014/main" id="{3A3057B3-0FA6-1247-A5B1-98999B22F4C8}"/>
              </a:ext>
            </a:extLst>
          </p:cNvPr>
          <p:cNvSpPr/>
          <p:nvPr userDrawn="1"/>
        </p:nvSpPr>
        <p:spPr>
          <a:xfrm>
            <a:off x="0" y="6212926"/>
            <a:ext cx="12192000" cy="645074"/>
          </a:xfrm>
          <a:prstGeom prst="rect">
            <a:avLst/>
          </a:prstGeom>
          <a:solidFill>
            <a:srgbClr val="0041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5D6B0BF-536F-B648-9FED-043275D46675}"/>
              </a:ext>
            </a:extLst>
          </p:cNvPr>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313559" y="6316627"/>
            <a:ext cx="1773873" cy="404848"/>
          </a:xfrm>
          <a:prstGeom prst="rect">
            <a:avLst/>
          </a:prstGeom>
        </p:spPr>
      </p:pic>
      <p:cxnSp>
        <p:nvCxnSpPr>
          <p:cNvPr id="14" name="Straight Connector 13">
            <a:extLst>
              <a:ext uri="{FF2B5EF4-FFF2-40B4-BE49-F238E27FC236}">
                <a16:creationId xmlns:a16="http://schemas.microsoft.com/office/drawing/2014/main" id="{8AD59A93-E94D-0445-9D55-67EBAACB4771}"/>
              </a:ext>
            </a:extLst>
          </p:cNvPr>
          <p:cNvCxnSpPr/>
          <p:nvPr userDrawn="1"/>
        </p:nvCxnSpPr>
        <p:spPr>
          <a:xfrm>
            <a:off x="406400" y="1476768"/>
            <a:ext cx="711200" cy="0"/>
          </a:xfrm>
          <a:prstGeom prst="line">
            <a:avLst/>
          </a:prstGeom>
          <a:ln w="28575">
            <a:solidFill>
              <a:srgbClr val="800000"/>
            </a:solidFill>
          </a:ln>
        </p:spPr>
        <p:style>
          <a:lnRef idx="1">
            <a:schemeClr val="accent1"/>
          </a:lnRef>
          <a:fillRef idx="0">
            <a:schemeClr val="accent1"/>
          </a:fillRef>
          <a:effectRef idx="0">
            <a:schemeClr val="accent1"/>
          </a:effectRef>
          <a:fontRef idx="minor">
            <a:schemeClr val="tx1"/>
          </a:fontRef>
        </p:style>
      </p:cxnSp>
      <p:sp>
        <p:nvSpPr>
          <p:cNvPr id="13" name="Picture Placeholder 4">
            <a:extLst>
              <a:ext uri="{FF2B5EF4-FFF2-40B4-BE49-F238E27FC236}">
                <a16:creationId xmlns:a16="http://schemas.microsoft.com/office/drawing/2014/main" id="{D36E625B-E8A5-F64D-B280-FF6E4EB345D5}"/>
              </a:ext>
            </a:extLst>
          </p:cNvPr>
          <p:cNvSpPr>
            <a:spLocks noGrp="1"/>
          </p:cNvSpPr>
          <p:nvPr>
            <p:ph type="pic" sz="quarter" idx="11" hasCustomPrompt="1"/>
          </p:nvPr>
        </p:nvSpPr>
        <p:spPr>
          <a:xfrm>
            <a:off x="6096000" y="0"/>
            <a:ext cx="6099048" cy="6217920"/>
          </a:xfrm>
        </p:spPr>
        <p:txBody>
          <a:bodyPr anchor="ctr"/>
          <a:lstStyle>
            <a:lvl1pPr marL="0" indent="0" algn="ctr">
              <a:buNone/>
              <a:defRPr>
                <a:solidFill>
                  <a:schemeClr val="tx1"/>
                </a:solidFill>
              </a:defRPr>
            </a:lvl1pPr>
          </a:lstStyle>
          <a:p>
            <a:r>
              <a:rPr lang="en-US" dirty="0"/>
              <a:t>Click to Add Photo</a:t>
            </a:r>
          </a:p>
        </p:txBody>
      </p:sp>
      <p:sp>
        <p:nvSpPr>
          <p:cNvPr id="15" name="Slide Number Placeholder 14">
            <a:extLst>
              <a:ext uri="{FF2B5EF4-FFF2-40B4-BE49-F238E27FC236}">
                <a16:creationId xmlns:a16="http://schemas.microsoft.com/office/drawing/2014/main" id="{20FB4EF4-997C-8046-914F-6E0CB5DC5527}"/>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lstStyle>
            <a:lvl1pPr algn="r">
              <a:defRPr sz="1800" b="1">
                <a:solidFill>
                  <a:schemeClr val="bg1"/>
                </a:solidFill>
              </a:defRPr>
            </a:lvl1pPr>
          </a:lstStyle>
          <a:p>
            <a:fld id="{B15CCACC-6213-F14B-B40D-407BFF938B14}" type="slidenum">
              <a:rPr lang="en-US" smtClean="0"/>
              <a:pPr/>
              <a:t>‹#›</a:t>
            </a:fld>
            <a:endParaRPr lang="en-US" dirty="0"/>
          </a:p>
        </p:txBody>
      </p:sp>
    </p:spTree>
    <p:extLst>
      <p:ext uri="{BB962C8B-B14F-4D97-AF65-F5344CB8AC3E}">
        <p14:creationId xmlns:p14="http://schemas.microsoft.com/office/powerpoint/2010/main" val="15460928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and Text Left Multiple_Text Righ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B99C37B-CADC-224E-AFF4-6F5D325F9CED}"/>
              </a:ext>
            </a:extLst>
          </p:cNvPr>
          <p:cNvSpPr/>
          <p:nvPr userDrawn="1"/>
        </p:nvSpPr>
        <p:spPr>
          <a:xfrm>
            <a:off x="6096000" y="0"/>
            <a:ext cx="6096000" cy="62087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9AD8F0-BA9C-2D49-BEF0-F0A72CC2C305}"/>
              </a:ext>
            </a:extLst>
          </p:cNvPr>
          <p:cNvSpPr>
            <a:spLocks noGrp="1"/>
          </p:cNvSpPr>
          <p:nvPr>
            <p:ph type="title" hasCustomPrompt="1"/>
          </p:nvPr>
        </p:nvSpPr>
        <p:spPr>
          <a:xfrm>
            <a:off x="277934" y="295773"/>
            <a:ext cx="5495544" cy="1143000"/>
          </a:xfrm>
          <a:prstGeom prst="rect">
            <a:avLst/>
          </a:prstGeom>
        </p:spPr>
        <p:txBody>
          <a:bodyPr anchor="ctr">
            <a:normAutofit/>
          </a:bodyPr>
          <a:lstStyle>
            <a:lvl1pPr>
              <a:defRPr sz="3600">
                <a:solidFill>
                  <a:schemeClr val="tx1"/>
                </a:solidFill>
              </a:defRPr>
            </a:lvl1pPr>
          </a:lstStyle>
          <a:p>
            <a:r>
              <a:rPr lang="en-US" dirty="0"/>
              <a:t>Click to edit Master title multiple lines</a:t>
            </a:r>
          </a:p>
        </p:txBody>
      </p:sp>
      <p:sp>
        <p:nvSpPr>
          <p:cNvPr id="4" name="Text Placeholder 3">
            <a:extLst>
              <a:ext uri="{FF2B5EF4-FFF2-40B4-BE49-F238E27FC236}">
                <a16:creationId xmlns:a16="http://schemas.microsoft.com/office/drawing/2014/main" id="{AB2026E2-9833-424F-8180-005EEF86E250}"/>
              </a:ext>
            </a:extLst>
          </p:cNvPr>
          <p:cNvSpPr>
            <a:spLocks noGrp="1"/>
          </p:cNvSpPr>
          <p:nvPr>
            <p:ph type="body" sz="half" idx="2"/>
          </p:nvPr>
        </p:nvSpPr>
        <p:spPr>
          <a:xfrm>
            <a:off x="277934" y="2019065"/>
            <a:ext cx="5498276" cy="3848335"/>
          </a:xfrm>
          <a:prstGeom prst="rect">
            <a:avLst/>
          </a:prstGeo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Rectangle 9">
            <a:extLst>
              <a:ext uri="{FF2B5EF4-FFF2-40B4-BE49-F238E27FC236}">
                <a16:creationId xmlns:a16="http://schemas.microsoft.com/office/drawing/2014/main" id="{3A3057B3-0FA6-1247-A5B1-98999B22F4C8}"/>
              </a:ext>
            </a:extLst>
          </p:cNvPr>
          <p:cNvSpPr/>
          <p:nvPr userDrawn="1"/>
        </p:nvSpPr>
        <p:spPr>
          <a:xfrm>
            <a:off x="0" y="6212926"/>
            <a:ext cx="12192000" cy="645074"/>
          </a:xfrm>
          <a:prstGeom prst="rect">
            <a:avLst/>
          </a:prstGeom>
          <a:solidFill>
            <a:srgbClr val="0041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5D6B0BF-536F-B648-9FED-043275D46675}"/>
              </a:ext>
            </a:extLst>
          </p:cNvPr>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313559" y="6316627"/>
            <a:ext cx="1773873" cy="404848"/>
          </a:xfrm>
          <a:prstGeom prst="rect">
            <a:avLst/>
          </a:prstGeom>
        </p:spPr>
      </p:pic>
      <p:cxnSp>
        <p:nvCxnSpPr>
          <p:cNvPr id="14" name="Straight Connector 13">
            <a:extLst>
              <a:ext uri="{FF2B5EF4-FFF2-40B4-BE49-F238E27FC236}">
                <a16:creationId xmlns:a16="http://schemas.microsoft.com/office/drawing/2014/main" id="{8AD59A93-E94D-0445-9D55-67EBAACB4771}"/>
              </a:ext>
            </a:extLst>
          </p:cNvPr>
          <p:cNvCxnSpPr/>
          <p:nvPr userDrawn="1"/>
        </p:nvCxnSpPr>
        <p:spPr>
          <a:xfrm>
            <a:off x="406400" y="1476768"/>
            <a:ext cx="711200" cy="0"/>
          </a:xfrm>
          <a:prstGeom prst="line">
            <a:avLst/>
          </a:prstGeom>
          <a:ln w="28575">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6FA0FBEA-C105-AC49-830C-94C748A670A5}"/>
              </a:ext>
            </a:extLst>
          </p:cNvPr>
          <p:cNvSpPr>
            <a:spLocks noGrp="1"/>
          </p:cNvSpPr>
          <p:nvPr>
            <p:ph type="body" sz="quarter" idx="10"/>
          </p:nvPr>
        </p:nvSpPr>
        <p:spPr>
          <a:xfrm>
            <a:off x="6418522" y="419100"/>
            <a:ext cx="5495544" cy="54483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Slide Number Placeholder 14">
            <a:extLst>
              <a:ext uri="{FF2B5EF4-FFF2-40B4-BE49-F238E27FC236}">
                <a16:creationId xmlns:a16="http://schemas.microsoft.com/office/drawing/2014/main" id="{489E208B-BC0A-9749-9CAE-3D838D9DE7D0}"/>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lstStyle>
            <a:lvl1pPr algn="r">
              <a:defRPr sz="1800" b="1">
                <a:solidFill>
                  <a:schemeClr val="bg1"/>
                </a:solidFill>
              </a:defRPr>
            </a:lvl1pPr>
          </a:lstStyle>
          <a:p>
            <a:fld id="{B15CCACC-6213-F14B-B40D-407BFF938B14}" type="slidenum">
              <a:rPr lang="en-US" smtClean="0"/>
              <a:pPr/>
              <a:t>‹#›</a:t>
            </a:fld>
            <a:endParaRPr lang="en-US" dirty="0"/>
          </a:p>
        </p:txBody>
      </p:sp>
    </p:spTree>
    <p:extLst>
      <p:ext uri="{BB962C8B-B14F-4D97-AF65-F5344CB8AC3E}">
        <p14:creationId xmlns:p14="http://schemas.microsoft.com/office/powerpoint/2010/main" val="22688016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Large Imag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3E3B808-8450-C749-BE34-83F343354452}"/>
              </a:ext>
            </a:extLst>
          </p:cNvPr>
          <p:cNvSpPr>
            <a:spLocks noGrp="1"/>
          </p:cNvSpPr>
          <p:nvPr>
            <p:ph type="sldNum" sz="quarter" idx="10"/>
          </p:nvPr>
        </p:nvSpPr>
        <p:spPr/>
        <p:txBody>
          <a:bodyPr/>
          <a:lstStyle/>
          <a:p>
            <a:fld id="{B15CCACC-6213-F14B-B40D-407BFF938B14}" type="slidenum">
              <a:rPr lang="en-US" smtClean="0"/>
              <a:t>‹#›</a:t>
            </a:fld>
            <a:endParaRPr lang="en-US"/>
          </a:p>
        </p:txBody>
      </p:sp>
      <p:sp>
        <p:nvSpPr>
          <p:cNvPr id="5" name="Picture Placeholder 4">
            <a:extLst>
              <a:ext uri="{FF2B5EF4-FFF2-40B4-BE49-F238E27FC236}">
                <a16:creationId xmlns:a16="http://schemas.microsoft.com/office/drawing/2014/main" id="{2A518CE1-0D5F-1C42-9A3E-10D40306BD89}"/>
              </a:ext>
            </a:extLst>
          </p:cNvPr>
          <p:cNvSpPr>
            <a:spLocks noGrp="1"/>
          </p:cNvSpPr>
          <p:nvPr>
            <p:ph type="pic" sz="quarter" idx="11" hasCustomPrompt="1"/>
          </p:nvPr>
        </p:nvSpPr>
        <p:spPr>
          <a:xfrm>
            <a:off x="0" y="1142999"/>
            <a:ext cx="12192000" cy="5084065"/>
          </a:xfrm>
        </p:spPr>
        <p:txBody>
          <a:bodyPr anchor="ctr"/>
          <a:lstStyle>
            <a:lvl1pPr marL="0" indent="0" algn="ctr">
              <a:buFont typeface="Arial" panose="020B0604020202020204" pitchFamily="34" charset="0"/>
              <a:buNone/>
              <a:defRPr/>
            </a:lvl1pPr>
          </a:lstStyle>
          <a:p>
            <a:r>
              <a:rPr lang="en-US" dirty="0"/>
              <a:t>Insert image</a:t>
            </a:r>
          </a:p>
        </p:txBody>
      </p:sp>
      <p:sp>
        <p:nvSpPr>
          <p:cNvPr id="8" name="Rectangle 7">
            <a:extLst>
              <a:ext uri="{FF2B5EF4-FFF2-40B4-BE49-F238E27FC236}">
                <a16:creationId xmlns:a16="http://schemas.microsoft.com/office/drawing/2014/main" id="{A629875B-36BA-7147-91A7-92751BF38026}"/>
              </a:ext>
            </a:extLst>
          </p:cNvPr>
          <p:cNvSpPr/>
          <p:nvPr userDrawn="1"/>
        </p:nvSpPr>
        <p:spPr>
          <a:xfrm>
            <a:off x="0" y="-1"/>
            <a:ext cx="12192000" cy="1143001"/>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49CBB3-A058-9248-905D-0684034A4364}"/>
              </a:ext>
            </a:extLst>
          </p:cNvPr>
          <p:cNvSpPr>
            <a:spLocks noGrp="1"/>
          </p:cNvSpPr>
          <p:nvPr>
            <p:ph type="title"/>
          </p:nvPr>
        </p:nvSpPr>
        <p:spPr/>
        <p:txBody>
          <a:bodyPr/>
          <a:lstStyle/>
          <a:p>
            <a:r>
              <a:rPr lang="en-US"/>
              <a:t>Click to edit Master title style</a:t>
            </a:r>
            <a:endParaRPr lang="en-US" dirty="0"/>
          </a:p>
        </p:txBody>
      </p:sp>
      <p:cxnSp>
        <p:nvCxnSpPr>
          <p:cNvPr id="10" name="Straight Connector 9">
            <a:extLst>
              <a:ext uri="{FF2B5EF4-FFF2-40B4-BE49-F238E27FC236}">
                <a16:creationId xmlns:a16="http://schemas.microsoft.com/office/drawing/2014/main" id="{EA1FA9E0-A75C-1C46-AB6F-6A5E7D665B54}"/>
              </a:ext>
            </a:extLst>
          </p:cNvPr>
          <p:cNvCxnSpPr/>
          <p:nvPr userDrawn="1"/>
        </p:nvCxnSpPr>
        <p:spPr>
          <a:xfrm>
            <a:off x="406400" y="989880"/>
            <a:ext cx="711200" cy="0"/>
          </a:xfrm>
          <a:prstGeom prst="line">
            <a:avLst/>
          </a:prstGeom>
          <a:ln w="28575">
            <a:solidFill>
              <a:srgbClr val="8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85302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and Full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A518CE1-0D5F-1C42-9A3E-10D40306BD89}"/>
              </a:ext>
            </a:extLst>
          </p:cNvPr>
          <p:cNvSpPr>
            <a:spLocks noGrp="1"/>
          </p:cNvSpPr>
          <p:nvPr>
            <p:ph type="pic" sz="quarter" idx="11" hasCustomPrompt="1"/>
          </p:nvPr>
        </p:nvSpPr>
        <p:spPr>
          <a:xfrm>
            <a:off x="0" y="1143000"/>
            <a:ext cx="12192000" cy="5715000"/>
          </a:xfrm>
        </p:spPr>
        <p:txBody>
          <a:bodyPr anchor="ctr"/>
          <a:lstStyle>
            <a:lvl1pPr marL="0" indent="0" algn="ctr">
              <a:buFont typeface="Arial" panose="020B0604020202020204" pitchFamily="34" charset="0"/>
              <a:buNone/>
              <a:defRPr/>
            </a:lvl1pPr>
          </a:lstStyle>
          <a:p>
            <a:r>
              <a:rPr lang="en-US" dirty="0"/>
              <a:t>Insert image</a:t>
            </a:r>
          </a:p>
        </p:txBody>
      </p:sp>
      <p:sp>
        <p:nvSpPr>
          <p:cNvPr id="7" name="Rectangle 6">
            <a:extLst>
              <a:ext uri="{FF2B5EF4-FFF2-40B4-BE49-F238E27FC236}">
                <a16:creationId xmlns:a16="http://schemas.microsoft.com/office/drawing/2014/main" id="{0E6B948D-23E4-3F42-B765-2AA919B9E9C5}"/>
              </a:ext>
            </a:extLst>
          </p:cNvPr>
          <p:cNvSpPr/>
          <p:nvPr userDrawn="1"/>
        </p:nvSpPr>
        <p:spPr>
          <a:xfrm>
            <a:off x="0" y="-1"/>
            <a:ext cx="12192000" cy="1143001"/>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49CBB3-A058-9248-905D-0684034A4364}"/>
              </a:ext>
            </a:extLst>
          </p:cNvPr>
          <p:cNvSpPr>
            <a:spLocks noGrp="1"/>
          </p:cNvSpPr>
          <p:nvPr>
            <p:ph type="title"/>
          </p:nvPr>
        </p:nvSpPr>
        <p:spPr/>
        <p:txBody>
          <a:body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F3EF7B8B-DC7E-A14C-8B53-C948B4015EC6}"/>
              </a:ext>
            </a:extLst>
          </p:cNvPr>
          <p:cNvCxnSpPr/>
          <p:nvPr userDrawn="1"/>
        </p:nvCxnSpPr>
        <p:spPr>
          <a:xfrm>
            <a:off x="406400" y="989880"/>
            <a:ext cx="711200" cy="0"/>
          </a:xfrm>
          <a:prstGeom prst="line">
            <a:avLst/>
          </a:prstGeom>
          <a:ln w="28575">
            <a:solidFill>
              <a:srgbClr val="8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6140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How to use color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B99C37B-CADC-224E-AFF4-6F5D325F9CED}"/>
              </a:ext>
            </a:extLst>
          </p:cNvPr>
          <p:cNvSpPr/>
          <p:nvPr userDrawn="1"/>
        </p:nvSpPr>
        <p:spPr>
          <a:xfrm>
            <a:off x="6096000" y="0"/>
            <a:ext cx="6096000" cy="62087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9AD8F0-BA9C-2D49-BEF0-F0A72CC2C305}"/>
              </a:ext>
            </a:extLst>
          </p:cNvPr>
          <p:cNvSpPr>
            <a:spLocks noGrp="1"/>
          </p:cNvSpPr>
          <p:nvPr>
            <p:ph type="title" hasCustomPrompt="1"/>
          </p:nvPr>
        </p:nvSpPr>
        <p:spPr>
          <a:xfrm>
            <a:off x="277934" y="295773"/>
            <a:ext cx="5495544" cy="1143000"/>
          </a:xfrm>
          <a:prstGeom prst="rect">
            <a:avLst/>
          </a:prstGeom>
        </p:spPr>
        <p:txBody>
          <a:bodyPr anchor="ctr">
            <a:normAutofit/>
          </a:bodyPr>
          <a:lstStyle>
            <a:lvl1pPr>
              <a:defRPr sz="3600"/>
            </a:lvl1pPr>
          </a:lstStyle>
          <a:p>
            <a:r>
              <a:rPr lang="en-US" dirty="0"/>
              <a:t>How to use Colors on Charts/Tables</a:t>
            </a:r>
          </a:p>
        </p:txBody>
      </p:sp>
      <p:sp>
        <p:nvSpPr>
          <p:cNvPr id="4" name="Text Placeholder 3">
            <a:extLst>
              <a:ext uri="{FF2B5EF4-FFF2-40B4-BE49-F238E27FC236}">
                <a16:creationId xmlns:a16="http://schemas.microsoft.com/office/drawing/2014/main" id="{AB2026E2-9833-424F-8180-005EEF86E250}"/>
              </a:ext>
            </a:extLst>
          </p:cNvPr>
          <p:cNvSpPr>
            <a:spLocks noGrp="1"/>
          </p:cNvSpPr>
          <p:nvPr>
            <p:ph type="body" sz="half" idx="2" hasCustomPrompt="1"/>
          </p:nvPr>
        </p:nvSpPr>
        <p:spPr>
          <a:xfrm>
            <a:off x="277934" y="2019065"/>
            <a:ext cx="5498276" cy="3848335"/>
          </a:xfrm>
          <a:prstGeom prst="rect">
            <a:avLst/>
          </a:prstGeo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lnSpc>
                <a:spcPct val="110000"/>
              </a:lnSpc>
            </a:pPr>
            <a:r>
              <a:rPr lang="en-US" sz="2800" b="0" dirty="0"/>
              <a:t>When utilizing a chart, make sure there is enough color contrast between the text and the background color. Review the example on the next slide.</a:t>
            </a:r>
          </a:p>
        </p:txBody>
      </p:sp>
      <p:sp>
        <p:nvSpPr>
          <p:cNvPr id="10" name="Rectangle 9">
            <a:extLst>
              <a:ext uri="{FF2B5EF4-FFF2-40B4-BE49-F238E27FC236}">
                <a16:creationId xmlns:a16="http://schemas.microsoft.com/office/drawing/2014/main" id="{3A3057B3-0FA6-1247-A5B1-98999B22F4C8}"/>
              </a:ext>
            </a:extLst>
          </p:cNvPr>
          <p:cNvSpPr/>
          <p:nvPr userDrawn="1"/>
        </p:nvSpPr>
        <p:spPr>
          <a:xfrm>
            <a:off x="0" y="6212926"/>
            <a:ext cx="12192000" cy="645074"/>
          </a:xfrm>
          <a:prstGeom prst="rect">
            <a:avLst/>
          </a:prstGeom>
          <a:solidFill>
            <a:srgbClr val="0041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5D6B0BF-536F-B648-9FED-043275D46675}"/>
              </a:ext>
            </a:extLst>
          </p:cNvPr>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313559" y="6316627"/>
            <a:ext cx="1773873" cy="404848"/>
          </a:xfrm>
          <a:prstGeom prst="rect">
            <a:avLst/>
          </a:prstGeom>
        </p:spPr>
      </p:pic>
      <p:cxnSp>
        <p:nvCxnSpPr>
          <p:cNvPr id="14" name="Straight Connector 13">
            <a:extLst>
              <a:ext uri="{FF2B5EF4-FFF2-40B4-BE49-F238E27FC236}">
                <a16:creationId xmlns:a16="http://schemas.microsoft.com/office/drawing/2014/main" id="{8AD59A93-E94D-0445-9D55-67EBAACB4771}"/>
              </a:ext>
            </a:extLst>
          </p:cNvPr>
          <p:cNvCxnSpPr/>
          <p:nvPr userDrawn="1"/>
        </p:nvCxnSpPr>
        <p:spPr>
          <a:xfrm>
            <a:off x="406400" y="1476768"/>
            <a:ext cx="711200" cy="0"/>
          </a:xfrm>
          <a:prstGeom prst="line">
            <a:avLst/>
          </a:prstGeom>
          <a:ln w="28575">
            <a:solidFill>
              <a:srgbClr val="800000"/>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5081AD1C-9BAD-504D-A94E-B572CF6BB330}"/>
              </a:ext>
            </a:extLst>
          </p:cNvPr>
          <p:cNvGrpSpPr/>
          <p:nvPr userDrawn="1"/>
        </p:nvGrpSpPr>
        <p:grpSpPr>
          <a:xfrm>
            <a:off x="6971959" y="785112"/>
            <a:ext cx="4340506" cy="868101"/>
            <a:chOff x="382104" y="3327719"/>
            <a:chExt cx="4340506" cy="868101"/>
          </a:xfrm>
        </p:grpSpPr>
        <p:sp>
          <p:nvSpPr>
            <p:cNvPr id="15" name="Rectangle 14">
              <a:extLst>
                <a:ext uri="{FF2B5EF4-FFF2-40B4-BE49-F238E27FC236}">
                  <a16:creationId xmlns:a16="http://schemas.microsoft.com/office/drawing/2014/main" id="{C24C0F28-DFB4-FB48-B1BA-69CBD0ECB0DE}"/>
                </a:ext>
              </a:extLst>
            </p:cNvPr>
            <p:cNvSpPr/>
            <p:nvPr userDrawn="1"/>
          </p:nvSpPr>
          <p:spPr>
            <a:xfrm>
              <a:off x="382105" y="3327719"/>
              <a:ext cx="868101" cy="868101"/>
            </a:xfrm>
            <a:prstGeom prst="rect">
              <a:avLst/>
            </a:prstGeom>
            <a:solidFill>
              <a:srgbClr val="B3C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2CC55AFF-0CD7-6E47-9CE6-AD24C7E762D1}"/>
                </a:ext>
              </a:extLst>
            </p:cNvPr>
            <p:cNvSpPr/>
            <p:nvPr userDrawn="1"/>
          </p:nvSpPr>
          <p:spPr>
            <a:xfrm>
              <a:off x="1250206" y="3327719"/>
              <a:ext cx="868101" cy="868101"/>
            </a:xfrm>
            <a:prstGeom prst="rect">
              <a:avLst/>
            </a:prstGeom>
            <a:solidFill>
              <a:srgbClr val="7B9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AF0F4FD-D576-DB44-882A-074F220CF31B}"/>
                </a:ext>
              </a:extLst>
            </p:cNvPr>
            <p:cNvSpPr/>
            <p:nvPr userDrawn="1"/>
          </p:nvSpPr>
          <p:spPr>
            <a:xfrm>
              <a:off x="2118307" y="3327719"/>
              <a:ext cx="868101" cy="868101"/>
            </a:xfrm>
            <a:prstGeom prst="rect">
              <a:avLst/>
            </a:prstGeom>
            <a:solidFill>
              <a:srgbClr val="4975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F15AC36-03F4-7F46-B01D-5A11BD0A6A94}"/>
                </a:ext>
              </a:extLst>
            </p:cNvPr>
            <p:cNvSpPr/>
            <p:nvPr userDrawn="1"/>
          </p:nvSpPr>
          <p:spPr>
            <a:xfrm>
              <a:off x="2986408" y="3327719"/>
              <a:ext cx="868101" cy="868101"/>
            </a:xfrm>
            <a:prstGeom prst="rect">
              <a:avLst/>
            </a:prstGeom>
            <a:solidFill>
              <a:srgbClr val="0B58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6527A42-9DFA-1A41-9DD3-25755BEA8387}"/>
                </a:ext>
              </a:extLst>
            </p:cNvPr>
            <p:cNvSpPr/>
            <p:nvPr userDrawn="1"/>
          </p:nvSpPr>
          <p:spPr>
            <a:xfrm>
              <a:off x="3854509" y="3327719"/>
              <a:ext cx="868101" cy="8681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a:extLst>
                <a:ext uri="{FF2B5EF4-FFF2-40B4-BE49-F238E27FC236}">
                  <a16:creationId xmlns:a16="http://schemas.microsoft.com/office/drawing/2014/main" id="{F82D3875-578C-9849-9094-D12B6FE410F6}"/>
                </a:ext>
              </a:extLst>
            </p:cNvPr>
            <p:cNvSpPr txBox="1">
              <a:spLocks/>
            </p:cNvSpPr>
            <p:nvPr userDrawn="1"/>
          </p:nvSpPr>
          <p:spPr>
            <a:xfrm>
              <a:off x="382104" y="3415147"/>
              <a:ext cx="868101" cy="68229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ct val="0"/>
                </a:spcBef>
                <a:buFont typeface="Arial" panose="020B0604020202020204" pitchFamily="34" charset="0"/>
                <a:buNone/>
                <a:defRPr sz="3600" b="1" kern="1200">
                  <a:solidFill>
                    <a:srgbClr val="333333"/>
                  </a:solidFill>
                  <a:latin typeface="+mj-lt"/>
                  <a:ea typeface="+mj-ea"/>
                  <a:cs typeface="+mj-cs"/>
                </a:defRPr>
              </a:lvl1pPr>
            </a:lstStyle>
            <a:p>
              <a:pPr algn="ctr"/>
              <a:r>
                <a:rPr lang="en-US" sz="1800" b="1" dirty="0"/>
                <a:t>1</a:t>
              </a:r>
            </a:p>
          </p:txBody>
        </p:sp>
        <p:sp>
          <p:nvSpPr>
            <p:cNvPr id="21" name="Title 1">
              <a:extLst>
                <a:ext uri="{FF2B5EF4-FFF2-40B4-BE49-F238E27FC236}">
                  <a16:creationId xmlns:a16="http://schemas.microsoft.com/office/drawing/2014/main" id="{C6DB5269-9F92-124F-9EFB-0B5E49CFC12C}"/>
                </a:ext>
              </a:extLst>
            </p:cNvPr>
            <p:cNvSpPr txBox="1">
              <a:spLocks/>
            </p:cNvSpPr>
            <p:nvPr userDrawn="1"/>
          </p:nvSpPr>
          <p:spPr>
            <a:xfrm>
              <a:off x="1250206" y="3415147"/>
              <a:ext cx="868101" cy="68229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ct val="0"/>
                </a:spcBef>
                <a:buFont typeface="Arial" panose="020B0604020202020204" pitchFamily="34" charset="0"/>
                <a:buNone/>
                <a:defRPr sz="3600" b="1" kern="1200">
                  <a:solidFill>
                    <a:srgbClr val="333333"/>
                  </a:solidFill>
                  <a:latin typeface="+mj-lt"/>
                  <a:ea typeface="+mj-ea"/>
                  <a:cs typeface="+mj-cs"/>
                </a:defRPr>
              </a:lvl1pPr>
            </a:lstStyle>
            <a:p>
              <a:pPr algn="ctr"/>
              <a:r>
                <a:rPr lang="en-US" sz="1800" b="1" dirty="0"/>
                <a:t>2</a:t>
              </a:r>
            </a:p>
          </p:txBody>
        </p:sp>
        <p:sp>
          <p:nvSpPr>
            <p:cNvPr id="22" name="Title 1">
              <a:extLst>
                <a:ext uri="{FF2B5EF4-FFF2-40B4-BE49-F238E27FC236}">
                  <a16:creationId xmlns:a16="http://schemas.microsoft.com/office/drawing/2014/main" id="{3DF9AC09-C32F-7848-A0E3-9D5E9CA98006}"/>
                </a:ext>
              </a:extLst>
            </p:cNvPr>
            <p:cNvSpPr txBox="1">
              <a:spLocks/>
            </p:cNvSpPr>
            <p:nvPr userDrawn="1"/>
          </p:nvSpPr>
          <p:spPr>
            <a:xfrm>
              <a:off x="2106732" y="3415147"/>
              <a:ext cx="868101" cy="68229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ct val="0"/>
                </a:spcBef>
                <a:buFont typeface="Arial" panose="020B0604020202020204" pitchFamily="34" charset="0"/>
                <a:buNone/>
                <a:defRPr sz="3600" b="1" kern="1200">
                  <a:solidFill>
                    <a:srgbClr val="333333"/>
                  </a:solidFill>
                  <a:latin typeface="+mj-lt"/>
                  <a:ea typeface="+mj-ea"/>
                  <a:cs typeface="+mj-cs"/>
                </a:defRPr>
              </a:lvl1pPr>
            </a:lstStyle>
            <a:p>
              <a:pPr algn="ctr"/>
              <a:r>
                <a:rPr lang="en-US" sz="1800" b="1" dirty="0">
                  <a:solidFill>
                    <a:schemeClr val="bg1"/>
                  </a:solidFill>
                </a:rPr>
                <a:t>3</a:t>
              </a:r>
            </a:p>
          </p:txBody>
        </p:sp>
        <p:sp>
          <p:nvSpPr>
            <p:cNvPr id="23" name="Title 1">
              <a:extLst>
                <a:ext uri="{FF2B5EF4-FFF2-40B4-BE49-F238E27FC236}">
                  <a16:creationId xmlns:a16="http://schemas.microsoft.com/office/drawing/2014/main" id="{FCFA7C4A-3612-C345-A189-543B61F29B61}"/>
                </a:ext>
              </a:extLst>
            </p:cNvPr>
            <p:cNvSpPr txBox="1">
              <a:spLocks/>
            </p:cNvSpPr>
            <p:nvPr userDrawn="1"/>
          </p:nvSpPr>
          <p:spPr>
            <a:xfrm>
              <a:off x="2974833" y="3415147"/>
              <a:ext cx="868101" cy="68229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ct val="0"/>
                </a:spcBef>
                <a:buFont typeface="Arial" panose="020B0604020202020204" pitchFamily="34" charset="0"/>
                <a:buNone/>
                <a:defRPr sz="3600" b="1" kern="1200">
                  <a:solidFill>
                    <a:srgbClr val="333333"/>
                  </a:solidFill>
                  <a:latin typeface="+mj-lt"/>
                  <a:ea typeface="+mj-ea"/>
                  <a:cs typeface="+mj-cs"/>
                </a:defRPr>
              </a:lvl1pPr>
            </a:lstStyle>
            <a:p>
              <a:pPr algn="ctr"/>
              <a:r>
                <a:rPr lang="en-US" sz="1800" b="1" dirty="0">
                  <a:solidFill>
                    <a:schemeClr val="bg1"/>
                  </a:solidFill>
                </a:rPr>
                <a:t>4</a:t>
              </a:r>
            </a:p>
          </p:txBody>
        </p:sp>
        <p:sp>
          <p:nvSpPr>
            <p:cNvPr id="24" name="Title 1">
              <a:extLst>
                <a:ext uri="{FF2B5EF4-FFF2-40B4-BE49-F238E27FC236}">
                  <a16:creationId xmlns:a16="http://schemas.microsoft.com/office/drawing/2014/main" id="{342C6220-558E-134C-ADB9-621C3F5FC88D}"/>
                </a:ext>
              </a:extLst>
            </p:cNvPr>
            <p:cNvSpPr txBox="1">
              <a:spLocks/>
            </p:cNvSpPr>
            <p:nvPr userDrawn="1"/>
          </p:nvSpPr>
          <p:spPr>
            <a:xfrm>
              <a:off x="3854509" y="3415147"/>
              <a:ext cx="868101" cy="68229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ct val="0"/>
                </a:spcBef>
                <a:buFont typeface="Arial" panose="020B0604020202020204" pitchFamily="34" charset="0"/>
                <a:buNone/>
                <a:defRPr sz="3600" b="1" kern="1200">
                  <a:solidFill>
                    <a:srgbClr val="333333"/>
                  </a:solidFill>
                  <a:latin typeface="+mj-lt"/>
                  <a:ea typeface="+mj-ea"/>
                  <a:cs typeface="+mj-cs"/>
                </a:defRPr>
              </a:lvl1pPr>
            </a:lstStyle>
            <a:p>
              <a:pPr algn="ctr"/>
              <a:r>
                <a:rPr lang="en-US" sz="1800" b="1" dirty="0">
                  <a:solidFill>
                    <a:schemeClr val="bg1"/>
                  </a:solidFill>
                </a:rPr>
                <a:t>5</a:t>
              </a:r>
            </a:p>
          </p:txBody>
        </p:sp>
      </p:grpSp>
      <p:grpSp>
        <p:nvGrpSpPr>
          <p:cNvPr id="25" name="Group 24">
            <a:extLst>
              <a:ext uri="{FF2B5EF4-FFF2-40B4-BE49-F238E27FC236}">
                <a16:creationId xmlns:a16="http://schemas.microsoft.com/office/drawing/2014/main" id="{7226A98E-0B3B-D649-B831-8ECA3D5D07AC}"/>
              </a:ext>
            </a:extLst>
          </p:cNvPr>
          <p:cNvGrpSpPr/>
          <p:nvPr userDrawn="1"/>
        </p:nvGrpSpPr>
        <p:grpSpPr>
          <a:xfrm>
            <a:off x="6971959" y="1900356"/>
            <a:ext cx="4340506" cy="868101"/>
            <a:chOff x="6794478" y="3327719"/>
            <a:chExt cx="4340506" cy="868101"/>
          </a:xfrm>
        </p:grpSpPr>
        <p:sp>
          <p:nvSpPr>
            <p:cNvPr id="26" name="Rectangle 25">
              <a:extLst>
                <a:ext uri="{FF2B5EF4-FFF2-40B4-BE49-F238E27FC236}">
                  <a16:creationId xmlns:a16="http://schemas.microsoft.com/office/drawing/2014/main" id="{5566CF8A-D4B7-0640-8565-D3974191389E}"/>
                </a:ext>
              </a:extLst>
            </p:cNvPr>
            <p:cNvSpPr/>
            <p:nvPr userDrawn="1"/>
          </p:nvSpPr>
          <p:spPr>
            <a:xfrm>
              <a:off x="6794479" y="3327719"/>
              <a:ext cx="868101" cy="868101"/>
            </a:xfrm>
            <a:prstGeom prst="rect">
              <a:avLst/>
            </a:prstGeom>
            <a:solidFill>
              <a:srgbClr val="DB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70E2D77-3B55-5242-B380-4175817554C0}"/>
                </a:ext>
              </a:extLst>
            </p:cNvPr>
            <p:cNvSpPr/>
            <p:nvPr userDrawn="1"/>
          </p:nvSpPr>
          <p:spPr>
            <a:xfrm>
              <a:off x="7662580" y="3327719"/>
              <a:ext cx="868101" cy="868101"/>
            </a:xfrm>
            <a:prstGeom prst="rect">
              <a:avLst/>
            </a:prstGeom>
            <a:solidFill>
              <a:srgbClr val="C08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2BD00BB-9D42-6243-9736-8E9F8874AA73}"/>
                </a:ext>
              </a:extLst>
            </p:cNvPr>
            <p:cNvSpPr/>
            <p:nvPr userDrawn="1"/>
          </p:nvSpPr>
          <p:spPr>
            <a:xfrm>
              <a:off x="8530681" y="3327719"/>
              <a:ext cx="868101" cy="868101"/>
            </a:xfrm>
            <a:prstGeom prst="rect">
              <a:avLst/>
            </a:prstGeom>
            <a:solidFill>
              <a:srgbClr val="A66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8AFEEF79-D422-7B44-8963-650D1FCB8CAE}"/>
                </a:ext>
              </a:extLst>
            </p:cNvPr>
            <p:cNvSpPr/>
            <p:nvPr userDrawn="1"/>
          </p:nvSpPr>
          <p:spPr>
            <a:xfrm>
              <a:off x="9398782" y="3327719"/>
              <a:ext cx="868101" cy="868101"/>
            </a:xfrm>
            <a:prstGeom prst="rect">
              <a:avLst/>
            </a:prstGeom>
            <a:solidFill>
              <a:srgbClr val="8D3B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657089A6-0701-4840-8598-9AAA5958F3F3}"/>
                </a:ext>
              </a:extLst>
            </p:cNvPr>
            <p:cNvSpPr/>
            <p:nvPr userDrawn="1"/>
          </p:nvSpPr>
          <p:spPr>
            <a:xfrm>
              <a:off x="10266883" y="3327719"/>
              <a:ext cx="868101" cy="868101"/>
            </a:xfrm>
            <a:prstGeom prst="rect">
              <a:avLst/>
            </a:prstGeom>
            <a:solidFill>
              <a:srgbClr val="7724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itle 1">
              <a:extLst>
                <a:ext uri="{FF2B5EF4-FFF2-40B4-BE49-F238E27FC236}">
                  <a16:creationId xmlns:a16="http://schemas.microsoft.com/office/drawing/2014/main" id="{AE711AD8-A200-934D-BA4B-F4C6307321AF}"/>
                </a:ext>
              </a:extLst>
            </p:cNvPr>
            <p:cNvSpPr txBox="1">
              <a:spLocks/>
            </p:cNvSpPr>
            <p:nvPr userDrawn="1"/>
          </p:nvSpPr>
          <p:spPr>
            <a:xfrm>
              <a:off x="6794478" y="3415147"/>
              <a:ext cx="868101" cy="68229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ct val="0"/>
                </a:spcBef>
                <a:buFont typeface="Arial" panose="020B0604020202020204" pitchFamily="34" charset="0"/>
                <a:buNone/>
                <a:defRPr sz="3600" b="1" kern="1200">
                  <a:solidFill>
                    <a:srgbClr val="333333"/>
                  </a:solidFill>
                  <a:latin typeface="+mj-lt"/>
                  <a:ea typeface="+mj-ea"/>
                  <a:cs typeface="+mj-cs"/>
                </a:defRPr>
              </a:lvl1pPr>
            </a:lstStyle>
            <a:p>
              <a:pPr algn="ctr"/>
              <a:r>
                <a:rPr lang="en-US" sz="1800" b="1" dirty="0"/>
                <a:t>1</a:t>
              </a:r>
            </a:p>
          </p:txBody>
        </p:sp>
        <p:sp>
          <p:nvSpPr>
            <p:cNvPr id="32" name="Title 1">
              <a:extLst>
                <a:ext uri="{FF2B5EF4-FFF2-40B4-BE49-F238E27FC236}">
                  <a16:creationId xmlns:a16="http://schemas.microsoft.com/office/drawing/2014/main" id="{DD72198E-3F55-524E-9B45-1E7C4E571496}"/>
                </a:ext>
              </a:extLst>
            </p:cNvPr>
            <p:cNvSpPr txBox="1">
              <a:spLocks/>
            </p:cNvSpPr>
            <p:nvPr userDrawn="1"/>
          </p:nvSpPr>
          <p:spPr>
            <a:xfrm>
              <a:off x="7662580" y="3415147"/>
              <a:ext cx="868101" cy="68229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ct val="0"/>
                </a:spcBef>
                <a:buFont typeface="Arial" panose="020B0604020202020204" pitchFamily="34" charset="0"/>
                <a:buNone/>
                <a:defRPr sz="3600" b="1" kern="1200">
                  <a:solidFill>
                    <a:srgbClr val="333333"/>
                  </a:solidFill>
                  <a:latin typeface="+mj-lt"/>
                  <a:ea typeface="+mj-ea"/>
                  <a:cs typeface="+mj-cs"/>
                </a:defRPr>
              </a:lvl1pPr>
            </a:lstStyle>
            <a:p>
              <a:pPr algn="ctr"/>
              <a:r>
                <a:rPr lang="en-US" sz="1800" b="1" dirty="0"/>
                <a:t>2</a:t>
              </a:r>
            </a:p>
          </p:txBody>
        </p:sp>
        <p:sp>
          <p:nvSpPr>
            <p:cNvPr id="33" name="Title 1">
              <a:extLst>
                <a:ext uri="{FF2B5EF4-FFF2-40B4-BE49-F238E27FC236}">
                  <a16:creationId xmlns:a16="http://schemas.microsoft.com/office/drawing/2014/main" id="{D4572998-3193-9748-BC2F-A847C2A2FD41}"/>
                </a:ext>
              </a:extLst>
            </p:cNvPr>
            <p:cNvSpPr txBox="1">
              <a:spLocks/>
            </p:cNvSpPr>
            <p:nvPr userDrawn="1"/>
          </p:nvSpPr>
          <p:spPr>
            <a:xfrm>
              <a:off x="8519106" y="3415147"/>
              <a:ext cx="868101" cy="68229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ct val="0"/>
                </a:spcBef>
                <a:buFont typeface="Arial" panose="020B0604020202020204" pitchFamily="34" charset="0"/>
                <a:buNone/>
                <a:defRPr sz="3600" b="1" kern="1200">
                  <a:solidFill>
                    <a:srgbClr val="333333"/>
                  </a:solidFill>
                  <a:latin typeface="+mj-lt"/>
                  <a:ea typeface="+mj-ea"/>
                  <a:cs typeface="+mj-cs"/>
                </a:defRPr>
              </a:lvl1pPr>
            </a:lstStyle>
            <a:p>
              <a:pPr algn="ctr"/>
              <a:r>
                <a:rPr lang="en-US" sz="1800" b="1" dirty="0">
                  <a:solidFill>
                    <a:schemeClr val="bg1"/>
                  </a:solidFill>
                </a:rPr>
                <a:t>3</a:t>
              </a:r>
            </a:p>
          </p:txBody>
        </p:sp>
        <p:sp>
          <p:nvSpPr>
            <p:cNvPr id="34" name="Title 1">
              <a:extLst>
                <a:ext uri="{FF2B5EF4-FFF2-40B4-BE49-F238E27FC236}">
                  <a16:creationId xmlns:a16="http://schemas.microsoft.com/office/drawing/2014/main" id="{DD2B0AB2-F8FE-344E-B643-8D6D9718EF9D}"/>
                </a:ext>
              </a:extLst>
            </p:cNvPr>
            <p:cNvSpPr txBox="1">
              <a:spLocks/>
            </p:cNvSpPr>
            <p:nvPr userDrawn="1"/>
          </p:nvSpPr>
          <p:spPr>
            <a:xfrm>
              <a:off x="9387207" y="3415147"/>
              <a:ext cx="868101" cy="68229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ct val="0"/>
                </a:spcBef>
                <a:buFont typeface="Arial" panose="020B0604020202020204" pitchFamily="34" charset="0"/>
                <a:buNone/>
                <a:defRPr sz="3600" b="1" kern="1200">
                  <a:solidFill>
                    <a:srgbClr val="333333"/>
                  </a:solidFill>
                  <a:latin typeface="+mj-lt"/>
                  <a:ea typeface="+mj-ea"/>
                  <a:cs typeface="+mj-cs"/>
                </a:defRPr>
              </a:lvl1pPr>
            </a:lstStyle>
            <a:p>
              <a:pPr algn="ctr"/>
              <a:r>
                <a:rPr lang="en-US" sz="1800" b="1" dirty="0">
                  <a:solidFill>
                    <a:schemeClr val="bg1"/>
                  </a:solidFill>
                </a:rPr>
                <a:t>4</a:t>
              </a:r>
            </a:p>
          </p:txBody>
        </p:sp>
        <p:sp>
          <p:nvSpPr>
            <p:cNvPr id="35" name="Title 1">
              <a:extLst>
                <a:ext uri="{FF2B5EF4-FFF2-40B4-BE49-F238E27FC236}">
                  <a16:creationId xmlns:a16="http://schemas.microsoft.com/office/drawing/2014/main" id="{23C15460-6F14-C946-A23F-08B4721FF79A}"/>
                </a:ext>
              </a:extLst>
            </p:cNvPr>
            <p:cNvSpPr txBox="1">
              <a:spLocks/>
            </p:cNvSpPr>
            <p:nvPr userDrawn="1"/>
          </p:nvSpPr>
          <p:spPr>
            <a:xfrm>
              <a:off x="10266883" y="3415147"/>
              <a:ext cx="868101" cy="68229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ct val="0"/>
                </a:spcBef>
                <a:buFont typeface="Arial" panose="020B0604020202020204" pitchFamily="34" charset="0"/>
                <a:buNone/>
                <a:defRPr sz="3600" b="1" kern="1200">
                  <a:solidFill>
                    <a:srgbClr val="333333"/>
                  </a:solidFill>
                  <a:latin typeface="+mj-lt"/>
                  <a:ea typeface="+mj-ea"/>
                  <a:cs typeface="+mj-cs"/>
                </a:defRPr>
              </a:lvl1pPr>
            </a:lstStyle>
            <a:p>
              <a:pPr algn="ctr"/>
              <a:r>
                <a:rPr lang="en-US" sz="1800" b="1" dirty="0">
                  <a:solidFill>
                    <a:schemeClr val="bg1"/>
                  </a:solidFill>
                </a:rPr>
                <a:t>5</a:t>
              </a:r>
            </a:p>
          </p:txBody>
        </p:sp>
      </p:grpSp>
      <p:sp>
        <p:nvSpPr>
          <p:cNvPr id="7" name="TextBox 6">
            <a:extLst>
              <a:ext uri="{FF2B5EF4-FFF2-40B4-BE49-F238E27FC236}">
                <a16:creationId xmlns:a16="http://schemas.microsoft.com/office/drawing/2014/main" id="{559D9239-BCD2-0A4E-8663-64AA8D579F28}"/>
              </a:ext>
            </a:extLst>
          </p:cNvPr>
          <p:cNvSpPr txBox="1"/>
          <p:nvPr userDrawn="1"/>
        </p:nvSpPr>
        <p:spPr>
          <a:xfrm>
            <a:off x="6971959" y="3097411"/>
            <a:ext cx="4340506" cy="2769989"/>
          </a:xfrm>
          <a:prstGeom prst="rect">
            <a:avLst/>
          </a:prstGeom>
          <a:noFill/>
        </p:spPr>
        <p:txBody>
          <a:bodyPr wrap="square" rtlCol="0">
            <a:spAutoFit/>
          </a:bodyPr>
          <a:lstStyle/>
          <a:p>
            <a:pPr marL="285750" indent="-285750">
              <a:lnSpc>
                <a:spcPct val="100000"/>
              </a:lnSpc>
              <a:spcAft>
                <a:spcPts val="1200"/>
              </a:spcAft>
              <a:buFont typeface="Arial" panose="020B0604020202020204" pitchFamily="34" charset="0"/>
              <a:buChar char="•"/>
            </a:pPr>
            <a:r>
              <a:rPr lang="en-US" sz="1800" b="0" dirty="0"/>
              <a:t>Minimum font size - </a:t>
            </a:r>
            <a:r>
              <a:rPr lang="en-US" sz="1800" b="1" dirty="0"/>
              <a:t>18pt</a:t>
            </a:r>
            <a:r>
              <a:rPr lang="en-US" sz="1800" b="0" dirty="0"/>
              <a:t>.</a:t>
            </a:r>
          </a:p>
          <a:p>
            <a:pPr marL="285750" indent="-285750">
              <a:lnSpc>
                <a:spcPct val="100000"/>
              </a:lnSpc>
              <a:spcAft>
                <a:spcPts val="1200"/>
              </a:spcAft>
              <a:buFont typeface="Arial" panose="020B0604020202020204" pitchFamily="34" charset="0"/>
              <a:buChar char="•"/>
            </a:pPr>
            <a:r>
              <a:rPr lang="en-US" sz="1800" b="0" dirty="0"/>
              <a:t>Font weight - </a:t>
            </a:r>
            <a:r>
              <a:rPr lang="en-US" sz="1800" b="1" dirty="0"/>
              <a:t>Bold </a:t>
            </a:r>
            <a:r>
              <a:rPr lang="en-US" sz="1800" b="0" dirty="0"/>
              <a:t>(when used on background colors, for best accessibility).</a:t>
            </a:r>
          </a:p>
          <a:p>
            <a:pPr marL="285750" indent="-285750">
              <a:lnSpc>
                <a:spcPct val="100000"/>
              </a:lnSpc>
              <a:spcAft>
                <a:spcPts val="1200"/>
              </a:spcAft>
              <a:buFont typeface="Arial" panose="020B0604020202020204" pitchFamily="34" charset="0"/>
              <a:buChar char="•"/>
            </a:pPr>
            <a:r>
              <a:rPr lang="en-US" sz="1800" b="0" dirty="0"/>
              <a:t>Use the Dark Gray </a:t>
            </a:r>
            <a:r>
              <a:rPr lang="en-US" sz="1800" b="1" i="0" dirty="0">
                <a:latin typeface="Arial" panose="020B0604020202020204" pitchFamily="34" charset="0"/>
                <a:cs typeface="Arial" panose="020B0604020202020204" pitchFamily="34" charset="0"/>
              </a:rPr>
              <a:t>#333333 </a:t>
            </a:r>
            <a:r>
              <a:rPr lang="en-US" sz="1800" b="0" dirty="0"/>
              <a:t>Text color on Accent 1 and Accent 2. </a:t>
            </a:r>
          </a:p>
          <a:p>
            <a:pPr marL="285750" indent="-285750">
              <a:lnSpc>
                <a:spcPct val="100000"/>
              </a:lnSpc>
              <a:spcAft>
                <a:spcPts val="1200"/>
              </a:spcAft>
              <a:buFont typeface="Arial" panose="020B0604020202020204" pitchFamily="34" charset="0"/>
              <a:buChar char="•"/>
            </a:pPr>
            <a:r>
              <a:rPr lang="en-US" sz="1800" b="0" dirty="0"/>
              <a:t>Use the White </a:t>
            </a:r>
            <a:r>
              <a:rPr lang="en-US" sz="1800" b="1" dirty="0"/>
              <a:t>#FFFFFF </a:t>
            </a:r>
            <a:r>
              <a:rPr lang="en-US" sz="1800" b="0" dirty="0"/>
              <a:t>Text color </a:t>
            </a:r>
            <a:br>
              <a:rPr lang="en-US" sz="1800" b="0" dirty="0"/>
            </a:br>
            <a:r>
              <a:rPr lang="en-US" sz="1800" b="0" dirty="0"/>
              <a:t>on Accent 3, Accent 4, and Accent 5.</a:t>
            </a:r>
          </a:p>
        </p:txBody>
      </p:sp>
      <p:sp>
        <p:nvSpPr>
          <p:cNvPr id="36" name="Slide Number Placeholder 14">
            <a:extLst>
              <a:ext uri="{FF2B5EF4-FFF2-40B4-BE49-F238E27FC236}">
                <a16:creationId xmlns:a16="http://schemas.microsoft.com/office/drawing/2014/main" id="{D2C14E01-4C90-EF4B-979D-86C4EB40D0CE}"/>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lstStyle>
            <a:lvl1pPr algn="r">
              <a:defRPr sz="1800" b="1">
                <a:solidFill>
                  <a:schemeClr val="bg1"/>
                </a:solidFill>
              </a:defRPr>
            </a:lvl1pPr>
          </a:lstStyle>
          <a:p>
            <a:fld id="{B15CCACC-6213-F14B-B40D-407BFF938B14}" type="slidenum">
              <a:rPr lang="en-US" smtClean="0"/>
              <a:pPr/>
              <a:t>‹#›</a:t>
            </a:fld>
            <a:endParaRPr lang="en-US" dirty="0"/>
          </a:p>
        </p:txBody>
      </p:sp>
    </p:spTree>
    <p:extLst>
      <p:ext uri="{BB962C8B-B14F-4D97-AF65-F5344CB8AC3E}">
        <p14:creationId xmlns:p14="http://schemas.microsoft.com/office/powerpoint/2010/main" val="10290639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A007AC1-DD37-6E42-98C3-86C02FBCC8E2}"/>
              </a:ext>
            </a:extLst>
          </p:cNvPr>
          <p:cNvSpPr/>
          <p:nvPr userDrawn="1"/>
        </p:nvSpPr>
        <p:spPr>
          <a:xfrm rot="10800000">
            <a:off x="-6283" y="0"/>
            <a:ext cx="12204565" cy="6858000"/>
          </a:xfrm>
          <a:prstGeom prst="rect">
            <a:avLst/>
          </a:prstGeom>
          <a:gradFill flip="none" rotWithShape="1">
            <a:gsLst>
              <a:gs pos="0">
                <a:schemeClr val="bg2"/>
              </a:gs>
              <a:gs pos="74000">
                <a:srgbClr val="004165"/>
              </a:gs>
              <a:gs pos="100000">
                <a:srgbClr val="00416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74E2BD-0C58-E64B-AB95-36840E71CE6C}"/>
              </a:ext>
            </a:extLst>
          </p:cNvPr>
          <p:cNvSpPr>
            <a:spLocks noGrp="1"/>
          </p:cNvSpPr>
          <p:nvPr>
            <p:ph type="ctrTitle"/>
          </p:nvPr>
        </p:nvSpPr>
        <p:spPr>
          <a:xfrm>
            <a:off x="1524000" y="3200400"/>
            <a:ext cx="9144000" cy="731520"/>
          </a:xfrm>
          <a:prstGeom prst="rect">
            <a:avLst/>
          </a:prstGeom>
        </p:spPr>
        <p:txBody>
          <a:bodyPr anchor="ctr">
            <a:normAutofit/>
          </a:bodyPr>
          <a:lstStyle>
            <a:lvl1pPr algn="ctr">
              <a:defRPr sz="4500">
                <a:solidFill>
                  <a:srgbClr val="FEEE9F"/>
                </a:solidFill>
              </a:defRPr>
            </a:lvl1pPr>
          </a:lstStyle>
          <a:p>
            <a:r>
              <a:rPr lang="en-US" dirty="0"/>
              <a:t>Click to edit Master title</a:t>
            </a:r>
          </a:p>
        </p:txBody>
      </p:sp>
      <p:sp>
        <p:nvSpPr>
          <p:cNvPr id="3" name="Subtitle 2">
            <a:extLst>
              <a:ext uri="{FF2B5EF4-FFF2-40B4-BE49-F238E27FC236}">
                <a16:creationId xmlns:a16="http://schemas.microsoft.com/office/drawing/2014/main" id="{36E65A1A-B737-B943-8F8E-C68DC1ACD7AA}"/>
              </a:ext>
            </a:extLst>
          </p:cNvPr>
          <p:cNvSpPr>
            <a:spLocks noGrp="1"/>
          </p:cNvSpPr>
          <p:nvPr>
            <p:ph type="subTitle" idx="1"/>
          </p:nvPr>
        </p:nvSpPr>
        <p:spPr>
          <a:xfrm>
            <a:off x="1524000" y="4195570"/>
            <a:ext cx="9144000" cy="914400"/>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a:t>
            </a:r>
          </a:p>
        </p:txBody>
      </p:sp>
      <p:cxnSp>
        <p:nvCxnSpPr>
          <p:cNvPr id="19" name="Straight Connector 18">
            <a:extLst>
              <a:ext uri="{FF2B5EF4-FFF2-40B4-BE49-F238E27FC236}">
                <a16:creationId xmlns:a16="http://schemas.microsoft.com/office/drawing/2014/main" id="{0D89A3AF-4EDC-4043-804E-E87D504FBF6B}"/>
              </a:ext>
            </a:extLst>
          </p:cNvPr>
          <p:cNvCxnSpPr/>
          <p:nvPr userDrawn="1"/>
        </p:nvCxnSpPr>
        <p:spPr>
          <a:xfrm>
            <a:off x="1422400" y="2743200"/>
            <a:ext cx="934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FC0252C4-B718-4F4E-9975-7ABBF9C57121}"/>
              </a:ext>
            </a:extLst>
          </p:cNvPr>
          <p:cNvPicPr>
            <a:picLocks noChangeAspect="1"/>
          </p:cNvPicPr>
          <p:nvPr userDrawn="1"/>
        </p:nvPicPr>
        <p:blipFill>
          <a:blip r:embed="rId2"/>
          <a:stretch>
            <a:fillRect/>
          </a:stretch>
        </p:blipFill>
        <p:spPr>
          <a:xfrm>
            <a:off x="4706113" y="1830811"/>
            <a:ext cx="2775881" cy="429768"/>
          </a:xfrm>
          <a:prstGeom prst="rect">
            <a:avLst/>
          </a:prstGeom>
        </p:spPr>
      </p:pic>
    </p:spTree>
    <p:extLst>
      <p:ext uri="{BB962C8B-B14F-4D97-AF65-F5344CB8AC3E}">
        <p14:creationId xmlns:p14="http://schemas.microsoft.com/office/powerpoint/2010/main" val="296451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Space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4E2BD-0C58-E64B-AB95-36840E71CE6C}"/>
              </a:ext>
            </a:extLst>
          </p:cNvPr>
          <p:cNvSpPr>
            <a:spLocks noGrp="1"/>
          </p:cNvSpPr>
          <p:nvPr>
            <p:ph type="ctrTitle" hasCustomPrompt="1"/>
          </p:nvPr>
        </p:nvSpPr>
        <p:spPr>
          <a:xfrm>
            <a:off x="1524000" y="2359916"/>
            <a:ext cx="9144000" cy="731520"/>
          </a:xfrm>
          <a:prstGeom prst="rect">
            <a:avLst/>
          </a:prstGeom>
        </p:spPr>
        <p:txBody>
          <a:bodyPr anchor="b">
            <a:normAutofit/>
          </a:bodyPr>
          <a:lstStyle>
            <a:lvl1pPr algn="ctr">
              <a:defRPr sz="5400"/>
            </a:lvl1pPr>
          </a:lstStyle>
          <a:p>
            <a:r>
              <a:rPr lang="en-US" dirty="0"/>
              <a:t>Click to edit Section title</a:t>
            </a:r>
          </a:p>
        </p:txBody>
      </p:sp>
      <p:sp>
        <p:nvSpPr>
          <p:cNvPr id="3" name="Subtitle 2">
            <a:extLst>
              <a:ext uri="{FF2B5EF4-FFF2-40B4-BE49-F238E27FC236}">
                <a16:creationId xmlns:a16="http://schemas.microsoft.com/office/drawing/2014/main" id="{36E65A1A-B737-B943-8F8E-C68DC1ACD7AA}"/>
              </a:ext>
            </a:extLst>
          </p:cNvPr>
          <p:cNvSpPr>
            <a:spLocks noGrp="1"/>
          </p:cNvSpPr>
          <p:nvPr>
            <p:ph type="subTitle" idx="1" hasCustomPrompt="1"/>
          </p:nvPr>
        </p:nvSpPr>
        <p:spPr>
          <a:xfrm>
            <a:off x="1524000" y="3358503"/>
            <a:ext cx="9144000" cy="914400"/>
          </a:xfrm>
          <a:prstGeom prst="rect">
            <a:avLst/>
          </a:prstGeom>
        </p:spPr>
        <p:txBody>
          <a:bodyPr>
            <a:normAutofit/>
          </a:bodyPr>
          <a:lstStyle>
            <a:lvl1pPr marL="0" indent="0" algn="ctr">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Section subtitle</a:t>
            </a:r>
          </a:p>
        </p:txBody>
      </p:sp>
      <p:sp>
        <p:nvSpPr>
          <p:cNvPr id="7" name="Slide Number Placeholder 6">
            <a:extLst>
              <a:ext uri="{FF2B5EF4-FFF2-40B4-BE49-F238E27FC236}">
                <a16:creationId xmlns:a16="http://schemas.microsoft.com/office/drawing/2014/main" id="{7A2F0269-F024-D749-ADD6-30FCAA36B3AF}"/>
              </a:ext>
            </a:extLst>
          </p:cNvPr>
          <p:cNvSpPr>
            <a:spLocks noGrp="1"/>
          </p:cNvSpPr>
          <p:nvPr>
            <p:ph type="sldNum" sz="quarter" idx="10"/>
          </p:nvPr>
        </p:nvSpPr>
        <p:spPr>
          <a:xfrm>
            <a:off x="9067800" y="6356350"/>
            <a:ext cx="2743200" cy="365125"/>
          </a:xfrm>
          <a:prstGeom prst="rect">
            <a:avLst/>
          </a:prstGeom>
        </p:spPr>
        <p:txBody>
          <a:bodyPr/>
          <a:lstStyle/>
          <a:p>
            <a:fld id="{B308B39C-174F-EF45-985E-CC5DE69A33EE}" type="slidenum">
              <a:rPr lang="en-US" smtClean="0"/>
              <a:t>‹#›</a:t>
            </a:fld>
            <a:endParaRPr lang="en-US"/>
          </a:p>
        </p:txBody>
      </p:sp>
      <p:sp>
        <p:nvSpPr>
          <p:cNvPr id="15" name="Rectangle 14">
            <a:extLst>
              <a:ext uri="{FF2B5EF4-FFF2-40B4-BE49-F238E27FC236}">
                <a16:creationId xmlns:a16="http://schemas.microsoft.com/office/drawing/2014/main" id="{0A27BCF0-7BC9-FC4A-A00C-B7A2A9EF5227}"/>
              </a:ext>
            </a:extLst>
          </p:cNvPr>
          <p:cNvSpPr/>
          <p:nvPr userDrawn="1"/>
        </p:nvSpPr>
        <p:spPr>
          <a:xfrm>
            <a:off x="0" y="6212926"/>
            <a:ext cx="12192000" cy="645074"/>
          </a:xfrm>
          <a:prstGeom prst="rect">
            <a:avLst/>
          </a:prstGeom>
          <a:solidFill>
            <a:srgbClr val="0041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848A56CE-E456-3B41-B78A-04881A67DE18}"/>
              </a:ext>
            </a:extLst>
          </p:cNvPr>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313559" y="6316627"/>
            <a:ext cx="1773873" cy="404848"/>
          </a:xfrm>
          <a:prstGeom prst="rect">
            <a:avLst/>
          </a:prstGeom>
        </p:spPr>
      </p:pic>
    </p:spTree>
    <p:extLst>
      <p:ext uri="{BB962C8B-B14F-4D97-AF65-F5344CB8AC3E}">
        <p14:creationId xmlns:p14="http://schemas.microsoft.com/office/powerpoint/2010/main" val="4261111344"/>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pacer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5619CAB-6643-C445-9D1E-B586B7DBC1C9}"/>
              </a:ext>
            </a:extLst>
          </p:cNvPr>
          <p:cNvSpPr/>
          <p:nvPr userDrawn="1"/>
        </p:nvSpPr>
        <p:spPr>
          <a:xfrm rot="10800000">
            <a:off x="0" y="0"/>
            <a:ext cx="12192000" cy="6858000"/>
          </a:xfrm>
          <a:prstGeom prst="rect">
            <a:avLst/>
          </a:prstGeom>
          <a:gradFill flip="none" rotWithShape="1">
            <a:gsLst>
              <a:gs pos="0">
                <a:schemeClr val="bg2"/>
              </a:gs>
              <a:gs pos="74000">
                <a:srgbClr val="004165"/>
              </a:gs>
              <a:gs pos="100000">
                <a:srgbClr val="00416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C2420E5-B19B-524A-8BC9-508D147EF32B}"/>
              </a:ext>
            </a:extLst>
          </p:cNvPr>
          <p:cNvSpPr/>
          <p:nvPr userDrawn="1"/>
        </p:nvSpPr>
        <p:spPr>
          <a:xfrm>
            <a:off x="0" y="6212926"/>
            <a:ext cx="12192000" cy="6450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AC9AF70D-6371-A340-A1FF-58A02DD84AB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2430" y="6410997"/>
            <a:ext cx="1607820" cy="248927"/>
          </a:xfrm>
          <a:prstGeom prst="rect">
            <a:avLst/>
          </a:prstGeom>
        </p:spPr>
      </p:pic>
      <p:sp>
        <p:nvSpPr>
          <p:cNvPr id="12" name="Title 1">
            <a:extLst>
              <a:ext uri="{FF2B5EF4-FFF2-40B4-BE49-F238E27FC236}">
                <a16:creationId xmlns:a16="http://schemas.microsoft.com/office/drawing/2014/main" id="{6548366F-DD1B-E444-8E3B-E95A563D0EB1}"/>
              </a:ext>
            </a:extLst>
          </p:cNvPr>
          <p:cNvSpPr>
            <a:spLocks noGrp="1"/>
          </p:cNvSpPr>
          <p:nvPr>
            <p:ph type="ctrTitle" hasCustomPrompt="1"/>
          </p:nvPr>
        </p:nvSpPr>
        <p:spPr>
          <a:xfrm>
            <a:off x="1524000" y="2359916"/>
            <a:ext cx="9144000" cy="731520"/>
          </a:xfrm>
          <a:prstGeom prst="rect">
            <a:avLst/>
          </a:prstGeom>
        </p:spPr>
        <p:txBody>
          <a:bodyPr anchor="b">
            <a:normAutofit/>
          </a:bodyPr>
          <a:lstStyle>
            <a:lvl1pPr algn="ctr">
              <a:defRPr sz="5400"/>
            </a:lvl1pPr>
          </a:lstStyle>
          <a:p>
            <a:r>
              <a:rPr lang="en-US" dirty="0"/>
              <a:t>Click to edit Section title</a:t>
            </a:r>
          </a:p>
        </p:txBody>
      </p:sp>
      <p:sp>
        <p:nvSpPr>
          <p:cNvPr id="13" name="Subtitle 2">
            <a:extLst>
              <a:ext uri="{FF2B5EF4-FFF2-40B4-BE49-F238E27FC236}">
                <a16:creationId xmlns:a16="http://schemas.microsoft.com/office/drawing/2014/main" id="{FEDBFCD6-6E1D-B541-A1AF-99FEDC0C7A97}"/>
              </a:ext>
            </a:extLst>
          </p:cNvPr>
          <p:cNvSpPr>
            <a:spLocks noGrp="1"/>
          </p:cNvSpPr>
          <p:nvPr>
            <p:ph type="subTitle" idx="1" hasCustomPrompt="1"/>
          </p:nvPr>
        </p:nvSpPr>
        <p:spPr>
          <a:xfrm>
            <a:off x="1524000" y="3358503"/>
            <a:ext cx="9144000" cy="914400"/>
          </a:xfrm>
          <a:prstGeom prst="rect">
            <a:avLst/>
          </a:prstGeom>
        </p:spPr>
        <p:txBody>
          <a:bodyPr>
            <a:normAutofit/>
          </a:bodyPr>
          <a:lstStyle>
            <a:lvl1pPr marL="0" indent="0" algn="ctr">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Section subtitle</a:t>
            </a:r>
          </a:p>
        </p:txBody>
      </p:sp>
    </p:spTree>
    <p:extLst>
      <p:ext uri="{BB962C8B-B14F-4D97-AF65-F5344CB8AC3E}">
        <p14:creationId xmlns:p14="http://schemas.microsoft.com/office/powerpoint/2010/main" val="25553250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3AE9D-042A-DD42-9A11-F79F2844C85D}"/>
              </a:ext>
            </a:extLst>
          </p:cNvPr>
          <p:cNvSpPr>
            <a:spLocks noGrp="1"/>
          </p:cNvSpPr>
          <p:nvPr>
            <p:ph type="title"/>
          </p:nvPr>
        </p:nvSpPr>
        <p:spPr>
          <a:xfrm>
            <a:off x="277934" y="295773"/>
            <a:ext cx="11647366" cy="649224"/>
          </a:xfrm>
          <a:prstGeom prst="rect">
            <a:avLst/>
          </a:prstGeom>
        </p:spPr>
        <p:txBody>
          <a:bodyPr/>
          <a:lstStyle/>
          <a:p>
            <a:r>
              <a:rPr lang="en-US" dirty="0"/>
              <a:t>Click to edit Master title</a:t>
            </a:r>
          </a:p>
        </p:txBody>
      </p:sp>
      <p:sp>
        <p:nvSpPr>
          <p:cNvPr id="3" name="Content Placeholder 2">
            <a:extLst>
              <a:ext uri="{FF2B5EF4-FFF2-40B4-BE49-F238E27FC236}">
                <a16:creationId xmlns:a16="http://schemas.microsoft.com/office/drawing/2014/main" id="{F0B19004-5E21-B147-B0EB-1A69AD8C296D}"/>
              </a:ext>
            </a:extLst>
          </p:cNvPr>
          <p:cNvSpPr>
            <a:spLocks noGrp="1"/>
          </p:cNvSpPr>
          <p:nvPr>
            <p:ph idx="1" hasCustomPrompt="1"/>
          </p:nvPr>
        </p:nvSpPr>
        <p:spPr>
          <a:xfrm>
            <a:off x="277933" y="1520042"/>
            <a:ext cx="11647367" cy="4358244"/>
          </a:xfrm>
          <a:prstGeom prst="rect">
            <a:avLst/>
          </a:prstGeom>
        </p:spPr>
        <p:txBody>
          <a:bodyPr/>
          <a:lstStyle/>
          <a:p>
            <a:pPr lvl="0"/>
            <a:r>
              <a:rPr lang="en-US" dirty="0"/>
              <a:t>Level One Bullet</a:t>
            </a:r>
          </a:p>
          <a:p>
            <a:pPr lvl="1"/>
            <a:r>
              <a:rPr lang="en-US" dirty="0"/>
              <a:t>Level Two Bullet</a:t>
            </a:r>
          </a:p>
          <a:p>
            <a:pPr lvl="2"/>
            <a:r>
              <a:rPr lang="en-US" dirty="0"/>
              <a:t>Level Three Bullet</a:t>
            </a:r>
          </a:p>
          <a:p>
            <a:pPr lvl="3"/>
            <a:r>
              <a:rPr lang="en-US" dirty="0"/>
              <a:t>Level Four Bullet</a:t>
            </a:r>
          </a:p>
        </p:txBody>
      </p:sp>
      <p:sp>
        <p:nvSpPr>
          <p:cNvPr id="7" name="Slide Number Placeholder 6">
            <a:extLst>
              <a:ext uri="{FF2B5EF4-FFF2-40B4-BE49-F238E27FC236}">
                <a16:creationId xmlns:a16="http://schemas.microsoft.com/office/drawing/2014/main" id="{19ABB276-9101-0D4D-A13B-A773BD15A610}"/>
              </a:ext>
            </a:extLst>
          </p:cNvPr>
          <p:cNvSpPr>
            <a:spLocks noGrp="1"/>
          </p:cNvSpPr>
          <p:nvPr>
            <p:ph type="sldNum" sz="quarter" idx="10"/>
          </p:nvPr>
        </p:nvSpPr>
        <p:spPr/>
        <p:txBody>
          <a:bodyPr/>
          <a:lstStyle/>
          <a:p>
            <a:fld id="{B15CCACC-6213-F14B-B40D-407BFF938B14}" type="slidenum">
              <a:rPr lang="en-US" smtClean="0"/>
              <a:t>‹#›</a:t>
            </a:fld>
            <a:endParaRPr lang="en-US"/>
          </a:p>
        </p:txBody>
      </p:sp>
    </p:spTree>
    <p:extLst>
      <p:ext uri="{BB962C8B-B14F-4D97-AF65-F5344CB8AC3E}">
        <p14:creationId xmlns:p14="http://schemas.microsoft.com/office/powerpoint/2010/main" val="1625560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2DB36-0E37-3E4F-846E-FFE754041574}"/>
              </a:ext>
            </a:extLst>
          </p:cNvPr>
          <p:cNvSpPr>
            <a:spLocks noGrp="1"/>
          </p:cNvSpPr>
          <p:nvPr>
            <p:ph type="title"/>
          </p:nvPr>
        </p:nvSpPr>
        <p:spPr>
          <a:xfrm>
            <a:off x="277934" y="295773"/>
            <a:ext cx="11647366" cy="649224"/>
          </a:xfrm>
          <a:prstGeom prst="rect">
            <a:avLst/>
          </a:prstGeom>
        </p:spPr>
        <p:txBody>
          <a:bodyPr/>
          <a:lstStyle/>
          <a:p>
            <a:r>
              <a:rPr lang="en-US" dirty="0"/>
              <a:t>Click to edit Master title</a:t>
            </a:r>
          </a:p>
        </p:txBody>
      </p:sp>
      <p:sp>
        <p:nvSpPr>
          <p:cNvPr id="3" name="Content Placeholder 2">
            <a:extLst>
              <a:ext uri="{FF2B5EF4-FFF2-40B4-BE49-F238E27FC236}">
                <a16:creationId xmlns:a16="http://schemas.microsoft.com/office/drawing/2014/main" id="{FC3CB7B1-BD73-384F-B626-099E8AB1C163}"/>
              </a:ext>
            </a:extLst>
          </p:cNvPr>
          <p:cNvSpPr>
            <a:spLocks noGrp="1"/>
          </p:cNvSpPr>
          <p:nvPr>
            <p:ph sz="half" idx="1" hasCustomPrompt="1"/>
          </p:nvPr>
        </p:nvSpPr>
        <p:spPr>
          <a:xfrm>
            <a:off x="277934" y="1535081"/>
            <a:ext cx="5641848" cy="4332319"/>
          </a:xfrm>
          <a:prstGeom prst="rect">
            <a:avLst/>
          </a:prstGeom>
        </p:spPr>
        <p:txBody>
          <a:bodyPr/>
          <a:lstStyle/>
          <a:p>
            <a:pPr lvl="0"/>
            <a:r>
              <a:rPr lang="en-US" dirty="0"/>
              <a:t>Level One Bullet</a:t>
            </a:r>
          </a:p>
          <a:p>
            <a:pPr lvl="1"/>
            <a:r>
              <a:rPr lang="en-US" dirty="0"/>
              <a:t>Level Two Bullet</a:t>
            </a:r>
          </a:p>
          <a:p>
            <a:pPr lvl="2"/>
            <a:r>
              <a:rPr lang="en-US" dirty="0"/>
              <a:t>Level Three Bullet</a:t>
            </a:r>
          </a:p>
          <a:p>
            <a:pPr lvl="3"/>
            <a:r>
              <a:rPr lang="en-US" dirty="0"/>
              <a:t>Level Four Bullet</a:t>
            </a:r>
          </a:p>
        </p:txBody>
      </p:sp>
      <p:sp>
        <p:nvSpPr>
          <p:cNvPr id="4" name="Content Placeholder 3">
            <a:extLst>
              <a:ext uri="{FF2B5EF4-FFF2-40B4-BE49-F238E27FC236}">
                <a16:creationId xmlns:a16="http://schemas.microsoft.com/office/drawing/2014/main" id="{437BAA05-1B10-1D4A-BBC2-304E5EEDACA0}"/>
              </a:ext>
            </a:extLst>
          </p:cNvPr>
          <p:cNvSpPr>
            <a:spLocks noGrp="1"/>
          </p:cNvSpPr>
          <p:nvPr>
            <p:ph sz="half" idx="2" hasCustomPrompt="1"/>
          </p:nvPr>
        </p:nvSpPr>
        <p:spPr>
          <a:xfrm>
            <a:off x="6275268" y="1535081"/>
            <a:ext cx="5638800" cy="4332319"/>
          </a:xfrm>
          <a:prstGeom prst="rect">
            <a:avLst/>
          </a:prstGeom>
        </p:spPr>
        <p:txBody>
          <a:bodyPr/>
          <a:lstStyle/>
          <a:p>
            <a:pPr lvl="0"/>
            <a:r>
              <a:rPr lang="en-US" dirty="0"/>
              <a:t>Level One Bullet</a:t>
            </a:r>
          </a:p>
          <a:p>
            <a:pPr lvl="1"/>
            <a:r>
              <a:rPr lang="en-US" dirty="0"/>
              <a:t>Level Two Bullet</a:t>
            </a:r>
          </a:p>
          <a:p>
            <a:pPr lvl="2"/>
            <a:r>
              <a:rPr lang="en-US" dirty="0"/>
              <a:t>Level Three Bullet</a:t>
            </a:r>
          </a:p>
          <a:p>
            <a:pPr lvl="3"/>
            <a:r>
              <a:rPr lang="en-US" dirty="0"/>
              <a:t>Level Four Bullet</a:t>
            </a:r>
          </a:p>
        </p:txBody>
      </p:sp>
      <p:sp>
        <p:nvSpPr>
          <p:cNvPr id="8" name="Slide Number Placeholder 7">
            <a:extLst>
              <a:ext uri="{FF2B5EF4-FFF2-40B4-BE49-F238E27FC236}">
                <a16:creationId xmlns:a16="http://schemas.microsoft.com/office/drawing/2014/main" id="{30DD411A-1AC0-4C4B-B7F9-D6B8D5E7DF62}"/>
              </a:ext>
            </a:extLst>
          </p:cNvPr>
          <p:cNvSpPr>
            <a:spLocks noGrp="1"/>
          </p:cNvSpPr>
          <p:nvPr>
            <p:ph type="sldNum" sz="quarter" idx="10"/>
          </p:nvPr>
        </p:nvSpPr>
        <p:spPr/>
        <p:txBody>
          <a:bodyPr/>
          <a:lstStyle/>
          <a:p>
            <a:fld id="{B15CCACC-6213-F14B-B40D-407BFF938B14}" type="slidenum">
              <a:rPr lang="en-US" smtClean="0"/>
              <a:t>‹#›</a:t>
            </a:fld>
            <a:endParaRPr lang="en-US"/>
          </a:p>
        </p:txBody>
      </p:sp>
    </p:spTree>
    <p:extLst>
      <p:ext uri="{BB962C8B-B14F-4D97-AF65-F5344CB8AC3E}">
        <p14:creationId xmlns:p14="http://schemas.microsoft.com/office/powerpoint/2010/main" val="30990088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Title and Content 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46EA6-B167-1647-B82D-DC3F21AF8E50}"/>
              </a:ext>
            </a:extLst>
          </p:cNvPr>
          <p:cNvSpPr>
            <a:spLocks noGrp="1"/>
          </p:cNvSpPr>
          <p:nvPr>
            <p:ph type="title"/>
          </p:nvPr>
        </p:nvSpPr>
        <p:spPr>
          <a:xfrm>
            <a:off x="277934" y="293875"/>
            <a:ext cx="11647366" cy="649224"/>
          </a:xfrm>
          <a:prstGeom prst="rect">
            <a:avLst/>
          </a:prstGeom>
        </p:spPr>
        <p:txBody>
          <a:bodyPr/>
          <a:lstStyle/>
          <a:p>
            <a:r>
              <a:rPr lang="en-US" dirty="0"/>
              <a:t>Click to edit Master title</a:t>
            </a:r>
          </a:p>
        </p:txBody>
      </p:sp>
      <p:sp>
        <p:nvSpPr>
          <p:cNvPr id="3" name="Text Placeholder 2">
            <a:extLst>
              <a:ext uri="{FF2B5EF4-FFF2-40B4-BE49-F238E27FC236}">
                <a16:creationId xmlns:a16="http://schemas.microsoft.com/office/drawing/2014/main" id="{C5525187-523C-DC4E-B373-33ABFAF3AC58}"/>
              </a:ext>
            </a:extLst>
          </p:cNvPr>
          <p:cNvSpPr>
            <a:spLocks noGrp="1"/>
          </p:cNvSpPr>
          <p:nvPr>
            <p:ph type="body" idx="1" hasCustomPrompt="1"/>
          </p:nvPr>
        </p:nvSpPr>
        <p:spPr>
          <a:xfrm>
            <a:off x="277934" y="1222717"/>
            <a:ext cx="5641848" cy="823912"/>
          </a:xfrm>
          <a:prstGeom prst="rect">
            <a:avLst/>
          </a:prstGeom>
        </p:spPr>
        <p:txBody>
          <a:bodyPr anchor="b">
            <a:normAutofit/>
          </a:bodyPr>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4" name="Content Placeholder 3">
            <a:extLst>
              <a:ext uri="{FF2B5EF4-FFF2-40B4-BE49-F238E27FC236}">
                <a16:creationId xmlns:a16="http://schemas.microsoft.com/office/drawing/2014/main" id="{A15F897F-8F77-C642-9F94-C50E3197BAFC}"/>
              </a:ext>
            </a:extLst>
          </p:cNvPr>
          <p:cNvSpPr>
            <a:spLocks noGrp="1"/>
          </p:cNvSpPr>
          <p:nvPr>
            <p:ph sz="half" idx="2" hasCustomPrompt="1"/>
          </p:nvPr>
        </p:nvSpPr>
        <p:spPr>
          <a:xfrm>
            <a:off x="277934" y="2046628"/>
            <a:ext cx="5641848" cy="3820771"/>
          </a:xfrm>
          <a:prstGeom prst="rect">
            <a:avLst/>
          </a:prstGeom>
        </p:spPr>
        <p:txBody>
          <a:bodyPr/>
          <a:lstStyle/>
          <a:p>
            <a:pPr lvl="0"/>
            <a:r>
              <a:rPr lang="en-US" dirty="0"/>
              <a:t>Level One Bullet</a:t>
            </a:r>
          </a:p>
          <a:p>
            <a:pPr lvl="1"/>
            <a:r>
              <a:rPr lang="en-US" dirty="0"/>
              <a:t>Level Two Bullet</a:t>
            </a:r>
          </a:p>
          <a:p>
            <a:pPr lvl="2"/>
            <a:r>
              <a:rPr lang="en-US" dirty="0"/>
              <a:t>Level Three Bullet</a:t>
            </a:r>
          </a:p>
          <a:p>
            <a:pPr lvl="3"/>
            <a:r>
              <a:rPr lang="en-US" dirty="0"/>
              <a:t>Level Four Bullet</a:t>
            </a:r>
          </a:p>
        </p:txBody>
      </p:sp>
      <p:sp>
        <p:nvSpPr>
          <p:cNvPr id="5" name="Text Placeholder 4">
            <a:extLst>
              <a:ext uri="{FF2B5EF4-FFF2-40B4-BE49-F238E27FC236}">
                <a16:creationId xmlns:a16="http://schemas.microsoft.com/office/drawing/2014/main" id="{F100E7DB-782E-2C45-8167-CDD0EA86BAD2}"/>
              </a:ext>
            </a:extLst>
          </p:cNvPr>
          <p:cNvSpPr>
            <a:spLocks noGrp="1"/>
          </p:cNvSpPr>
          <p:nvPr>
            <p:ph type="body" sz="quarter" idx="3" hasCustomPrompt="1"/>
          </p:nvPr>
        </p:nvSpPr>
        <p:spPr>
          <a:xfrm>
            <a:off x="6283452" y="1222717"/>
            <a:ext cx="5641848" cy="823912"/>
          </a:xfrm>
          <a:prstGeom prst="rect">
            <a:avLst/>
          </a:prstGeom>
        </p:spPr>
        <p:txBody>
          <a:bodyPr anchor="b">
            <a:normAutofit/>
          </a:bodyPr>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6" name="Content Placeholder 5">
            <a:extLst>
              <a:ext uri="{FF2B5EF4-FFF2-40B4-BE49-F238E27FC236}">
                <a16:creationId xmlns:a16="http://schemas.microsoft.com/office/drawing/2014/main" id="{B8B53DB2-837A-1E41-952E-52B252EFBAD9}"/>
              </a:ext>
            </a:extLst>
          </p:cNvPr>
          <p:cNvSpPr>
            <a:spLocks noGrp="1"/>
          </p:cNvSpPr>
          <p:nvPr>
            <p:ph sz="quarter" idx="4" hasCustomPrompt="1"/>
          </p:nvPr>
        </p:nvSpPr>
        <p:spPr>
          <a:xfrm>
            <a:off x="6283452" y="2046628"/>
            <a:ext cx="5641848" cy="3820771"/>
          </a:xfrm>
          <a:prstGeom prst="rect">
            <a:avLst/>
          </a:prstGeom>
        </p:spPr>
        <p:txBody>
          <a:bodyPr/>
          <a:lstStyle/>
          <a:p>
            <a:pPr lvl="0"/>
            <a:r>
              <a:rPr lang="en-US" dirty="0"/>
              <a:t>Level One Bullet</a:t>
            </a:r>
          </a:p>
          <a:p>
            <a:pPr lvl="1"/>
            <a:r>
              <a:rPr lang="en-US" dirty="0"/>
              <a:t>Level Two Bullet</a:t>
            </a:r>
          </a:p>
          <a:p>
            <a:pPr lvl="2"/>
            <a:r>
              <a:rPr lang="en-US" dirty="0"/>
              <a:t>Level Three Bullet</a:t>
            </a:r>
          </a:p>
          <a:p>
            <a:pPr lvl="3"/>
            <a:r>
              <a:rPr lang="en-US" dirty="0"/>
              <a:t>Level Four Bullet</a:t>
            </a:r>
          </a:p>
        </p:txBody>
      </p:sp>
      <p:sp>
        <p:nvSpPr>
          <p:cNvPr id="10" name="Slide Number Placeholder 9">
            <a:extLst>
              <a:ext uri="{FF2B5EF4-FFF2-40B4-BE49-F238E27FC236}">
                <a16:creationId xmlns:a16="http://schemas.microsoft.com/office/drawing/2014/main" id="{DAC63D21-C33D-9E4F-9EDB-EE6548FFC555}"/>
              </a:ext>
            </a:extLst>
          </p:cNvPr>
          <p:cNvSpPr>
            <a:spLocks noGrp="1"/>
          </p:cNvSpPr>
          <p:nvPr>
            <p:ph type="sldNum" sz="quarter" idx="10"/>
          </p:nvPr>
        </p:nvSpPr>
        <p:spPr/>
        <p:txBody>
          <a:bodyPr/>
          <a:lstStyle/>
          <a:p>
            <a:fld id="{B15CCACC-6213-F14B-B40D-407BFF938B14}" type="slidenum">
              <a:rPr lang="en-US" smtClean="0"/>
              <a:t>‹#›</a:t>
            </a:fld>
            <a:endParaRPr lang="en-US"/>
          </a:p>
        </p:txBody>
      </p:sp>
    </p:spTree>
    <p:extLst>
      <p:ext uri="{BB962C8B-B14F-4D97-AF65-F5344CB8AC3E}">
        <p14:creationId xmlns:p14="http://schemas.microsoft.com/office/powerpoint/2010/main" val="42316704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99B51-C150-AD4E-BEE5-623B0A131E39}"/>
              </a:ext>
            </a:extLst>
          </p:cNvPr>
          <p:cNvSpPr>
            <a:spLocks noGrp="1"/>
          </p:cNvSpPr>
          <p:nvPr>
            <p:ph type="title"/>
          </p:nvPr>
        </p:nvSpPr>
        <p:spPr>
          <a:xfrm>
            <a:off x="277934" y="293875"/>
            <a:ext cx="11647366" cy="649224"/>
          </a:xfrm>
          <a:prstGeom prst="rect">
            <a:avLst/>
          </a:prstGeom>
        </p:spPr>
        <p:txBody>
          <a:bodyPr/>
          <a:lstStyle/>
          <a:p>
            <a:r>
              <a:rPr lang="en-US" dirty="0"/>
              <a:t>Click to edit Master title</a:t>
            </a:r>
          </a:p>
        </p:txBody>
      </p:sp>
      <p:sp>
        <p:nvSpPr>
          <p:cNvPr id="6" name="Slide Number Placeholder 5">
            <a:extLst>
              <a:ext uri="{FF2B5EF4-FFF2-40B4-BE49-F238E27FC236}">
                <a16:creationId xmlns:a16="http://schemas.microsoft.com/office/drawing/2014/main" id="{7B303C40-DDF3-1B4D-8096-0CB457987799}"/>
              </a:ext>
            </a:extLst>
          </p:cNvPr>
          <p:cNvSpPr>
            <a:spLocks noGrp="1"/>
          </p:cNvSpPr>
          <p:nvPr>
            <p:ph type="sldNum" sz="quarter" idx="10"/>
          </p:nvPr>
        </p:nvSpPr>
        <p:spPr/>
        <p:txBody>
          <a:bodyPr/>
          <a:lstStyle/>
          <a:p>
            <a:fld id="{B15CCACC-6213-F14B-B40D-407BFF938B14}" type="slidenum">
              <a:rPr lang="en-US" smtClean="0"/>
              <a:t>‹#›</a:t>
            </a:fld>
            <a:endParaRPr lang="en-US"/>
          </a:p>
        </p:txBody>
      </p:sp>
    </p:spTree>
    <p:extLst>
      <p:ext uri="{BB962C8B-B14F-4D97-AF65-F5344CB8AC3E}">
        <p14:creationId xmlns:p14="http://schemas.microsoft.com/office/powerpoint/2010/main" val="73081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99B51-C150-AD4E-BEE5-623B0A131E39}"/>
              </a:ext>
            </a:extLst>
          </p:cNvPr>
          <p:cNvSpPr>
            <a:spLocks noGrp="1"/>
          </p:cNvSpPr>
          <p:nvPr>
            <p:ph type="title"/>
          </p:nvPr>
        </p:nvSpPr>
        <p:spPr>
          <a:xfrm>
            <a:off x="277934" y="293875"/>
            <a:ext cx="11647366" cy="649224"/>
          </a:xfrm>
          <a:prstGeom prst="rect">
            <a:avLst/>
          </a:prstGeom>
        </p:spPr>
        <p:txBody>
          <a:bodyPr/>
          <a:lstStyle/>
          <a:p>
            <a:r>
              <a:rPr lang="en-US" dirty="0"/>
              <a:t>Click to edit Master title</a:t>
            </a:r>
          </a:p>
        </p:txBody>
      </p:sp>
      <p:sp>
        <p:nvSpPr>
          <p:cNvPr id="6" name="Slide Number Placeholder 5">
            <a:extLst>
              <a:ext uri="{FF2B5EF4-FFF2-40B4-BE49-F238E27FC236}">
                <a16:creationId xmlns:a16="http://schemas.microsoft.com/office/drawing/2014/main" id="{7B303C40-DDF3-1B4D-8096-0CB457987799}"/>
              </a:ext>
            </a:extLst>
          </p:cNvPr>
          <p:cNvSpPr>
            <a:spLocks noGrp="1"/>
          </p:cNvSpPr>
          <p:nvPr>
            <p:ph type="sldNum" sz="quarter" idx="10"/>
          </p:nvPr>
        </p:nvSpPr>
        <p:spPr/>
        <p:txBody>
          <a:bodyPr/>
          <a:lstStyle/>
          <a:p>
            <a:fld id="{B15CCACC-6213-F14B-B40D-407BFF938B14}" type="slidenum">
              <a:rPr lang="en-US" smtClean="0"/>
              <a:t>‹#›</a:t>
            </a:fld>
            <a:endParaRPr lang="en-US"/>
          </a:p>
        </p:txBody>
      </p:sp>
      <p:sp>
        <p:nvSpPr>
          <p:cNvPr id="4" name="Text Placeholder 5">
            <a:extLst>
              <a:ext uri="{FF2B5EF4-FFF2-40B4-BE49-F238E27FC236}">
                <a16:creationId xmlns:a16="http://schemas.microsoft.com/office/drawing/2014/main" id="{41311304-9C98-8B49-B434-134184A09B3F}"/>
              </a:ext>
            </a:extLst>
          </p:cNvPr>
          <p:cNvSpPr>
            <a:spLocks noGrp="1"/>
          </p:cNvSpPr>
          <p:nvPr>
            <p:ph type="body" sz="quarter" idx="17" hasCustomPrompt="1"/>
          </p:nvPr>
        </p:nvSpPr>
        <p:spPr>
          <a:xfrm>
            <a:off x="8382000" y="2005584"/>
            <a:ext cx="3200400" cy="3140075"/>
          </a:xfrm>
          <a:prstGeom prst="roundRect">
            <a:avLst>
              <a:gd name="adj" fmla="val 942"/>
            </a:avLst>
          </a:prstGeom>
          <a:noFill/>
          <a:ln>
            <a:solidFill>
              <a:schemeClr val="tx2"/>
            </a:solidFill>
          </a:ln>
          <a:effectLst>
            <a:outerShdw blurRad="38100" dist="12700" dir="5400000" algn="tl" rotWithShape="0">
              <a:prstClr val="black">
                <a:alpha val="35000"/>
              </a:prstClr>
            </a:outerShdw>
          </a:effectLst>
        </p:spPr>
        <p:txBody>
          <a:bodyPr lIns="365760" tIns="822960" rIns="365760" bIns="365760"/>
          <a:lstStyle>
            <a:lvl1pPr marL="0" marR="0" indent="0" algn="ctr" defTabSz="914400" rtl="0" eaLnBrk="1" fontAlgn="base" latinLnBrk="0" hangingPunct="1">
              <a:lnSpc>
                <a:spcPct val="100000"/>
              </a:lnSpc>
              <a:spcBef>
                <a:spcPct val="0"/>
              </a:spcBef>
              <a:spcAft>
                <a:spcPct val="0"/>
              </a:spcAft>
              <a:buClrTx/>
              <a:buSzTx/>
              <a:buFontTx/>
              <a:buNone/>
              <a:tabLst/>
              <a:defRPr sz="1800">
                <a:solidFill>
                  <a:schemeClr val="tx1"/>
                </a:solidFill>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body body body body body body body body body body body body body body body body body body body body body body body body</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body body body body</a:t>
            </a:r>
            <a:endParaRPr lang="en-US" dirty="0"/>
          </a:p>
        </p:txBody>
      </p:sp>
      <p:sp>
        <p:nvSpPr>
          <p:cNvPr id="5" name="Text Placeholder 5">
            <a:extLst>
              <a:ext uri="{FF2B5EF4-FFF2-40B4-BE49-F238E27FC236}">
                <a16:creationId xmlns:a16="http://schemas.microsoft.com/office/drawing/2014/main" id="{60320AC0-0FC1-8C47-8026-8DEF53359BF8}"/>
              </a:ext>
            </a:extLst>
          </p:cNvPr>
          <p:cNvSpPr>
            <a:spLocks noGrp="1"/>
          </p:cNvSpPr>
          <p:nvPr>
            <p:ph type="body" sz="quarter" idx="18" hasCustomPrompt="1"/>
          </p:nvPr>
        </p:nvSpPr>
        <p:spPr>
          <a:xfrm>
            <a:off x="4495800" y="2011680"/>
            <a:ext cx="3200400" cy="3136392"/>
          </a:xfrm>
          <a:prstGeom prst="roundRect">
            <a:avLst>
              <a:gd name="adj" fmla="val 942"/>
            </a:avLst>
          </a:prstGeom>
          <a:noFill/>
          <a:ln>
            <a:solidFill>
              <a:schemeClr val="tx2"/>
            </a:solidFill>
          </a:ln>
          <a:effectLst>
            <a:outerShdw blurRad="38100" dist="12700" dir="5400000" algn="tl" rotWithShape="0">
              <a:prstClr val="black">
                <a:alpha val="35000"/>
              </a:prstClr>
            </a:outerShdw>
          </a:effectLst>
        </p:spPr>
        <p:txBody>
          <a:bodyPr lIns="365760" tIns="822960" rIns="365760" bIns="365760"/>
          <a:lstStyle>
            <a:lvl1pPr marL="0" marR="0" indent="0" algn="ctr" defTabSz="914400" rtl="0" eaLnBrk="1" fontAlgn="base" latinLnBrk="0" hangingPunct="1">
              <a:lnSpc>
                <a:spcPct val="100000"/>
              </a:lnSpc>
              <a:spcBef>
                <a:spcPct val="0"/>
              </a:spcBef>
              <a:spcAft>
                <a:spcPct val="0"/>
              </a:spcAft>
              <a:buClrTx/>
              <a:buSzTx/>
              <a:buFontTx/>
              <a:buNone/>
              <a:tabLst/>
              <a:defRPr sz="1800">
                <a:ln>
                  <a:noFill/>
                </a:ln>
                <a:solidFill>
                  <a:schemeClr val="tx1"/>
                </a:solidFill>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body body body body body body body body body body body body body body body body body body body body body body body body</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body body body body</a:t>
            </a:r>
            <a:endParaRPr lang="en-US" dirty="0"/>
          </a:p>
        </p:txBody>
      </p:sp>
      <p:sp>
        <p:nvSpPr>
          <p:cNvPr id="7" name="Text Placeholder 5">
            <a:extLst>
              <a:ext uri="{FF2B5EF4-FFF2-40B4-BE49-F238E27FC236}">
                <a16:creationId xmlns:a16="http://schemas.microsoft.com/office/drawing/2014/main" id="{6B3F4821-83A2-084E-87B9-80099BFD857A}"/>
              </a:ext>
            </a:extLst>
          </p:cNvPr>
          <p:cNvSpPr>
            <a:spLocks noGrp="1"/>
          </p:cNvSpPr>
          <p:nvPr>
            <p:ph type="body" sz="quarter" idx="16" hasCustomPrompt="1"/>
          </p:nvPr>
        </p:nvSpPr>
        <p:spPr>
          <a:xfrm>
            <a:off x="609600" y="1981200"/>
            <a:ext cx="3200400" cy="3140075"/>
          </a:xfrm>
          <a:prstGeom prst="roundRect">
            <a:avLst>
              <a:gd name="adj" fmla="val 942"/>
            </a:avLst>
          </a:prstGeom>
          <a:noFill/>
          <a:ln>
            <a:solidFill>
              <a:schemeClr val="tx2"/>
            </a:solidFill>
          </a:ln>
          <a:effectLst>
            <a:outerShdw blurRad="38100" dist="12700" dir="5400000" algn="tl" rotWithShape="0">
              <a:prstClr val="black">
                <a:alpha val="35000"/>
              </a:prstClr>
            </a:outerShdw>
          </a:effectLst>
        </p:spPr>
        <p:txBody>
          <a:bodyPr lIns="365760" tIns="822960" rIns="365760" bIns="365760"/>
          <a:lstStyle>
            <a:lvl1pPr marL="0" marR="0" indent="0" algn="ctr" defTabSz="914400" rtl="0" eaLnBrk="1" fontAlgn="base" latinLnBrk="0" hangingPunct="1">
              <a:lnSpc>
                <a:spcPct val="100000"/>
              </a:lnSpc>
              <a:spcBef>
                <a:spcPct val="0"/>
              </a:spcBef>
              <a:spcAft>
                <a:spcPct val="0"/>
              </a:spcAft>
              <a:buClrTx/>
              <a:buSzTx/>
              <a:buFontTx/>
              <a:buNone/>
              <a:tabLst/>
              <a:defRPr sz="1800">
                <a:solidFill>
                  <a:schemeClr val="tx1"/>
                </a:solidFill>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body body body body body body body body body body body body body body body body body body body body body body body body</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body body body body</a:t>
            </a:r>
            <a:endParaRPr lang="en-US" dirty="0"/>
          </a:p>
        </p:txBody>
      </p:sp>
      <p:sp>
        <p:nvSpPr>
          <p:cNvPr id="8" name="Text Placeholder 13">
            <a:extLst>
              <a:ext uri="{FF2B5EF4-FFF2-40B4-BE49-F238E27FC236}">
                <a16:creationId xmlns:a16="http://schemas.microsoft.com/office/drawing/2014/main" id="{AD38DF34-14F9-5F41-8070-1BD3DEF20C9B}"/>
              </a:ext>
            </a:extLst>
          </p:cNvPr>
          <p:cNvSpPr>
            <a:spLocks noGrp="1"/>
          </p:cNvSpPr>
          <p:nvPr>
            <p:ph type="body" sz="quarter" idx="13" hasCustomPrompt="1"/>
          </p:nvPr>
        </p:nvSpPr>
        <p:spPr>
          <a:xfrm>
            <a:off x="838200" y="2362200"/>
            <a:ext cx="2743200" cy="304800"/>
          </a:xfrm>
          <a:prstGeom prst="rect">
            <a:avLst/>
          </a:prstGeom>
          <a:ln>
            <a:noFill/>
          </a:ln>
        </p:spPr>
        <p:txBody>
          <a:bodyPr/>
          <a:lstStyle>
            <a:lvl1pPr marL="0" indent="0" algn="ctr">
              <a:buNone/>
              <a:defRPr sz="2000" b="1" i="0">
                <a:solidFill>
                  <a:schemeClr val="tx1"/>
                </a:solidFill>
                <a:latin typeface="+mn-lt"/>
              </a:defRPr>
            </a:lvl1pPr>
          </a:lstStyle>
          <a:p>
            <a:pPr lvl="0"/>
            <a:r>
              <a:rPr lang="en-US" dirty="0"/>
              <a:t>Subhead</a:t>
            </a:r>
          </a:p>
        </p:txBody>
      </p:sp>
      <p:sp>
        <p:nvSpPr>
          <p:cNvPr id="9" name="Text Placeholder 13">
            <a:extLst>
              <a:ext uri="{FF2B5EF4-FFF2-40B4-BE49-F238E27FC236}">
                <a16:creationId xmlns:a16="http://schemas.microsoft.com/office/drawing/2014/main" id="{D5DF8844-5287-1E4A-BF7D-DE2C1E03B26E}"/>
              </a:ext>
            </a:extLst>
          </p:cNvPr>
          <p:cNvSpPr>
            <a:spLocks noGrp="1"/>
          </p:cNvSpPr>
          <p:nvPr>
            <p:ph type="body" sz="quarter" idx="14" hasCustomPrompt="1"/>
          </p:nvPr>
        </p:nvSpPr>
        <p:spPr>
          <a:xfrm>
            <a:off x="8610600" y="2362200"/>
            <a:ext cx="2743200" cy="304800"/>
          </a:xfrm>
          <a:prstGeom prst="rect">
            <a:avLst/>
          </a:prstGeom>
        </p:spPr>
        <p:txBody>
          <a:bodyPr/>
          <a:lstStyle>
            <a:lvl1pPr marL="0" indent="0" algn="ctr">
              <a:buNone/>
              <a:defRPr sz="2000" b="1" i="0">
                <a:solidFill>
                  <a:schemeClr val="tx1"/>
                </a:solidFill>
                <a:latin typeface="+mn-lt"/>
              </a:defRPr>
            </a:lvl1pPr>
          </a:lstStyle>
          <a:p>
            <a:pPr lvl="0"/>
            <a:r>
              <a:rPr lang="en-US" dirty="0"/>
              <a:t>Subhead</a:t>
            </a:r>
          </a:p>
        </p:txBody>
      </p:sp>
      <p:sp>
        <p:nvSpPr>
          <p:cNvPr id="10" name="Text Placeholder 13">
            <a:extLst>
              <a:ext uri="{FF2B5EF4-FFF2-40B4-BE49-F238E27FC236}">
                <a16:creationId xmlns:a16="http://schemas.microsoft.com/office/drawing/2014/main" id="{73E7AE11-2C77-954A-BEF0-800001182DAE}"/>
              </a:ext>
            </a:extLst>
          </p:cNvPr>
          <p:cNvSpPr>
            <a:spLocks noGrp="1"/>
          </p:cNvSpPr>
          <p:nvPr>
            <p:ph type="body" sz="quarter" idx="15" hasCustomPrompt="1"/>
          </p:nvPr>
        </p:nvSpPr>
        <p:spPr>
          <a:xfrm>
            <a:off x="4724400" y="2362200"/>
            <a:ext cx="2743200" cy="304800"/>
          </a:xfrm>
          <a:prstGeom prst="rect">
            <a:avLst/>
          </a:prstGeom>
        </p:spPr>
        <p:txBody>
          <a:bodyPr/>
          <a:lstStyle>
            <a:lvl1pPr marL="0" indent="0" algn="ctr">
              <a:buNone/>
              <a:defRPr sz="2000" b="1" i="0">
                <a:solidFill>
                  <a:schemeClr val="tx1"/>
                </a:solidFill>
                <a:latin typeface="+mn-lt"/>
              </a:defRPr>
            </a:lvl1pPr>
          </a:lstStyle>
          <a:p>
            <a:pPr lvl="0"/>
            <a:r>
              <a:rPr lang="en-US" dirty="0"/>
              <a:t>Subhead</a:t>
            </a:r>
          </a:p>
        </p:txBody>
      </p:sp>
    </p:spTree>
    <p:extLst>
      <p:ext uri="{BB962C8B-B14F-4D97-AF65-F5344CB8AC3E}">
        <p14:creationId xmlns:p14="http://schemas.microsoft.com/office/powerpoint/2010/main" val="8567625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3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99B51-C150-AD4E-BEE5-623B0A131E39}"/>
              </a:ext>
            </a:extLst>
          </p:cNvPr>
          <p:cNvSpPr>
            <a:spLocks noGrp="1"/>
          </p:cNvSpPr>
          <p:nvPr>
            <p:ph type="title"/>
          </p:nvPr>
        </p:nvSpPr>
        <p:spPr>
          <a:xfrm>
            <a:off x="277934" y="293875"/>
            <a:ext cx="11647366" cy="649224"/>
          </a:xfrm>
          <a:prstGeom prst="rect">
            <a:avLst/>
          </a:prstGeom>
        </p:spPr>
        <p:txBody>
          <a:bodyPr/>
          <a:lstStyle/>
          <a:p>
            <a:r>
              <a:rPr lang="en-US" dirty="0"/>
              <a:t>Click to edit Master title</a:t>
            </a:r>
          </a:p>
        </p:txBody>
      </p:sp>
      <p:sp>
        <p:nvSpPr>
          <p:cNvPr id="28" name="Picture Placeholder 14">
            <a:extLst>
              <a:ext uri="{FF2B5EF4-FFF2-40B4-BE49-F238E27FC236}">
                <a16:creationId xmlns:a16="http://schemas.microsoft.com/office/drawing/2014/main" id="{4779427A-781D-EA42-927E-C82F77CBE2D4}"/>
              </a:ext>
            </a:extLst>
          </p:cNvPr>
          <p:cNvSpPr>
            <a:spLocks noGrp="1"/>
          </p:cNvSpPr>
          <p:nvPr>
            <p:ph type="pic" sz="quarter" idx="10" hasCustomPrompt="1"/>
          </p:nvPr>
        </p:nvSpPr>
        <p:spPr>
          <a:xfrm>
            <a:off x="4928245" y="1953118"/>
            <a:ext cx="2335511" cy="2071068"/>
          </a:xfrm>
          <a:prstGeom prst="rect">
            <a:avLst/>
          </a:prstGeom>
        </p:spPr>
        <p:txBody>
          <a:bodyPr/>
          <a:lstStyle>
            <a:lvl1pPr marL="0" indent="0">
              <a:buNone/>
              <a:defRPr sz="2400" b="1" i="0">
                <a:solidFill>
                  <a:schemeClr val="tx1"/>
                </a:solidFill>
                <a:latin typeface="+mn-lt"/>
              </a:defRPr>
            </a:lvl1pPr>
          </a:lstStyle>
          <a:p>
            <a:r>
              <a:rPr lang="en-US" dirty="0"/>
              <a:t>Click to add picture</a:t>
            </a:r>
          </a:p>
        </p:txBody>
      </p:sp>
      <p:sp>
        <p:nvSpPr>
          <p:cNvPr id="29" name="Text Placeholder 5">
            <a:extLst>
              <a:ext uri="{FF2B5EF4-FFF2-40B4-BE49-F238E27FC236}">
                <a16:creationId xmlns:a16="http://schemas.microsoft.com/office/drawing/2014/main" id="{52CCDFF2-698A-B84A-9762-F0746F91F672}"/>
              </a:ext>
            </a:extLst>
          </p:cNvPr>
          <p:cNvSpPr>
            <a:spLocks noGrp="1"/>
          </p:cNvSpPr>
          <p:nvPr>
            <p:ph type="body" sz="quarter" idx="16" hasCustomPrompt="1"/>
          </p:nvPr>
        </p:nvSpPr>
        <p:spPr>
          <a:xfrm>
            <a:off x="4922310" y="4024190"/>
            <a:ext cx="2347380" cy="1365954"/>
          </a:xfrm>
          <a:prstGeom prst="roundRect">
            <a:avLst>
              <a:gd name="adj" fmla="val 942"/>
            </a:avLst>
          </a:prstGeom>
          <a:solidFill>
            <a:schemeClr val="accent6"/>
          </a:solidFill>
          <a:effectLst>
            <a:outerShdw blurRad="38100" dist="12700" dir="5400000" algn="tl" rotWithShape="0">
              <a:prstClr val="black">
                <a:alpha val="35000"/>
              </a:prstClr>
            </a:outerShdw>
          </a:effectLst>
        </p:spPr>
        <p:txBody>
          <a:bodyPr lIns="91440" tIns="914400" rIns="91440" bIns="365760">
            <a:noAutofit/>
          </a:bodyPr>
          <a:lstStyle>
            <a:lvl1pPr marL="0" marR="0" indent="0" algn="ctr" defTabSz="914400" rtl="0" eaLnBrk="1" fontAlgn="base" latinLnBrk="0" hangingPunct="1">
              <a:lnSpc>
                <a:spcPct val="100000"/>
              </a:lnSpc>
              <a:spcBef>
                <a:spcPct val="0"/>
              </a:spcBef>
              <a:spcAft>
                <a:spcPct val="0"/>
              </a:spcAft>
              <a:buClrTx/>
              <a:buSzTx/>
              <a:buFontTx/>
              <a:buNone/>
              <a:tabLst/>
              <a:defRPr sz="1800">
                <a:solidFill>
                  <a:schemeClr val="tx1"/>
                </a:solidFill>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Click to edit title</a:t>
            </a:r>
            <a:endParaRPr lang="en-US" dirty="0"/>
          </a:p>
        </p:txBody>
      </p:sp>
      <p:sp>
        <p:nvSpPr>
          <p:cNvPr id="34" name="Text Placeholder 4">
            <a:extLst>
              <a:ext uri="{FF2B5EF4-FFF2-40B4-BE49-F238E27FC236}">
                <a16:creationId xmlns:a16="http://schemas.microsoft.com/office/drawing/2014/main" id="{4DD02BB8-6D7A-2046-9515-B3821248853B}"/>
              </a:ext>
            </a:extLst>
          </p:cNvPr>
          <p:cNvSpPr>
            <a:spLocks noGrp="1"/>
          </p:cNvSpPr>
          <p:nvPr>
            <p:ph type="body" sz="quarter" idx="25" hasCustomPrompt="1"/>
          </p:nvPr>
        </p:nvSpPr>
        <p:spPr>
          <a:xfrm>
            <a:off x="5088879" y="4244697"/>
            <a:ext cx="2014242" cy="531836"/>
          </a:xfrm>
          <a:prstGeom prst="rect">
            <a:avLst/>
          </a:prstGeom>
        </p:spPr>
        <p:txBody>
          <a:bodyPr lIns="0" rIns="0" anchor="ctr" anchorCtr="0">
            <a:noAutofit/>
          </a:bodyPr>
          <a:lstStyle>
            <a:lvl1pPr marL="0" indent="0" algn="ctr">
              <a:buNone/>
              <a:defRPr sz="2000" b="0" i="0">
                <a:solidFill>
                  <a:schemeClr val="tx1"/>
                </a:solidFill>
                <a:latin typeface="+mn-lt"/>
              </a:defRPr>
            </a:lvl1pPr>
            <a:lvl2pPr marL="457200" indent="0">
              <a:buNone/>
              <a:defRPr b="1" i="0">
                <a:solidFill>
                  <a:srgbClr val="595959"/>
                </a:solidFill>
                <a:latin typeface="Myriad Pro Semibold" panose="020B0503030403020204" pitchFamily="34" charset="0"/>
              </a:defRPr>
            </a:lvl2pPr>
            <a:lvl3pPr marL="914400" indent="0">
              <a:buNone/>
              <a:defRPr b="1" i="0">
                <a:solidFill>
                  <a:srgbClr val="595959"/>
                </a:solidFill>
                <a:latin typeface="Myriad Pro Semibold" panose="020B0503030403020204" pitchFamily="34" charset="0"/>
              </a:defRPr>
            </a:lvl3pPr>
            <a:lvl4pPr marL="1371600" indent="0">
              <a:buNone/>
              <a:defRPr b="1" i="0">
                <a:solidFill>
                  <a:srgbClr val="595959"/>
                </a:solidFill>
                <a:latin typeface="Myriad Pro Semibold" panose="020B0503030403020204" pitchFamily="34" charset="0"/>
              </a:defRPr>
            </a:lvl4pPr>
            <a:lvl5pPr marL="1828800" indent="0">
              <a:buNone/>
              <a:defRPr b="1" i="0">
                <a:solidFill>
                  <a:srgbClr val="595959"/>
                </a:solidFill>
                <a:latin typeface="Myriad Pro Semibold" panose="020B0503030403020204" pitchFamily="34" charset="0"/>
              </a:defRPr>
            </a:lvl5pPr>
          </a:lstStyle>
          <a:p>
            <a:pPr lvl="0"/>
            <a:r>
              <a:rPr lang="en-US" dirty="0"/>
              <a:t>Click to enter first and last name</a:t>
            </a:r>
          </a:p>
        </p:txBody>
      </p:sp>
      <p:sp>
        <p:nvSpPr>
          <p:cNvPr id="37" name="Picture Placeholder 14">
            <a:extLst>
              <a:ext uri="{FF2B5EF4-FFF2-40B4-BE49-F238E27FC236}">
                <a16:creationId xmlns:a16="http://schemas.microsoft.com/office/drawing/2014/main" id="{9E49D0A7-C905-EA43-9A2D-DB9AF470A359}"/>
              </a:ext>
            </a:extLst>
          </p:cNvPr>
          <p:cNvSpPr>
            <a:spLocks noGrp="1"/>
          </p:cNvSpPr>
          <p:nvPr>
            <p:ph type="pic" sz="quarter" idx="26" hasCustomPrompt="1"/>
          </p:nvPr>
        </p:nvSpPr>
        <p:spPr>
          <a:xfrm>
            <a:off x="1490460" y="1953118"/>
            <a:ext cx="2335511" cy="2071068"/>
          </a:xfrm>
          <a:prstGeom prst="rect">
            <a:avLst/>
          </a:prstGeom>
        </p:spPr>
        <p:txBody>
          <a:bodyPr/>
          <a:lstStyle>
            <a:lvl1pPr marL="0" indent="0">
              <a:buNone/>
              <a:defRPr sz="2400" b="1" i="0">
                <a:solidFill>
                  <a:schemeClr val="tx1"/>
                </a:solidFill>
                <a:latin typeface="+mn-lt"/>
              </a:defRPr>
            </a:lvl1pPr>
          </a:lstStyle>
          <a:p>
            <a:r>
              <a:rPr lang="en-US" dirty="0"/>
              <a:t>Click to add picture</a:t>
            </a:r>
          </a:p>
        </p:txBody>
      </p:sp>
      <p:sp>
        <p:nvSpPr>
          <p:cNvPr id="38" name="Text Placeholder 5">
            <a:extLst>
              <a:ext uri="{FF2B5EF4-FFF2-40B4-BE49-F238E27FC236}">
                <a16:creationId xmlns:a16="http://schemas.microsoft.com/office/drawing/2014/main" id="{408DC2C2-0C1A-0549-8DFD-B5846E86F5DB}"/>
              </a:ext>
            </a:extLst>
          </p:cNvPr>
          <p:cNvSpPr>
            <a:spLocks noGrp="1"/>
          </p:cNvSpPr>
          <p:nvPr>
            <p:ph type="body" sz="quarter" idx="27" hasCustomPrompt="1"/>
          </p:nvPr>
        </p:nvSpPr>
        <p:spPr>
          <a:xfrm>
            <a:off x="1484525" y="4024190"/>
            <a:ext cx="2347380" cy="1365954"/>
          </a:xfrm>
          <a:prstGeom prst="roundRect">
            <a:avLst>
              <a:gd name="adj" fmla="val 942"/>
            </a:avLst>
          </a:prstGeom>
          <a:solidFill>
            <a:schemeClr val="accent6"/>
          </a:solidFill>
          <a:effectLst>
            <a:outerShdw blurRad="38100" dist="12700" dir="5400000" algn="tl" rotWithShape="0">
              <a:prstClr val="black">
                <a:alpha val="35000"/>
              </a:prstClr>
            </a:outerShdw>
          </a:effectLst>
        </p:spPr>
        <p:txBody>
          <a:bodyPr lIns="91440" tIns="914400" rIns="91440" bIns="365760">
            <a:noAutofit/>
          </a:bodyPr>
          <a:lstStyle>
            <a:lvl1pPr marL="0" marR="0" indent="0" algn="ctr" defTabSz="914400" rtl="0" eaLnBrk="1" fontAlgn="base" latinLnBrk="0" hangingPunct="1">
              <a:lnSpc>
                <a:spcPct val="100000"/>
              </a:lnSpc>
              <a:spcBef>
                <a:spcPct val="0"/>
              </a:spcBef>
              <a:spcAft>
                <a:spcPct val="0"/>
              </a:spcAft>
              <a:buClrTx/>
              <a:buSzTx/>
              <a:buFontTx/>
              <a:buNone/>
              <a:tabLst/>
              <a:defRPr sz="1800">
                <a:solidFill>
                  <a:srgbClr val="F5F5F5"/>
                </a:solidFill>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Click to edit title</a:t>
            </a:r>
            <a:endParaRPr lang="en-US" dirty="0"/>
          </a:p>
        </p:txBody>
      </p:sp>
      <p:sp>
        <p:nvSpPr>
          <p:cNvPr id="39" name="Text Placeholder 4">
            <a:extLst>
              <a:ext uri="{FF2B5EF4-FFF2-40B4-BE49-F238E27FC236}">
                <a16:creationId xmlns:a16="http://schemas.microsoft.com/office/drawing/2014/main" id="{157D76DD-6800-C546-A701-88D8621EFDF3}"/>
              </a:ext>
            </a:extLst>
          </p:cNvPr>
          <p:cNvSpPr>
            <a:spLocks noGrp="1"/>
          </p:cNvSpPr>
          <p:nvPr>
            <p:ph type="body" sz="quarter" idx="28" hasCustomPrompt="1"/>
          </p:nvPr>
        </p:nvSpPr>
        <p:spPr>
          <a:xfrm>
            <a:off x="1651094" y="4244697"/>
            <a:ext cx="2014242" cy="531836"/>
          </a:xfrm>
          <a:prstGeom prst="rect">
            <a:avLst/>
          </a:prstGeom>
        </p:spPr>
        <p:txBody>
          <a:bodyPr lIns="0" rIns="0" anchor="ctr" anchorCtr="0">
            <a:noAutofit/>
          </a:bodyPr>
          <a:lstStyle>
            <a:lvl1pPr marL="0" indent="0" algn="ctr">
              <a:buNone/>
              <a:defRPr sz="2000" b="0" i="0">
                <a:solidFill>
                  <a:schemeClr val="tx1"/>
                </a:solidFill>
                <a:latin typeface="+mn-lt"/>
              </a:defRPr>
            </a:lvl1pPr>
            <a:lvl2pPr marL="457200" indent="0">
              <a:buNone/>
              <a:defRPr b="1" i="0">
                <a:solidFill>
                  <a:srgbClr val="595959"/>
                </a:solidFill>
                <a:latin typeface="Myriad Pro Semibold" panose="020B0503030403020204" pitchFamily="34" charset="0"/>
              </a:defRPr>
            </a:lvl2pPr>
            <a:lvl3pPr marL="914400" indent="0">
              <a:buNone/>
              <a:defRPr b="1" i="0">
                <a:solidFill>
                  <a:srgbClr val="595959"/>
                </a:solidFill>
                <a:latin typeface="Myriad Pro Semibold" panose="020B0503030403020204" pitchFamily="34" charset="0"/>
              </a:defRPr>
            </a:lvl3pPr>
            <a:lvl4pPr marL="1371600" indent="0">
              <a:buNone/>
              <a:defRPr b="1" i="0">
                <a:solidFill>
                  <a:srgbClr val="595959"/>
                </a:solidFill>
                <a:latin typeface="Myriad Pro Semibold" panose="020B0503030403020204" pitchFamily="34" charset="0"/>
              </a:defRPr>
            </a:lvl4pPr>
            <a:lvl5pPr marL="1828800" indent="0">
              <a:buNone/>
              <a:defRPr b="1" i="0">
                <a:solidFill>
                  <a:srgbClr val="595959"/>
                </a:solidFill>
                <a:latin typeface="Myriad Pro Semibold" panose="020B0503030403020204" pitchFamily="34" charset="0"/>
              </a:defRPr>
            </a:lvl5pPr>
          </a:lstStyle>
          <a:p>
            <a:pPr lvl="0"/>
            <a:r>
              <a:rPr lang="en-US" dirty="0"/>
              <a:t>Click to enter first and last name</a:t>
            </a:r>
          </a:p>
        </p:txBody>
      </p:sp>
      <p:sp>
        <p:nvSpPr>
          <p:cNvPr id="40" name="Picture Placeholder 14">
            <a:extLst>
              <a:ext uri="{FF2B5EF4-FFF2-40B4-BE49-F238E27FC236}">
                <a16:creationId xmlns:a16="http://schemas.microsoft.com/office/drawing/2014/main" id="{206F4037-ACDA-D545-AE97-19BCD24A558A}"/>
              </a:ext>
            </a:extLst>
          </p:cNvPr>
          <p:cNvSpPr>
            <a:spLocks noGrp="1"/>
          </p:cNvSpPr>
          <p:nvPr>
            <p:ph type="pic" sz="quarter" idx="29" hasCustomPrompt="1"/>
          </p:nvPr>
        </p:nvSpPr>
        <p:spPr>
          <a:xfrm>
            <a:off x="8360095" y="1953118"/>
            <a:ext cx="2335511" cy="2071068"/>
          </a:xfrm>
          <a:prstGeom prst="rect">
            <a:avLst/>
          </a:prstGeom>
        </p:spPr>
        <p:txBody>
          <a:bodyPr/>
          <a:lstStyle>
            <a:lvl1pPr marL="0" indent="0">
              <a:buNone/>
              <a:defRPr sz="2400" b="1" i="0">
                <a:solidFill>
                  <a:schemeClr val="tx1"/>
                </a:solidFill>
                <a:latin typeface="+mn-lt"/>
              </a:defRPr>
            </a:lvl1pPr>
          </a:lstStyle>
          <a:p>
            <a:r>
              <a:rPr lang="en-US" dirty="0"/>
              <a:t>Click to add picture</a:t>
            </a:r>
          </a:p>
        </p:txBody>
      </p:sp>
      <p:sp>
        <p:nvSpPr>
          <p:cNvPr id="41" name="Text Placeholder 5">
            <a:extLst>
              <a:ext uri="{FF2B5EF4-FFF2-40B4-BE49-F238E27FC236}">
                <a16:creationId xmlns:a16="http://schemas.microsoft.com/office/drawing/2014/main" id="{7ED6EB13-4202-404D-8380-863765DE4E56}"/>
              </a:ext>
            </a:extLst>
          </p:cNvPr>
          <p:cNvSpPr>
            <a:spLocks noGrp="1"/>
          </p:cNvSpPr>
          <p:nvPr>
            <p:ph type="body" sz="quarter" idx="30" hasCustomPrompt="1"/>
          </p:nvPr>
        </p:nvSpPr>
        <p:spPr>
          <a:xfrm>
            <a:off x="8354160" y="4024190"/>
            <a:ext cx="2347380" cy="1365954"/>
          </a:xfrm>
          <a:prstGeom prst="roundRect">
            <a:avLst>
              <a:gd name="adj" fmla="val 942"/>
            </a:avLst>
          </a:prstGeom>
          <a:solidFill>
            <a:schemeClr val="accent6"/>
          </a:solidFill>
          <a:effectLst>
            <a:outerShdw blurRad="38100" dist="12700" dir="5400000" algn="tl" rotWithShape="0">
              <a:prstClr val="black">
                <a:alpha val="35000"/>
              </a:prstClr>
            </a:outerShdw>
          </a:effectLst>
        </p:spPr>
        <p:txBody>
          <a:bodyPr lIns="91440" tIns="914400" rIns="91440" bIns="365760">
            <a:noAutofit/>
          </a:bodyPr>
          <a:lstStyle>
            <a:lvl1pPr marL="0" marR="0" indent="0" algn="ctr" defTabSz="914400" rtl="0" eaLnBrk="1" fontAlgn="base" latinLnBrk="0" hangingPunct="1">
              <a:lnSpc>
                <a:spcPct val="100000"/>
              </a:lnSpc>
              <a:spcBef>
                <a:spcPct val="0"/>
              </a:spcBef>
              <a:spcAft>
                <a:spcPct val="0"/>
              </a:spcAft>
              <a:buClrTx/>
              <a:buSzTx/>
              <a:buFontTx/>
              <a:buNone/>
              <a:tabLst/>
              <a:defRPr sz="1800">
                <a:solidFill>
                  <a:schemeClr val="tx1"/>
                </a:solidFill>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Click to edit title</a:t>
            </a:r>
            <a:endParaRPr lang="en-US" dirty="0"/>
          </a:p>
        </p:txBody>
      </p:sp>
      <p:sp>
        <p:nvSpPr>
          <p:cNvPr id="42" name="Text Placeholder 4">
            <a:extLst>
              <a:ext uri="{FF2B5EF4-FFF2-40B4-BE49-F238E27FC236}">
                <a16:creationId xmlns:a16="http://schemas.microsoft.com/office/drawing/2014/main" id="{BDA54CC0-1DB6-1C4B-A1E7-741749ED3F40}"/>
              </a:ext>
            </a:extLst>
          </p:cNvPr>
          <p:cNvSpPr>
            <a:spLocks noGrp="1"/>
          </p:cNvSpPr>
          <p:nvPr>
            <p:ph type="body" sz="quarter" idx="31" hasCustomPrompt="1"/>
          </p:nvPr>
        </p:nvSpPr>
        <p:spPr>
          <a:xfrm>
            <a:off x="8520729" y="4244697"/>
            <a:ext cx="2014242" cy="531836"/>
          </a:xfrm>
          <a:prstGeom prst="rect">
            <a:avLst/>
          </a:prstGeom>
        </p:spPr>
        <p:txBody>
          <a:bodyPr lIns="0" rIns="0" anchor="ctr" anchorCtr="0">
            <a:noAutofit/>
          </a:bodyPr>
          <a:lstStyle>
            <a:lvl1pPr marL="0" indent="0" algn="ctr">
              <a:buNone/>
              <a:defRPr sz="2000" b="0" i="0">
                <a:solidFill>
                  <a:schemeClr val="tx1"/>
                </a:solidFill>
                <a:latin typeface="+mn-lt"/>
              </a:defRPr>
            </a:lvl1pPr>
            <a:lvl2pPr marL="457200" indent="0">
              <a:buNone/>
              <a:defRPr b="1" i="0">
                <a:solidFill>
                  <a:srgbClr val="595959"/>
                </a:solidFill>
                <a:latin typeface="Myriad Pro Semibold" panose="020B0503030403020204" pitchFamily="34" charset="0"/>
              </a:defRPr>
            </a:lvl2pPr>
            <a:lvl3pPr marL="914400" indent="0">
              <a:buNone/>
              <a:defRPr b="1" i="0">
                <a:solidFill>
                  <a:srgbClr val="595959"/>
                </a:solidFill>
                <a:latin typeface="Myriad Pro Semibold" panose="020B0503030403020204" pitchFamily="34" charset="0"/>
              </a:defRPr>
            </a:lvl3pPr>
            <a:lvl4pPr marL="1371600" indent="0">
              <a:buNone/>
              <a:defRPr b="1" i="0">
                <a:solidFill>
                  <a:srgbClr val="595959"/>
                </a:solidFill>
                <a:latin typeface="Myriad Pro Semibold" panose="020B0503030403020204" pitchFamily="34" charset="0"/>
              </a:defRPr>
            </a:lvl4pPr>
            <a:lvl5pPr marL="1828800" indent="0">
              <a:buNone/>
              <a:defRPr b="1" i="0">
                <a:solidFill>
                  <a:srgbClr val="595959"/>
                </a:solidFill>
                <a:latin typeface="Myriad Pro Semibold" panose="020B0503030403020204" pitchFamily="34" charset="0"/>
              </a:defRPr>
            </a:lvl5pPr>
          </a:lstStyle>
          <a:p>
            <a:pPr lvl="0"/>
            <a:r>
              <a:rPr lang="en-US" dirty="0"/>
              <a:t>Click to enter first and last name</a:t>
            </a:r>
          </a:p>
        </p:txBody>
      </p:sp>
      <p:sp>
        <p:nvSpPr>
          <p:cNvPr id="12" name="Slide Number Placeholder 14">
            <a:extLst>
              <a:ext uri="{FF2B5EF4-FFF2-40B4-BE49-F238E27FC236}">
                <a16:creationId xmlns:a16="http://schemas.microsoft.com/office/drawing/2014/main" id="{6A30D6AC-E7B5-0C42-8FD4-4E98826C8CD7}"/>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lstStyle>
            <a:lvl1pPr algn="r">
              <a:defRPr sz="1800" b="1">
                <a:solidFill>
                  <a:schemeClr val="bg1"/>
                </a:solidFill>
              </a:defRPr>
            </a:lvl1pPr>
          </a:lstStyle>
          <a:p>
            <a:fld id="{B15CCACC-6213-F14B-B40D-407BFF938B14}" type="slidenum">
              <a:rPr lang="en-US" smtClean="0"/>
              <a:pPr/>
              <a:t>‹#›</a:t>
            </a:fld>
            <a:endParaRPr lang="en-US" dirty="0"/>
          </a:p>
        </p:txBody>
      </p:sp>
    </p:spTree>
    <p:extLst>
      <p:ext uri="{BB962C8B-B14F-4D97-AF65-F5344CB8AC3E}">
        <p14:creationId xmlns:p14="http://schemas.microsoft.com/office/powerpoint/2010/main" val="11175419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Image and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A017C5F-3EE2-C848-A0FF-9B4B43B3F6D2}"/>
              </a:ext>
            </a:extLst>
          </p:cNvPr>
          <p:cNvSpPr/>
          <p:nvPr userDrawn="1"/>
        </p:nvSpPr>
        <p:spPr>
          <a:xfrm rot="10800000">
            <a:off x="-2" y="0"/>
            <a:ext cx="12192001" cy="6858000"/>
          </a:xfrm>
          <a:prstGeom prst="rect">
            <a:avLst/>
          </a:prstGeom>
          <a:gradFill flip="none" rotWithShape="1">
            <a:gsLst>
              <a:gs pos="0">
                <a:schemeClr val="bg2"/>
              </a:gs>
              <a:gs pos="74000">
                <a:srgbClr val="004165"/>
              </a:gs>
              <a:gs pos="100000">
                <a:srgbClr val="00416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5F759B73-2926-1243-8C54-9F81CC4FEE3B}"/>
              </a:ext>
            </a:extLst>
          </p:cNvPr>
          <p:cNvSpPr/>
          <p:nvPr userDrawn="1"/>
        </p:nvSpPr>
        <p:spPr>
          <a:xfrm>
            <a:off x="3815398" y="1066800"/>
            <a:ext cx="6509702" cy="4273994"/>
          </a:xfrm>
          <a:prstGeom prst="roundRect">
            <a:avLst>
              <a:gd name="adj" fmla="val 0"/>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lstStyle/>
          <a:p>
            <a:endParaRPr lang="en-US" dirty="0">
              <a:latin typeface="+mj-lt"/>
            </a:endParaRPr>
          </a:p>
        </p:txBody>
      </p:sp>
      <p:sp>
        <p:nvSpPr>
          <p:cNvPr id="15" name="Rectangle 14">
            <a:extLst>
              <a:ext uri="{FF2B5EF4-FFF2-40B4-BE49-F238E27FC236}">
                <a16:creationId xmlns:a16="http://schemas.microsoft.com/office/drawing/2014/main" id="{11195FD5-F90D-6E48-BA95-14C70423FB2C}"/>
              </a:ext>
            </a:extLst>
          </p:cNvPr>
          <p:cNvSpPr/>
          <p:nvPr userDrawn="1"/>
        </p:nvSpPr>
        <p:spPr>
          <a:xfrm>
            <a:off x="1866900" y="1600200"/>
            <a:ext cx="3111498" cy="315934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6" name="Picture Placeholder 14">
            <a:extLst>
              <a:ext uri="{FF2B5EF4-FFF2-40B4-BE49-F238E27FC236}">
                <a16:creationId xmlns:a16="http://schemas.microsoft.com/office/drawing/2014/main" id="{855AF2D4-8C7C-2849-A0D6-D449E513C6D0}"/>
              </a:ext>
            </a:extLst>
          </p:cNvPr>
          <p:cNvSpPr>
            <a:spLocks noGrp="1"/>
          </p:cNvSpPr>
          <p:nvPr>
            <p:ph type="pic" sz="quarter" idx="10"/>
          </p:nvPr>
        </p:nvSpPr>
        <p:spPr>
          <a:xfrm>
            <a:off x="1866900" y="1600200"/>
            <a:ext cx="3111500" cy="3159346"/>
          </a:xfrm>
          <a:prstGeom prst="rect">
            <a:avLst/>
          </a:prstGeom>
        </p:spPr>
        <p:txBody>
          <a:bodyPr/>
          <a:lstStyle>
            <a:lvl1pPr marL="0" indent="0">
              <a:buNone/>
              <a:defRPr sz="2400" b="1" i="0">
                <a:solidFill>
                  <a:schemeClr val="tx1"/>
                </a:solidFill>
                <a:latin typeface="+mj-lt"/>
              </a:defRPr>
            </a:lvl1pPr>
          </a:lstStyle>
          <a:p>
            <a:r>
              <a:rPr lang="en-US" dirty="0"/>
              <a:t>Click icon to add picture</a:t>
            </a:r>
          </a:p>
        </p:txBody>
      </p:sp>
      <p:sp>
        <p:nvSpPr>
          <p:cNvPr id="17" name="Text Placeholder 22">
            <a:extLst>
              <a:ext uri="{FF2B5EF4-FFF2-40B4-BE49-F238E27FC236}">
                <a16:creationId xmlns:a16="http://schemas.microsoft.com/office/drawing/2014/main" id="{6041B4C2-28F5-0E43-84A3-1E98A479E820}"/>
              </a:ext>
            </a:extLst>
          </p:cNvPr>
          <p:cNvSpPr>
            <a:spLocks noGrp="1"/>
          </p:cNvSpPr>
          <p:nvPr>
            <p:ph type="body" sz="quarter" idx="11" hasCustomPrompt="1"/>
          </p:nvPr>
        </p:nvSpPr>
        <p:spPr>
          <a:xfrm>
            <a:off x="4978400" y="2839928"/>
            <a:ext cx="5346700" cy="457200"/>
          </a:xfrm>
          <a:prstGeom prst="rect">
            <a:avLst/>
          </a:prstGeom>
        </p:spPr>
        <p:txBody>
          <a:bodyPr anchor="ctr" anchorCtr="0"/>
          <a:lstStyle>
            <a:lvl1pPr marL="0" indent="0" algn="ctr">
              <a:buNone/>
              <a:defRPr sz="3200" b="1" i="0">
                <a:solidFill>
                  <a:schemeClr val="tx1"/>
                </a:solidFill>
                <a:latin typeface="+mj-lt"/>
              </a:defRPr>
            </a:lvl1pPr>
            <a:lvl2pPr marL="457200" indent="0" algn="ctr">
              <a:buNone/>
              <a:defRPr b="0" i="0">
                <a:solidFill>
                  <a:schemeClr val="tx1">
                    <a:lumMod val="65000"/>
                    <a:lumOff val="35000"/>
                  </a:schemeClr>
                </a:solidFill>
                <a:latin typeface="Myriad Pro" panose="020B0503030403020204" pitchFamily="34" charset="0"/>
              </a:defRPr>
            </a:lvl2pPr>
            <a:lvl3pPr marL="914400" indent="0">
              <a:buNone/>
              <a:defRPr b="1" i="0">
                <a:solidFill>
                  <a:schemeClr val="tx1">
                    <a:lumMod val="65000"/>
                    <a:lumOff val="35000"/>
                  </a:schemeClr>
                </a:solidFill>
                <a:latin typeface="Myriad Pro Semibold" panose="020B0503030403020204" pitchFamily="34" charset="0"/>
              </a:defRPr>
            </a:lvl3pPr>
            <a:lvl4pPr marL="1371600" indent="0">
              <a:buNone/>
              <a:defRPr b="1" i="0">
                <a:solidFill>
                  <a:schemeClr val="tx1">
                    <a:lumMod val="65000"/>
                    <a:lumOff val="35000"/>
                  </a:schemeClr>
                </a:solidFill>
                <a:latin typeface="Myriad Pro Semibold" panose="020B0503030403020204" pitchFamily="34" charset="0"/>
              </a:defRPr>
            </a:lvl4pPr>
            <a:lvl5pPr marL="1828800" indent="0">
              <a:buNone/>
              <a:defRPr b="1" i="0">
                <a:solidFill>
                  <a:schemeClr val="tx1">
                    <a:lumMod val="65000"/>
                    <a:lumOff val="35000"/>
                  </a:schemeClr>
                </a:solidFill>
                <a:latin typeface="Myriad Pro Semibold" panose="020B0503030403020204" pitchFamily="34" charset="0"/>
              </a:defRPr>
            </a:lvl5pPr>
          </a:lstStyle>
          <a:p>
            <a:pPr lvl="0"/>
            <a:r>
              <a:rPr lang="en-US" dirty="0"/>
              <a:t>First &amp; Last Name</a:t>
            </a:r>
          </a:p>
        </p:txBody>
      </p:sp>
      <p:sp>
        <p:nvSpPr>
          <p:cNvPr id="18" name="Text Placeholder 22">
            <a:extLst>
              <a:ext uri="{FF2B5EF4-FFF2-40B4-BE49-F238E27FC236}">
                <a16:creationId xmlns:a16="http://schemas.microsoft.com/office/drawing/2014/main" id="{0AD2906D-80B8-9F47-ACC6-2080574562EE}"/>
              </a:ext>
            </a:extLst>
          </p:cNvPr>
          <p:cNvSpPr>
            <a:spLocks noGrp="1"/>
          </p:cNvSpPr>
          <p:nvPr>
            <p:ph type="body" sz="quarter" idx="12" hasCustomPrompt="1"/>
          </p:nvPr>
        </p:nvSpPr>
        <p:spPr>
          <a:xfrm>
            <a:off x="4978400" y="3352800"/>
            <a:ext cx="5346700" cy="381000"/>
          </a:xfrm>
          <a:prstGeom prst="rect">
            <a:avLst/>
          </a:prstGeom>
        </p:spPr>
        <p:txBody>
          <a:bodyPr anchor="ctr" anchorCtr="0"/>
          <a:lstStyle>
            <a:lvl1pPr marL="0" indent="0" algn="ctr">
              <a:buNone/>
              <a:defRPr sz="2400" b="0" i="0">
                <a:solidFill>
                  <a:schemeClr val="tx1"/>
                </a:solidFill>
                <a:latin typeface="+mj-lt"/>
              </a:defRPr>
            </a:lvl1pPr>
            <a:lvl2pPr marL="457200" indent="0" algn="ctr">
              <a:buNone/>
              <a:defRPr b="0" i="0">
                <a:solidFill>
                  <a:schemeClr val="tx1">
                    <a:lumMod val="65000"/>
                    <a:lumOff val="35000"/>
                  </a:schemeClr>
                </a:solidFill>
                <a:latin typeface="Myriad Pro" panose="020B0503030403020204" pitchFamily="34" charset="0"/>
              </a:defRPr>
            </a:lvl2pPr>
            <a:lvl3pPr marL="914400" indent="0">
              <a:buNone/>
              <a:defRPr b="1" i="0">
                <a:solidFill>
                  <a:schemeClr val="tx1">
                    <a:lumMod val="65000"/>
                    <a:lumOff val="35000"/>
                  </a:schemeClr>
                </a:solidFill>
                <a:latin typeface="Myriad Pro Semibold" panose="020B0503030403020204" pitchFamily="34" charset="0"/>
              </a:defRPr>
            </a:lvl3pPr>
            <a:lvl4pPr marL="1371600" indent="0">
              <a:buNone/>
              <a:defRPr b="1" i="0">
                <a:solidFill>
                  <a:schemeClr val="tx1">
                    <a:lumMod val="65000"/>
                    <a:lumOff val="35000"/>
                  </a:schemeClr>
                </a:solidFill>
                <a:latin typeface="Myriad Pro Semibold" panose="020B0503030403020204" pitchFamily="34" charset="0"/>
              </a:defRPr>
            </a:lvl4pPr>
            <a:lvl5pPr marL="1828800" indent="0">
              <a:buNone/>
              <a:defRPr b="1" i="0">
                <a:solidFill>
                  <a:schemeClr val="tx1">
                    <a:lumMod val="65000"/>
                    <a:lumOff val="35000"/>
                  </a:schemeClr>
                </a:solidFill>
                <a:latin typeface="Myriad Pro Semibold" panose="020B0503030403020204" pitchFamily="34" charset="0"/>
              </a:defRPr>
            </a:lvl5pPr>
          </a:lstStyle>
          <a:p>
            <a:pPr lvl="0"/>
            <a:r>
              <a:rPr lang="en-US" dirty="0"/>
              <a:t>Title</a:t>
            </a:r>
          </a:p>
        </p:txBody>
      </p:sp>
      <p:sp>
        <p:nvSpPr>
          <p:cNvPr id="20" name="Rectangle 19">
            <a:extLst>
              <a:ext uri="{FF2B5EF4-FFF2-40B4-BE49-F238E27FC236}">
                <a16:creationId xmlns:a16="http://schemas.microsoft.com/office/drawing/2014/main" id="{2E958830-11F8-214C-8249-594F82B018E7}"/>
              </a:ext>
            </a:extLst>
          </p:cNvPr>
          <p:cNvSpPr/>
          <p:nvPr userDrawn="1"/>
        </p:nvSpPr>
        <p:spPr>
          <a:xfrm>
            <a:off x="-2" y="6212926"/>
            <a:ext cx="12192001" cy="6450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lide Number Placeholder 14">
            <a:extLst>
              <a:ext uri="{FF2B5EF4-FFF2-40B4-BE49-F238E27FC236}">
                <a16:creationId xmlns:a16="http://schemas.microsoft.com/office/drawing/2014/main" id="{DD7E7516-B2D4-0A47-850C-7EAA5B5E5ED7}"/>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lstStyle>
            <a:lvl1pPr algn="r">
              <a:defRPr sz="1800" b="1">
                <a:solidFill>
                  <a:schemeClr val="bg1"/>
                </a:solidFill>
              </a:defRPr>
            </a:lvl1pPr>
          </a:lstStyle>
          <a:p>
            <a:fld id="{B15CCACC-6213-F14B-B40D-407BFF938B14}" type="slidenum">
              <a:rPr lang="en-US" smtClean="0"/>
              <a:pPr/>
              <a:t>‹#›</a:t>
            </a:fld>
            <a:endParaRPr lang="en-US" dirty="0"/>
          </a:p>
        </p:txBody>
      </p:sp>
      <p:pic>
        <p:nvPicPr>
          <p:cNvPr id="22" name="Picture 21">
            <a:extLst>
              <a:ext uri="{FF2B5EF4-FFF2-40B4-BE49-F238E27FC236}">
                <a16:creationId xmlns:a16="http://schemas.microsoft.com/office/drawing/2014/main" id="{34FE3127-0010-5D49-9D39-446C6CC1D46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2430" y="6410997"/>
            <a:ext cx="1607820" cy="248927"/>
          </a:xfrm>
          <a:prstGeom prst="rect">
            <a:avLst/>
          </a:prstGeom>
        </p:spPr>
      </p:pic>
    </p:spTree>
    <p:extLst>
      <p:ext uri="{BB962C8B-B14F-4D97-AF65-F5344CB8AC3E}">
        <p14:creationId xmlns:p14="http://schemas.microsoft.com/office/powerpoint/2010/main" val="11147649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47D00C-4F35-FA44-AE6D-560B94E5574F}"/>
              </a:ext>
            </a:extLst>
          </p:cNvPr>
          <p:cNvSpPr/>
          <p:nvPr userDrawn="1"/>
        </p:nvSpPr>
        <p:spPr>
          <a:xfrm rot="10800000">
            <a:off x="0" y="0"/>
            <a:ext cx="12192000" cy="6858000"/>
          </a:xfrm>
          <a:prstGeom prst="rect">
            <a:avLst/>
          </a:prstGeom>
          <a:gradFill flip="none" rotWithShape="1">
            <a:gsLst>
              <a:gs pos="0">
                <a:schemeClr val="bg2"/>
              </a:gs>
              <a:gs pos="74000">
                <a:srgbClr val="004165"/>
              </a:gs>
              <a:gs pos="100000">
                <a:srgbClr val="00416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52A27FD-DCD3-3544-B54F-6CE33927D8BA}"/>
              </a:ext>
            </a:extLst>
          </p:cNvPr>
          <p:cNvSpPr/>
          <p:nvPr userDrawn="1"/>
        </p:nvSpPr>
        <p:spPr>
          <a:xfrm>
            <a:off x="0" y="6212926"/>
            <a:ext cx="12192000" cy="6450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73E94052-9097-0040-96BB-ABD151D68A1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2430" y="6410997"/>
            <a:ext cx="1607820" cy="248927"/>
          </a:xfrm>
          <a:prstGeom prst="rect">
            <a:avLst/>
          </a:prstGeom>
        </p:spPr>
      </p:pic>
      <p:sp>
        <p:nvSpPr>
          <p:cNvPr id="7" name="Slide Number Placeholder 14">
            <a:extLst>
              <a:ext uri="{FF2B5EF4-FFF2-40B4-BE49-F238E27FC236}">
                <a16:creationId xmlns:a16="http://schemas.microsoft.com/office/drawing/2014/main" id="{A72D2038-C774-8A44-AC4D-D48CC95AF000}"/>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lstStyle>
            <a:lvl1pPr algn="r">
              <a:defRPr sz="1800" b="1">
                <a:solidFill>
                  <a:schemeClr val="bg1"/>
                </a:solidFill>
              </a:defRPr>
            </a:lvl1pPr>
          </a:lstStyle>
          <a:p>
            <a:fld id="{B15CCACC-6213-F14B-B40D-407BFF938B14}" type="slidenum">
              <a:rPr lang="en-US" smtClean="0"/>
              <a:pPr/>
              <a:t>‹#›</a:t>
            </a:fld>
            <a:endParaRPr lang="en-US" dirty="0"/>
          </a:p>
        </p:txBody>
      </p:sp>
    </p:spTree>
    <p:extLst>
      <p:ext uri="{BB962C8B-B14F-4D97-AF65-F5344CB8AC3E}">
        <p14:creationId xmlns:p14="http://schemas.microsoft.com/office/powerpoint/2010/main" val="31128237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Text Left_Content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AD8F0-BA9C-2D49-BEF0-F0A72CC2C305}"/>
              </a:ext>
            </a:extLst>
          </p:cNvPr>
          <p:cNvSpPr>
            <a:spLocks noGrp="1"/>
          </p:cNvSpPr>
          <p:nvPr>
            <p:ph type="title"/>
          </p:nvPr>
        </p:nvSpPr>
        <p:spPr>
          <a:xfrm>
            <a:off x="277934" y="295773"/>
            <a:ext cx="5498276" cy="649224"/>
          </a:xfrm>
          <a:prstGeom prst="rect">
            <a:avLst/>
          </a:prstGeom>
        </p:spPr>
        <p:txBody>
          <a:bodyPr anchor="ctr">
            <a:normAutofit/>
          </a:bodyPr>
          <a:lstStyle>
            <a:lvl1pPr>
              <a:defRPr sz="3600"/>
            </a:lvl1pPr>
          </a:lstStyle>
          <a:p>
            <a:r>
              <a:rPr lang="en-US" dirty="0"/>
              <a:t>Click to edit Master title</a:t>
            </a:r>
          </a:p>
        </p:txBody>
      </p:sp>
      <p:sp>
        <p:nvSpPr>
          <p:cNvPr id="4" name="Text Placeholder 3">
            <a:extLst>
              <a:ext uri="{FF2B5EF4-FFF2-40B4-BE49-F238E27FC236}">
                <a16:creationId xmlns:a16="http://schemas.microsoft.com/office/drawing/2014/main" id="{AB2026E2-9833-424F-8180-005EEF86E250}"/>
              </a:ext>
            </a:extLst>
          </p:cNvPr>
          <p:cNvSpPr>
            <a:spLocks noGrp="1"/>
          </p:cNvSpPr>
          <p:nvPr>
            <p:ph type="body" sz="half" idx="2"/>
          </p:nvPr>
        </p:nvSpPr>
        <p:spPr>
          <a:xfrm>
            <a:off x="277934" y="1535080"/>
            <a:ext cx="5498276" cy="4332319"/>
          </a:xfrm>
          <a:prstGeom prst="rect">
            <a:avLst/>
          </a:prstGeo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Slide Number Placeholder 7">
            <a:extLst>
              <a:ext uri="{FF2B5EF4-FFF2-40B4-BE49-F238E27FC236}">
                <a16:creationId xmlns:a16="http://schemas.microsoft.com/office/drawing/2014/main" id="{DBD07C98-DEB2-9043-B3B7-E156746DEEA1}"/>
              </a:ext>
            </a:extLst>
          </p:cNvPr>
          <p:cNvSpPr>
            <a:spLocks noGrp="1"/>
          </p:cNvSpPr>
          <p:nvPr>
            <p:ph type="sldNum" sz="quarter" idx="10"/>
          </p:nvPr>
        </p:nvSpPr>
        <p:spPr/>
        <p:txBody>
          <a:bodyPr/>
          <a:lstStyle/>
          <a:p>
            <a:fld id="{B15CCACC-6213-F14B-B40D-407BFF938B14}" type="slidenum">
              <a:rPr lang="en-US" smtClean="0"/>
              <a:t>‹#›</a:t>
            </a:fld>
            <a:endParaRPr lang="en-US"/>
          </a:p>
        </p:txBody>
      </p:sp>
      <p:sp>
        <p:nvSpPr>
          <p:cNvPr id="6" name="Picture Placeholder 4">
            <a:extLst>
              <a:ext uri="{FF2B5EF4-FFF2-40B4-BE49-F238E27FC236}">
                <a16:creationId xmlns:a16="http://schemas.microsoft.com/office/drawing/2014/main" id="{73AA123F-7D5D-5743-842F-4FD61F2A7E5E}"/>
              </a:ext>
            </a:extLst>
          </p:cNvPr>
          <p:cNvSpPr>
            <a:spLocks noGrp="1"/>
          </p:cNvSpPr>
          <p:nvPr>
            <p:ph type="pic" sz="quarter" idx="11" hasCustomPrompt="1"/>
          </p:nvPr>
        </p:nvSpPr>
        <p:spPr>
          <a:xfrm>
            <a:off x="6096000" y="0"/>
            <a:ext cx="6099048" cy="6217920"/>
          </a:xfrm>
        </p:spPr>
        <p:txBody>
          <a:bodyPr anchor="ctr"/>
          <a:lstStyle>
            <a:lvl1pPr marL="0" indent="0" algn="ctr">
              <a:buNone/>
              <a:defRPr/>
            </a:lvl1pPr>
          </a:lstStyle>
          <a:p>
            <a:r>
              <a:rPr lang="en-US" dirty="0"/>
              <a:t>Click to Add Photo</a:t>
            </a:r>
          </a:p>
        </p:txBody>
      </p:sp>
    </p:spTree>
    <p:extLst>
      <p:ext uri="{BB962C8B-B14F-4D97-AF65-F5344CB8AC3E}">
        <p14:creationId xmlns:p14="http://schemas.microsoft.com/office/powerpoint/2010/main" val="936227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3AE9D-042A-DD42-9A11-F79F2844C85D}"/>
              </a:ext>
            </a:extLst>
          </p:cNvPr>
          <p:cNvSpPr>
            <a:spLocks noGrp="1"/>
          </p:cNvSpPr>
          <p:nvPr>
            <p:ph type="title"/>
          </p:nvPr>
        </p:nvSpPr>
        <p:spPr>
          <a:xfrm>
            <a:off x="277934" y="295773"/>
            <a:ext cx="11647366" cy="649224"/>
          </a:xfrm>
          <a:prstGeom prst="rect">
            <a:avLst/>
          </a:prstGeo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0B19004-5E21-B147-B0EB-1A69AD8C296D}"/>
              </a:ext>
            </a:extLst>
          </p:cNvPr>
          <p:cNvSpPr>
            <a:spLocks noGrp="1"/>
          </p:cNvSpPr>
          <p:nvPr>
            <p:ph idx="1"/>
          </p:nvPr>
        </p:nvSpPr>
        <p:spPr>
          <a:xfrm>
            <a:off x="277933" y="1520042"/>
            <a:ext cx="11647367" cy="435824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6">
            <a:extLst>
              <a:ext uri="{FF2B5EF4-FFF2-40B4-BE49-F238E27FC236}">
                <a16:creationId xmlns:a16="http://schemas.microsoft.com/office/drawing/2014/main" id="{19ABB276-9101-0D4D-A13B-A773BD15A610}"/>
              </a:ext>
            </a:extLst>
          </p:cNvPr>
          <p:cNvSpPr>
            <a:spLocks noGrp="1"/>
          </p:cNvSpPr>
          <p:nvPr>
            <p:ph type="sldNum" sz="quarter" idx="10"/>
          </p:nvPr>
        </p:nvSpPr>
        <p:spPr/>
        <p:txBody>
          <a:bodyPr/>
          <a:lstStyle/>
          <a:p>
            <a:fld id="{B15CCACC-6213-F14B-B40D-407BFF938B14}" type="slidenum">
              <a:rPr lang="en-US" smtClean="0"/>
              <a:t>‹#›</a:t>
            </a:fld>
            <a:endParaRPr lang="en-US"/>
          </a:p>
        </p:txBody>
      </p:sp>
    </p:spTree>
    <p:extLst>
      <p:ext uri="{BB962C8B-B14F-4D97-AF65-F5344CB8AC3E}">
        <p14:creationId xmlns:p14="http://schemas.microsoft.com/office/powerpoint/2010/main" val="9630095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ext Left_Text Righ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0CBC6FF-D0F0-194A-9730-69A23927DE9B}"/>
              </a:ext>
            </a:extLst>
          </p:cNvPr>
          <p:cNvSpPr/>
          <p:nvPr userDrawn="1"/>
        </p:nvSpPr>
        <p:spPr>
          <a:xfrm>
            <a:off x="6096000" y="0"/>
            <a:ext cx="6096000" cy="6208770"/>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9AD8F0-BA9C-2D49-BEF0-F0A72CC2C305}"/>
              </a:ext>
            </a:extLst>
          </p:cNvPr>
          <p:cNvSpPr>
            <a:spLocks noGrp="1"/>
          </p:cNvSpPr>
          <p:nvPr>
            <p:ph type="title"/>
          </p:nvPr>
        </p:nvSpPr>
        <p:spPr>
          <a:xfrm>
            <a:off x="277934" y="295773"/>
            <a:ext cx="5495544" cy="649224"/>
          </a:xfrm>
          <a:prstGeom prst="rect">
            <a:avLst/>
          </a:prstGeom>
        </p:spPr>
        <p:txBody>
          <a:bodyPr anchor="ctr">
            <a:normAutofit/>
          </a:bodyPr>
          <a:lstStyle>
            <a:lvl1pPr>
              <a:defRPr sz="3600">
                <a:solidFill>
                  <a:srgbClr val="FEEE9F"/>
                </a:solidFill>
              </a:defRPr>
            </a:lvl1pPr>
          </a:lstStyle>
          <a:p>
            <a:r>
              <a:rPr lang="en-US" dirty="0"/>
              <a:t>Click to edit Master title</a:t>
            </a:r>
          </a:p>
        </p:txBody>
      </p:sp>
      <p:sp>
        <p:nvSpPr>
          <p:cNvPr id="4" name="Text Placeholder 3">
            <a:extLst>
              <a:ext uri="{FF2B5EF4-FFF2-40B4-BE49-F238E27FC236}">
                <a16:creationId xmlns:a16="http://schemas.microsoft.com/office/drawing/2014/main" id="{AB2026E2-9833-424F-8180-005EEF86E250}"/>
              </a:ext>
            </a:extLst>
          </p:cNvPr>
          <p:cNvSpPr>
            <a:spLocks noGrp="1"/>
          </p:cNvSpPr>
          <p:nvPr>
            <p:ph type="body" sz="half" idx="2"/>
          </p:nvPr>
        </p:nvSpPr>
        <p:spPr>
          <a:xfrm>
            <a:off x="277934" y="1535080"/>
            <a:ext cx="5498276" cy="4332320"/>
          </a:xfrm>
          <a:prstGeom prst="rect">
            <a:avLst/>
          </a:prstGeo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Slide Number Placeholder 7">
            <a:extLst>
              <a:ext uri="{FF2B5EF4-FFF2-40B4-BE49-F238E27FC236}">
                <a16:creationId xmlns:a16="http://schemas.microsoft.com/office/drawing/2014/main" id="{DBD07C98-DEB2-9043-B3B7-E156746DEEA1}"/>
              </a:ext>
            </a:extLst>
          </p:cNvPr>
          <p:cNvSpPr>
            <a:spLocks noGrp="1"/>
          </p:cNvSpPr>
          <p:nvPr>
            <p:ph type="sldNum" sz="quarter" idx="10"/>
          </p:nvPr>
        </p:nvSpPr>
        <p:spPr/>
        <p:txBody>
          <a:bodyPr/>
          <a:lstStyle/>
          <a:p>
            <a:fld id="{B15CCACC-6213-F14B-B40D-407BFF938B14}" type="slidenum">
              <a:rPr lang="en-US" smtClean="0"/>
              <a:t>‹#›</a:t>
            </a:fld>
            <a:endParaRPr lang="en-US"/>
          </a:p>
        </p:txBody>
      </p:sp>
      <p:sp>
        <p:nvSpPr>
          <p:cNvPr id="5" name="Text Placeholder 4">
            <a:extLst>
              <a:ext uri="{FF2B5EF4-FFF2-40B4-BE49-F238E27FC236}">
                <a16:creationId xmlns:a16="http://schemas.microsoft.com/office/drawing/2014/main" id="{7536AC97-D6BB-CF45-B568-D12F1D2C17B8}"/>
              </a:ext>
            </a:extLst>
          </p:cNvPr>
          <p:cNvSpPr>
            <a:spLocks noGrp="1"/>
          </p:cNvSpPr>
          <p:nvPr>
            <p:ph type="body" sz="quarter" idx="12"/>
          </p:nvPr>
        </p:nvSpPr>
        <p:spPr>
          <a:xfrm>
            <a:off x="6429756" y="419100"/>
            <a:ext cx="5495544" cy="5448300"/>
          </a:xfrm>
        </p:spPr>
        <p:txBody>
          <a:bodyPr anchor="ct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6014949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and Text Left Multiple_Content Righ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7CE9458-0EE3-A344-A0D4-7BB7BD029951}"/>
              </a:ext>
            </a:extLst>
          </p:cNvPr>
          <p:cNvSpPr/>
          <p:nvPr userDrawn="1"/>
        </p:nvSpPr>
        <p:spPr>
          <a:xfrm rot="10800000">
            <a:off x="-2" y="0"/>
            <a:ext cx="12192001" cy="6858000"/>
          </a:xfrm>
          <a:prstGeom prst="rect">
            <a:avLst/>
          </a:prstGeom>
          <a:gradFill flip="none" rotWithShape="1">
            <a:gsLst>
              <a:gs pos="0">
                <a:schemeClr val="bg2"/>
              </a:gs>
              <a:gs pos="74000">
                <a:srgbClr val="004165"/>
              </a:gs>
              <a:gs pos="100000">
                <a:srgbClr val="00416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9AD8F0-BA9C-2D49-BEF0-F0A72CC2C305}"/>
              </a:ext>
            </a:extLst>
          </p:cNvPr>
          <p:cNvSpPr>
            <a:spLocks noGrp="1"/>
          </p:cNvSpPr>
          <p:nvPr>
            <p:ph type="title" hasCustomPrompt="1"/>
          </p:nvPr>
        </p:nvSpPr>
        <p:spPr>
          <a:xfrm>
            <a:off x="277934" y="295773"/>
            <a:ext cx="5498276" cy="1143000"/>
          </a:xfrm>
          <a:prstGeom prst="rect">
            <a:avLst/>
          </a:prstGeom>
        </p:spPr>
        <p:txBody>
          <a:bodyPr anchor="ctr">
            <a:normAutofit/>
          </a:bodyPr>
          <a:lstStyle>
            <a:lvl1pPr>
              <a:defRPr sz="3600"/>
            </a:lvl1pPr>
          </a:lstStyle>
          <a:p>
            <a:r>
              <a:rPr lang="en-US" dirty="0"/>
              <a:t>Click to edit Master title multiple lines</a:t>
            </a:r>
          </a:p>
        </p:txBody>
      </p:sp>
      <p:sp>
        <p:nvSpPr>
          <p:cNvPr id="4" name="Text Placeholder 3">
            <a:extLst>
              <a:ext uri="{FF2B5EF4-FFF2-40B4-BE49-F238E27FC236}">
                <a16:creationId xmlns:a16="http://schemas.microsoft.com/office/drawing/2014/main" id="{AB2026E2-9833-424F-8180-005EEF86E250}"/>
              </a:ext>
            </a:extLst>
          </p:cNvPr>
          <p:cNvSpPr>
            <a:spLocks noGrp="1"/>
          </p:cNvSpPr>
          <p:nvPr>
            <p:ph type="body" sz="half" idx="2"/>
          </p:nvPr>
        </p:nvSpPr>
        <p:spPr>
          <a:xfrm>
            <a:off x="277934" y="2019065"/>
            <a:ext cx="5498276" cy="3848335"/>
          </a:xfrm>
          <a:prstGeom prst="rect">
            <a:avLst/>
          </a:prstGeo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cxnSp>
        <p:nvCxnSpPr>
          <p:cNvPr id="14" name="Straight Connector 13">
            <a:extLst>
              <a:ext uri="{FF2B5EF4-FFF2-40B4-BE49-F238E27FC236}">
                <a16:creationId xmlns:a16="http://schemas.microsoft.com/office/drawing/2014/main" id="{8AD59A93-E94D-0445-9D55-67EBAACB4771}"/>
              </a:ext>
            </a:extLst>
          </p:cNvPr>
          <p:cNvCxnSpPr/>
          <p:nvPr userDrawn="1"/>
        </p:nvCxnSpPr>
        <p:spPr>
          <a:xfrm>
            <a:off x="406400" y="1476768"/>
            <a:ext cx="711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425C8691-7E6F-6449-8F4B-64C12952E9C9}"/>
              </a:ext>
            </a:extLst>
          </p:cNvPr>
          <p:cNvSpPr/>
          <p:nvPr userDrawn="1"/>
        </p:nvSpPr>
        <p:spPr>
          <a:xfrm>
            <a:off x="0" y="6212926"/>
            <a:ext cx="12192000" cy="6450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F6293283-D734-4F44-B3FC-723952F7D4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2430" y="6410997"/>
            <a:ext cx="1607820" cy="248927"/>
          </a:xfrm>
          <a:prstGeom prst="rect">
            <a:avLst/>
          </a:prstGeom>
        </p:spPr>
      </p:pic>
      <p:sp>
        <p:nvSpPr>
          <p:cNvPr id="10" name="Picture Placeholder 4">
            <a:extLst>
              <a:ext uri="{FF2B5EF4-FFF2-40B4-BE49-F238E27FC236}">
                <a16:creationId xmlns:a16="http://schemas.microsoft.com/office/drawing/2014/main" id="{EE5ACE5E-8C71-F84C-84A2-7ADD0A4CE855}"/>
              </a:ext>
            </a:extLst>
          </p:cNvPr>
          <p:cNvSpPr>
            <a:spLocks noGrp="1"/>
          </p:cNvSpPr>
          <p:nvPr>
            <p:ph type="pic" sz="quarter" idx="11" hasCustomPrompt="1"/>
          </p:nvPr>
        </p:nvSpPr>
        <p:spPr>
          <a:xfrm>
            <a:off x="6096000" y="0"/>
            <a:ext cx="6099048" cy="6217920"/>
          </a:xfrm>
        </p:spPr>
        <p:txBody>
          <a:bodyPr anchor="ctr"/>
          <a:lstStyle>
            <a:lvl1pPr marL="0" indent="0" algn="ctr">
              <a:buNone/>
              <a:defRPr/>
            </a:lvl1pPr>
          </a:lstStyle>
          <a:p>
            <a:r>
              <a:rPr lang="en-US" dirty="0"/>
              <a:t>Click to Add Photo</a:t>
            </a:r>
          </a:p>
        </p:txBody>
      </p:sp>
      <p:sp>
        <p:nvSpPr>
          <p:cNvPr id="11" name="Slide Number Placeholder 14">
            <a:extLst>
              <a:ext uri="{FF2B5EF4-FFF2-40B4-BE49-F238E27FC236}">
                <a16:creationId xmlns:a16="http://schemas.microsoft.com/office/drawing/2014/main" id="{E7FF26C3-0AD4-B845-8559-0DB441415829}"/>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lstStyle>
            <a:lvl1pPr algn="r">
              <a:defRPr sz="1800" b="1">
                <a:solidFill>
                  <a:schemeClr val="bg1"/>
                </a:solidFill>
              </a:defRPr>
            </a:lvl1pPr>
          </a:lstStyle>
          <a:p>
            <a:fld id="{B15CCACC-6213-F14B-B40D-407BFF938B14}" type="slidenum">
              <a:rPr lang="en-US" smtClean="0"/>
              <a:pPr/>
              <a:t>‹#›</a:t>
            </a:fld>
            <a:endParaRPr lang="en-US" dirty="0"/>
          </a:p>
        </p:txBody>
      </p:sp>
    </p:spTree>
    <p:extLst>
      <p:ext uri="{BB962C8B-B14F-4D97-AF65-F5344CB8AC3E}">
        <p14:creationId xmlns:p14="http://schemas.microsoft.com/office/powerpoint/2010/main" val="35894314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and Text Left Multiple_Text Righ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B5B3A71-252E-BB41-AABA-BE0AC50B74E3}"/>
              </a:ext>
            </a:extLst>
          </p:cNvPr>
          <p:cNvSpPr/>
          <p:nvPr userDrawn="1"/>
        </p:nvSpPr>
        <p:spPr>
          <a:xfrm rot="10800000">
            <a:off x="-2" y="0"/>
            <a:ext cx="12192001" cy="6858000"/>
          </a:xfrm>
          <a:prstGeom prst="rect">
            <a:avLst/>
          </a:prstGeom>
          <a:gradFill flip="none" rotWithShape="1">
            <a:gsLst>
              <a:gs pos="0">
                <a:schemeClr val="bg2"/>
              </a:gs>
              <a:gs pos="74000">
                <a:srgbClr val="004165"/>
              </a:gs>
              <a:gs pos="100000">
                <a:srgbClr val="00416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B99C37B-CADC-224E-AFF4-6F5D325F9CED}"/>
              </a:ext>
            </a:extLst>
          </p:cNvPr>
          <p:cNvSpPr/>
          <p:nvPr userDrawn="1"/>
        </p:nvSpPr>
        <p:spPr>
          <a:xfrm>
            <a:off x="6096000" y="0"/>
            <a:ext cx="6096000" cy="6208770"/>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9AD8F0-BA9C-2D49-BEF0-F0A72CC2C305}"/>
              </a:ext>
            </a:extLst>
          </p:cNvPr>
          <p:cNvSpPr>
            <a:spLocks noGrp="1"/>
          </p:cNvSpPr>
          <p:nvPr>
            <p:ph type="title" hasCustomPrompt="1"/>
          </p:nvPr>
        </p:nvSpPr>
        <p:spPr>
          <a:xfrm>
            <a:off x="277934" y="295773"/>
            <a:ext cx="5495544" cy="1143000"/>
          </a:xfrm>
          <a:prstGeom prst="rect">
            <a:avLst/>
          </a:prstGeom>
        </p:spPr>
        <p:txBody>
          <a:bodyPr anchor="ctr">
            <a:normAutofit/>
          </a:bodyPr>
          <a:lstStyle>
            <a:lvl1pPr>
              <a:defRPr sz="3600"/>
            </a:lvl1pPr>
          </a:lstStyle>
          <a:p>
            <a:r>
              <a:rPr lang="en-US" dirty="0"/>
              <a:t>Click to edit Master title multiple lines</a:t>
            </a:r>
          </a:p>
        </p:txBody>
      </p:sp>
      <p:sp>
        <p:nvSpPr>
          <p:cNvPr id="4" name="Text Placeholder 3">
            <a:extLst>
              <a:ext uri="{FF2B5EF4-FFF2-40B4-BE49-F238E27FC236}">
                <a16:creationId xmlns:a16="http://schemas.microsoft.com/office/drawing/2014/main" id="{AB2026E2-9833-424F-8180-005EEF86E250}"/>
              </a:ext>
            </a:extLst>
          </p:cNvPr>
          <p:cNvSpPr>
            <a:spLocks noGrp="1"/>
          </p:cNvSpPr>
          <p:nvPr>
            <p:ph type="body" sz="half" idx="2"/>
          </p:nvPr>
        </p:nvSpPr>
        <p:spPr>
          <a:xfrm>
            <a:off x="277934" y="2019065"/>
            <a:ext cx="5498276" cy="3848335"/>
          </a:xfrm>
          <a:prstGeom prst="rect">
            <a:avLst/>
          </a:prstGeo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cxnSp>
        <p:nvCxnSpPr>
          <p:cNvPr id="14" name="Straight Connector 13">
            <a:extLst>
              <a:ext uri="{FF2B5EF4-FFF2-40B4-BE49-F238E27FC236}">
                <a16:creationId xmlns:a16="http://schemas.microsoft.com/office/drawing/2014/main" id="{8AD59A93-E94D-0445-9D55-67EBAACB4771}"/>
              </a:ext>
            </a:extLst>
          </p:cNvPr>
          <p:cNvCxnSpPr/>
          <p:nvPr userDrawn="1"/>
        </p:nvCxnSpPr>
        <p:spPr>
          <a:xfrm>
            <a:off x="406400" y="1476768"/>
            <a:ext cx="711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6FA0FBEA-C105-AC49-830C-94C748A670A5}"/>
              </a:ext>
            </a:extLst>
          </p:cNvPr>
          <p:cNvSpPr>
            <a:spLocks noGrp="1"/>
          </p:cNvSpPr>
          <p:nvPr>
            <p:ph type="body" sz="quarter" idx="10"/>
          </p:nvPr>
        </p:nvSpPr>
        <p:spPr>
          <a:xfrm>
            <a:off x="6418522" y="419100"/>
            <a:ext cx="5495544" cy="5448300"/>
          </a:xfrm>
        </p:spPr>
        <p:txBody>
          <a:bodyPr anchor="ct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Rectangle 12">
            <a:extLst>
              <a:ext uri="{FF2B5EF4-FFF2-40B4-BE49-F238E27FC236}">
                <a16:creationId xmlns:a16="http://schemas.microsoft.com/office/drawing/2014/main" id="{8FA11376-EE0E-454A-8528-A1A8B2FD9D25}"/>
              </a:ext>
            </a:extLst>
          </p:cNvPr>
          <p:cNvSpPr/>
          <p:nvPr userDrawn="1"/>
        </p:nvSpPr>
        <p:spPr>
          <a:xfrm>
            <a:off x="0" y="6212926"/>
            <a:ext cx="12192000" cy="6450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14">
            <a:extLst>
              <a:ext uri="{FF2B5EF4-FFF2-40B4-BE49-F238E27FC236}">
                <a16:creationId xmlns:a16="http://schemas.microsoft.com/office/drawing/2014/main" id="{760AE098-CC4F-1345-9B63-F539B3AC2A0D}"/>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B15CCACC-6213-F14B-B40D-407BFF938B14}" type="slidenum">
              <a:rPr lang="en-US" smtClean="0"/>
              <a:pPr/>
              <a:t>‹#›</a:t>
            </a:fld>
            <a:endParaRPr lang="en-US" dirty="0"/>
          </a:p>
        </p:txBody>
      </p:sp>
      <p:pic>
        <p:nvPicPr>
          <p:cNvPr id="16" name="Picture 15">
            <a:extLst>
              <a:ext uri="{FF2B5EF4-FFF2-40B4-BE49-F238E27FC236}">
                <a16:creationId xmlns:a16="http://schemas.microsoft.com/office/drawing/2014/main" id="{37D770BF-1C25-444D-A9EC-565FA0F00CF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2430" y="6410997"/>
            <a:ext cx="1607820" cy="248927"/>
          </a:xfrm>
          <a:prstGeom prst="rect">
            <a:avLst/>
          </a:prstGeom>
        </p:spPr>
      </p:pic>
    </p:spTree>
    <p:extLst>
      <p:ext uri="{BB962C8B-B14F-4D97-AF65-F5344CB8AC3E}">
        <p14:creationId xmlns:p14="http://schemas.microsoft.com/office/powerpoint/2010/main" val="3302375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Large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A518CE1-0D5F-1C42-9A3E-10D40306BD89}"/>
              </a:ext>
            </a:extLst>
          </p:cNvPr>
          <p:cNvSpPr>
            <a:spLocks noGrp="1"/>
          </p:cNvSpPr>
          <p:nvPr>
            <p:ph type="pic" sz="quarter" idx="11" hasCustomPrompt="1"/>
          </p:nvPr>
        </p:nvSpPr>
        <p:spPr>
          <a:xfrm>
            <a:off x="0" y="1142999"/>
            <a:ext cx="12192000" cy="5084065"/>
          </a:xfrm>
        </p:spPr>
        <p:txBody>
          <a:bodyPr anchor="ctr"/>
          <a:lstStyle>
            <a:lvl1pPr marL="0" indent="0" algn="ctr">
              <a:buFont typeface="Arial" panose="020B0604020202020204" pitchFamily="34" charset="0"/>
              <a:buNone/>
              <a:defRPr/>
            </a:lvl1pPr>
          </a:lstStyle>
          <a:p>
            <a:r>
              <a:rPr lang="en-US" dirty="0"/>
              <a:t>Insert image</a:t>
            </a:r>
          </a:p>
        </p:txBody>
      </p:sp>
      <p:sp>
        <p:nvSpPr>
          <p:cNvPr id="7" name="Rectangle 6">
            <a:extLst>
              <a:ext uri="{FF2B5EF4-FFF2-40B4-BE49-F238E27FC236}">
                <a16:creationId xmlns:a16="http://schemas.microsoft.com/office/drawing/2014/main" id="{F2F793A9-ACD0-8144-BA76-AC9911BA49FB}"/>
              </a:ext>
            </a:extLst>
          </p:cNvPr>
          <p:cNvSpPr/>
          <p:nvPr userDrawn="1"/>
        </p:nvSpPr>
        <p:spPr>
          <a:xfrm>
            <a:off x="0" y="-1"/>
            <a:ext cx="12192000" cy="114300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13E3B808-8450-C749-BE34-83F343354452}"/>
              </a:ext>
            </a:extLst>
          </p:cNvPr>
          <p:cNvSpPr>
            <a:spLocks noGrp="1"/>
          </p:cNvSpPr>
          <p:nvPr>
            <p:ph type="sldNum" sz="quarter" idx="10"/>
          </p:nvPr>
        </p:nvSpPr>
        <p:spPr/>
        <p:txBody>
          <a:bodyPr/>
          <a:lstStyle/>
          <a:p>
            <a:fld id="{B15CCACC-6213-F14B-B40D-407BFF938B14}" type="slidenum">
              <a:rPr lang="en-US" smtClean="0"/>
              <a:t>‹#›</a:t>
            </a:fld>
            <a:endParaRPr lang="en-US"/>
          </a:p>
        </p:txBody>
      </p:sp>
      <p:sp>
        <p:nvSpPr>
          <p:cNvPr id="2" name="Title 1">
            <a:extLst>
              <a:ext uri="{FF2B5EF4-FFF2-40B4-BE49-F238E27FC236}">
                <a16:creationId xmlns:a16="http://schemas.microsoft.com/office/drawing/2014/main" id="{6349CBB3-A058-9248-905D-0684034A4364}"/>
              </a:ext>
            </a:extLst>
          </p:cNvPr>
          <p:cNvSpPr>
            <a:spLocks noGrp="1"/>
          </p:cNvSpPr>
          <p:nvPr>
            <p:ph type="title"/>
          </p:nvPr>
        </p:nvSpPr>
        <p:spPr/>
        <p:txBody>
          <a:bodyPr/>
          <a:lstStyle/>
          <a:p>
            <a:r>
              <a:rPr lang="en-US" dirty="0"/>
              <a:t>Click to edit Master title</a:t>
            </a:r>
          </a:p>
        </p:txBody>
      </p:sp>
      <p:cxnSp>
        <p:nvCxnSpPr>
          <p:cNvPr id="10" name="Straight Connector 9">
            <a:extLst>
              <a:ext uri="{FF2B5EF4-FFF2-40B4-BE49-F238E27FC236}">
                <a16:creationId xmlns:a16="http://schemas.microsoft.com/office/drawing/2014/main" id="{EA1FA9E0-A75C-1C46-AB6F-6A5E7D665B54}"/>
              </a:ext>
            </a:extLst>
          </p:cNvPr>
          <p:cNvCxnSpPr/>
          <p:nvPr userDrawn="1"/>
        </p:nvCxnSpPr>
        <p:spPr>
          <a:xfrm>
            <a:off x="406400" y="989880"/>
            <a:ext cx="711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91445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62C4270-C58C-C940-B0EF-3FBEAD7572B5}"/>
              </a:ext>
            </a:extLst>
          </p:cNvPr>
          <p:cNvSpPr/>
          <p:nvPr userDrawn="1"/>
        </p:nvSpPr>
        <p:spPr>
          <a:xfrm rot="10800000">
            <a:off x="0" y="0"/>
            <a:ext cx="12192001" cy="6858000"/>
          </a:xfrm>
          <a:prstGeom prst="rect">
            <a:avLst/>
          </a:prstGeom>
          <a:gradFill flip="none" rotWithShape="1">
            <a:gsLst>
              <a:gs pos="0">
                <a:schemeClr val="bg2"/>
              </a:gs>
              <a:gs pos="74000">
                <a:srgbClr val="004165"/>
              </a:gs>
              <a:gs pos="100000">
                <a:srgbClr val="00416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97AD48D7-EAA2-964B-A120-85C67653E646}"/>
              </a:ext>
            </a:extLst>
          </p:cNvPr>
          <p:cNvCxnSpPr/>
          <p:nvPr userDrawn="1"/>
        </p:nvCxnSpPr>
        <p:spPr>
          <a:xfrm>
            <a:off x="406402" y="989880"/>
            <a:ext cx="711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Picture Placeholder 4">
            <a:extLst>
              <a:ext uri="{FF2B5EF4-FFF2-40B4-BE49-F238E27FC236}">
                <a16:creationId xmlns:a16="http://schemas.microsoft.com/office/drawing/2014/main" id="{2A518CE1-0D5F-1C42-9A3E-10D40306BD89}"/>
              </a:ext>
            </a:extLst>
          </p:cNvPr>
          <p:cNvSpPr>
            <a:spLocks noGrp="1"/>
          </p:cNvSpPr>
          <p:nvPr>
            <p:ph type="pic" sz="quarter" idx="11" hasCustomPrompt="1"/>
          </p:nvPr>
        </p:nvSpPr>
        <p:spPr>
          <a:xfrm>
            <a:off x="0" y="1143000"/>
            <a:ext cx="12192000" cy="5714999"/>
          </a:xfrm>
        </p:spPr>
        <p:txBody>
          <a:bodyPr anchor="ctr"/>
          <a:lstStyle>
            <a:lvl1pPr marL="0" indent="0" algn="ctr">
              <a:buFont typeface="Arial" panose="020B0604020202020204" pitchFamily="34" charset="0"/>
              <a:buNone/>
              <a:defRPr/>
            </a:lvl1pPr>
          </a:lstStyle>
          <a:p>
            <a:r>
              <a:rPr lang="en-US" dirty="0"/>
              <a:t>Insert image</a:t>
            </a:r>
          </a:p>
        </p:txBody>
      </p:sp>
      <p:sp>
        <p:nvSpPr>
          <p:cNvPr id="8" name="Rectangle 7">
            <a:extLst>
              <a:ext uri="{FF2B5EF4-FFF2-40B4-BE49-F238E27FC236}">
                <a16:creationId xmlns:a16="http://schemas.microsoft.com/office/drawing/2014/main" id="{31632447-B762-F14C-9D91-BE4817800ADD}"/>
              </a:ext>
            </a:extLst>
          </p:cNvPr>
          <p:cNvSpPr/>
          <p:nvPr userDrawn="1"/>
        </p:nvSpPr>
        <p:spPr>
          <a:xfrm>
            <a:off x="0" y="-1"/>
            <a:ext cx="12192000" cy="1143001"/>
          </a:xfrm>
          <a:prstGeom prst="rect">
            <a:avLst/>
          </a:prstGeom>
          <a:solidFill>
            <a:srgbClr val="0041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49CBB3-A058-9248-905D-0684034A4364}"/>
              </a:ext>
            </a:extLst>
          </p:cNvPr>
          <p:cNvSpPr>
            <a:spLocks noGrp="1"/>
          </p:cNvSpPr>
          <p:nvPr>
            <p:ph type="title"/>
          </p:nvPr>
        </p:nvSpPr>
        <p:spPr/>
        <p:txBody>
          <a:bodyPr/>
          <a:lstStyle/>
          <a:p>
            <a:r>
              <a:rPr lang="en-US" dirty="0"/>
              <a:t>Click to edit Master title</a:t>
            </a:r>
          </a:p>
        </p:txBody>
      </p:sp>
      <p:cxnSp>
        <p:nvCxnSpPr>
          <p:cNvPr id="6" name="Straight Connector 5">
            <a:extLst>
              <a:ext uri="{FF2B5EF4-FFF2-40B4-BE49-F238E27FC236}">
                <a16:creationId xmlns:a16="http://schemas.microsoft.com/office/drawing/2014/main" id="{F3EF7B8B-DC7E-A14C-8B53-C948B4015EC6}"/>
              </a:ext>
            </a:extLst>
          </p:cNvPr>
          <p:cNvCxnSpPr/>
          <p:nvPr userDrawn="1"/>
        </p:nvCxnSpPr>
        <p:spPr>
          <a:xfrm>
            <a:off x="406400" y="989880"/>
            <a:ext cx="711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4452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2DB36-0E37-3E4F-846E-FFE754041574}"/>
              </a:ext>
            </a:extLst>
          </p:cNvPr>
          <p:cNvSpPr>
            <a:spLocks noGrp="1"/>
          </p:cNvSpPr>
          <p:nvPr>
            <p:ph type="title"/>
          </p:nvPr>
        </p:nvSpPr>
        <p:spPr>
          <a:xfrm>
            <a:off x="277934" y="295773"/>
            <a:ext cx="11647366" cy="649224"/>
          </a:xfrm>
          <a:prstGeom prst="rect">
            <a:avLst/>
          </a:prstGeo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C3CB7B1-BD73-384F-B626-099E8AB1C163}"/>
              </a:ext>
            </a:extLst>
          </p:cNvPr>
          <p:cNvSpPr>
            <a:spLocks noGrp="1"/>
          </p:cNvSpPr>
          <p:nvPr>
            <p:ph sz="half" idx="1" hasCustomPrompt="1"/>
          </p:nvPr>
        </p:nvSpPr>
        <p:spPr>
          <a:xfrm>
            <a:off x="277934" y="1535081"/>
            <a:ext cx="5641848" cy="4332319"/>
          </a:xfrm>
          <a:prstGeom prst="rect">
            <a:avLst/>
          </a:prstGeom>
        </p:spPr>
        <p:txBody>
          <a:bodyPr/>
          <a:lstStyle/>
          <a:p>
            <a:pPr lvl="0"/>
            <a:r>
              <a:rPr lang="en-US" dirty="0"/>
              <a:t>Level One Bullet</a:t>
            </a:r>
          </a:p>
          <a:p>
            <a:pPr lvl="1"/>
            <a:r>
              <a:rPr lang="en-US" dirty="0"/>
              <a:t>Level Two Bullet</a:t>
            </a:r>
          </a:p>
          <a:p>
            <a:pPr lvl="2"/>
            <a:r>
              <a:rPr lang="en-US" dirty="0"/>
              <a:t>Level Three Bullet</a:t>
            </a:r>
          </a:p>
          <a:p>
            <a:pPr lvl="3"/>
            <a:r>
              <a:rPr lang="en-US" dirty="0"/>
              <a:t>Level Four Bullet</a:t>
            </a:r>
          </a:p>
        </p:txBody>
      </p:sp>
      <p:sp>
        <p:nvSpPr>
          <p:cNvPr id="4" name="Content Placeholder 3">
            <a:extLst>
              <a:ext uri="{FF2B5EF4-FFF2-40B4-BE49-F238E27FC236}">
                <a16:creationId xmlns:a16="http://schemas.microsoft.com/office/drawing/2014/main" id="{437BAA05-1B10-1D4A-BBC2-304E5EEDACA0}"/>
              </a:ext>
            </a:extLst>
          </p:cNvPr>
          <p:cNvSpPr>
            <a:spLocks noGrp="1"/>
          </p:cNvSpPr>
          <p:nvPr>
            <p:ph sz="half" idx="2" hasCustomPrompt="1"/>
          </p:nvPr>
        </p:nvSpPr>
        <p:spPr>
          <a:xfrm>
            <a:off x="6275268" y="1535081"/>
            <a:ext cx="5638800" cy="4332319"/>
          </a:xfrm>
          <a:prstGeom prst="rect">
            <a:avLst/>
          </a:prstGeom>
        </p:spPr>
        <p:txBody>
          <a:bodyPr/>
          <a:lstStyle/>
          <a:p>
            <a:pPr lvl="0"/>
            <a:r>
              <a:rPr lang="en-US" dirty="0"/>
              <a:t>Level One Bullet</a:t>
            </a:r>
          </a:p>
          <a:p>
            <a:pPr lvl="1"/>
            <a:r>
              <a:rPr lang="en-US" dirty="0"/>
              <a:t>Level Two Bullet</a:t>
            </a:r>
          </a:p>
          <a:p>
            <a:pPr lvl="2"/>
            <a:r>
              <a:rPr lang="en-US" dirty="0"/>
              <a:t>Level Three Bullet</a:t>
            </a:r>
          </a:p>
          <a:p>
            <a:pPr lvl="3"/>
            <a:r>
              <a:rPr lang="en-US" dirty="0"/>
              <a:t>Level Four Bullet</a:t>
            </a:r>
          </a:p>
        </p:txBody>
      </p:sp>
      <p:sp>
        <p:nvSpPr>
          <p:cNvPr id="8" name="Slide Number Placeholder 7">
            <a:extLst>
              <a:ext uri="{FF2B5EF4-FFF2-40B4-BE49-F238E27FC236}">
                <a16:creationId xmlns:a16="http://schemas.microsoft.com/office/drawing/2014/main" id="{30DD411A-1AC0-4C4B-B7F9-D6B8D5E7DF62}"/>
              </a:ext>
            </a:extLst>
          </p:cNvPr>
          <p:cNvSpPr>
            <a:spLocks noGrp="1"/>
          </p:cNvSpPr>
          <p:nvPr>
            <p:ph type="sldNum" sz="quarter" idx="10"/>
          </p:nvPr>
        </p:nvSpPr>
        <p:spPr/>
        <p:txBody>
          <a:bodyPr/>
          <a:lstStyle/>
          <a:p>
            <a:fld id="{B15CCACC-6213-F14B-B40D-407BFF938B14}" type="slidenum">
              <a:rPr lang="en-US" smtClean="0"/>
              <a:t>‹#›</a:t>
            </a:fld>
            <a:endParaRPr lang="en-US"/>
          </a:p>
        </p:txBody>
      </p:sp>
    </p:spTree>
    <p:extLst>
      <p:ext uri="{BB962C8B-B14F-4D97-AF65-F5344CB8AC3E}">
        <p14:creationId xmlns:p14="http://schemas.microsoft.com/office/powerpoint/2010/main" val="839743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Title and Content 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46EA6-B167-1647-B82D-DC3F21AF8E50}"/>
              </a:ext>
            </a:extLst>
          </p:cNvPr>
          <p:cNvSpPr>
            <a:spLocks noGrp="1"/>
          </p:cNvSpPr>
          <p:nvPr>
            <p:ph type="title"/>
          </p:nvPr>
        </p:nvSpPr>
        <p:spPr>
          <a:xfrm>
            <a:off x="277934" y="293875"/>
            <a:ext cx="11647366" cy="649224"/>
          </a:xfrm>
          <a:prstGeom prst="rect">
            <a:avLst/>
          </a:prstGeom>
        </p:spPr>
        <p:txBody>
          <a:bodyPr/>
          <a:lstStyle>
            <a:lvl1pPr>
              <a:defRPr>
                <a:solidFill>
                  <a:schemeClr val="tx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5525187-523C-DC4E-B373-33ABFAF3AC58}"/>
              </a:ext>
            </a:extLst>
          </p:cNvPr>
          <p:cNvSpPr>
            <a:spLocks noGrp="1"/>
          </p:cNvSpPr>
          <p:nvPr>
            <p:ph type="body" idx="1" hasCustomPrompt="1"/>
          </p:nvPr>
        </p:nvSpPr>
        <p:spPr>
          <a:xfrm>
            <a:off x="277934" y="1361863"/>
            <a:ext cx="5641848" cy="823912"/>
          </a:xfrm>
          <a:prstGeom prst="rect">
            <a:avLst/>
          </a:prstGeom>
        </p:spPr>
        <p:txBody>
          <a:bodyPr anchor="b">
            <a:normAutofit/>
          </a:bodyPr>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4" name="Content Placeholder 3">
            <a:extLst>
              <a:ext uri="{FF2B5EF4-FFF2-40B4-BE49-F238E27FC236}">
                <a16:creationId xmlns:a16="http://schemas.microsoft.com/office/drawing/2014/main" id="{A15F897F-8F77-C642-9F94-C50E3197BAFC}"/>
              </a:ext>
            </a:extLst>
          </p:cNvPr>
          <p:cNvSpPr>
            <a:spLocks noGrp="1"/>
          </p:cNvSpPr>
          <p:nvPr>
            <p:ph sz="half" idx="2" hasCustomPrompt="1"/>
          </p:nvPr>
        </p:nvSpPr>
        <p:spPr>
          <a:xfrm>
            <a:off x="277934" y="2185775"/>
            <a:ext cx="5641848" cy="3681626"/>
          </a:xfrm>
          <a:prstGeom prst="rect">
            <a:avLst/>
          </a:prstGeom>
        </p:spPr>
        <p:txBody>
          <a:bodyPr/>
          <a:lstStyle/>
          <a:p>
            <a:pPr lvl="0"/>
            <a:r>
              <a:rPr lang="en-US" dirty="0"/>
              <a:t>Level One Bullet</a:t>
            </a:r>
          </a:p>
          <a:p>
            <a:pPr lvl="1"/>
            <a:r>
              <a:rPr lang="en-US" dirty="0"/>
              <a:t>Level Two Bullet</a:t>
            </a:r>
          </a:p>
          <a:p>
            <a:pPr lvl="2"/>
            <a:r>
              <a:rPr lang="en-US" dirty="0"/>
              <a:t>Level Three Bullet</a:t>
            </a:r>
          </a:p>
          <a:p>
            <a:pPr lvl="3"/>
            <a:r>
              <a:rPr lang="en-US" dirty="0"/>
              <a:t>Level Four Bullet</a:t>
            </a:r>
          </a:p>
        </p:txBody>
      </p:sp>
      <p:sp>
        <p:nvSpPr>
          <p:cNvPr id="5" name="Text Placeholder 4">
            <a:extLst>
              <a:ext uri="{FF2B5EF4-FFF2-40B4-BE49-F238E27FC236}">
                <a16:creationId xmlns:a16="http://schemas.microsoft.com/office/drawing/2014/main" id="{F100E7DB-782E-2C45-8167-CDD0EA86BAD2}"/>
              </a:ext>
            </a:extLst>
          </p:cNvPr>
          <p:cNvSpPr>
            <a:spLocks noGrp="1"/>
          </p:cNvSpPr>
          <p:nvPr>
            <p:ph type="body" sz="quarter" idx="3" hasCustomPrompt="1"/>
          </p:nvPr>
        </p:nvSpPr>
        <p:spPr>
          <a:xfrm>
            <a:off x="6283452" y="1361863"/>
            <a:ext cx="5641848" cy="823912"/>
          </a:xfrm>
          <a:prstGeom prst="rect">
            <a:avLst/>
          </a:prstGeom>
        </p:spPr>
        <p:txBody>
          <a:bodyPr anchor="b">
            <a:normAutofit/>
          </a:bodyPr>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6" name="Content Placeholder 5">
            <a:extLst>
              <a:ext uri="{FF2B5EF4-FFF2-40B4-BE49-F238E27FC236}">
                <a16:creationId xmlns:a16="http://schemas.microsoft.com/office/drawing/2014/main" id="{B8B53DB2-837A-1E41-952E-52B252EFBAD9}"/>
              </a:ext>
            </a:extLst>
          </p:cNvPr>
          <p:cNvSpPr>
            <a:spLocks noGrp="1"/>
          </p:cNvSpPr>
          <p:nvPr>
            <p:ph sz="quarter" idx="4" hasCustomPrompt="1"/>
          </p:nvPr>
        </p:nvSpPr>
        <p:spPr>
          <a:xfrm>
            <a:off x="6283452" y="2185775"/>
            <a:ext cx="5641848" cy="3681626"/>
          </a:xfrm>
          <a:prstGeom prst="rect">
            <a:avLst/>
          </a:prstGeom>
        </p:spPr>
        <p:txBody>
          <a:bodyPr/>
          <a:lstStyle/>
          <a:p>
            <a:pPr lvl="0"/>
            <a:r>
              <a:rPr lang="en-US" dirty="0"/>
              <a:t>Level One Bullet</a:t>
            </a:r>
          </a:p>
          <a:p>
            <a:pPr lvl="1"/>
            <a:r>
              <a:rPr lang="en-US" dirty="0"/>
              <a:t>Level Two Bullet</a:t>
            </a:r>
          </a:p>
          <a:p>
            <a:pPr lvl="2"/>
            <a:r>
              <a:rPr lang="en-US" dirty="0"/>
              <a:t>Level Three Bullet</a:t>
            </a:r>
          </a:p>
          <a:p>
            <a:pPr lvl="3"/>
            <a:r>
              <a:rPr lang="en-US" dirty="0"/>
              <a:t>Level Four Bullet</a:t>
            </a:r>
          </a:p>
        </p:txBody>
      </p:sp>
      <p:sp>
        <p:nvSpPr>
          <p:cNvPr id="10" name="Slide Number Placeholder 9">
            <a:extLst>
              <a:ext uri="{FF2B5EF4-FFF2-40B4-BE49-F238E27FC236}">
                <a16:creationId xmlns:a16="http://schemas.microsoft.com/office/drawing/2014/main" id="{DAC63D21-C33D-9E4F-9EDB-EE6548FFC555}"/>
              </a:ext>
            </a:extLst>
          </p:cNvPr>
          <p:cNvSpPr>
            <a:spLocks noGrp="1"/>
          </p:cNvSpPr>
          <p:nvPr>
            <p:ph type="sldNum" sz="quarter" idx="10"/>
          </p:nvPr>
        </p:nvSpPr>
        <p:spPr/>
        <p:txBody>
          <a:bodyPr/>
          <a:lstStyle/>
          <a:p>
            <a:fld id="{B15CCACC-6213-F14B-B40D-407BFF938B14}" type="slidenum">
              <a:rPr lang="en-US" smtClean="0"/>
              <a:t>‹#›</a:t>
            </a:fld>
            <a:endParaRPr lang="en-US"/>
          </a:p>
        </p:txBody>
      </p:sp>
    </p:spTree>
    <p:extLst>
      <p:ext uri="{BB962C8B-B14F-4D97-AF65-F5344CB8AC3E}">
        <p14:creationId xmlns:p14="http://schemas.microsoft.com/office/powerpoint/2010/main" val="860365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99B51-C150-AD4E-BEE5-623B0A131E39}"/>
              </a:ext>
            </a:extLst>
          </p:cNvPr>
          <p:cNvSpPr>
            <a:spLocks noGrp="1"/>
          </p:cNvSpPr>
          <p:nvPr>
            <p:ph type="title"/>
          </p:nvPr>
        </p:nvSpPr>
        <p:spPr>
          <a:xfrm>
            <a:off x="277934" y="293875"/>
            <a:ext cx="11647366" cy="649224"/>
          </a:xfrm>
          <a:prstGeom prst="rect">
            <a:avLst/>
          </a:prstGeom>
        </p:spPr>
        <p:txBody>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7B303C40-DDF3-1B4D-8096-0CB457987799}"/>
              </a:ext>
            </a:extLst>
          </p:cNvPr>
          <p:cNvSpPr>
            <a:spLocks noGrp="1"/>
          </p:cNvSpPr>
          <p:nvPr>
            <p:ph type="sldNum" sz="quarter" idx="10"/>
          </p:nvPr>
        </p:nvSpPr>
        <p:spPr/>
        <p:txBody>
          <a:bodyPr/>
          <a:lstStyle/>
          <a:p>
            <a:fld id="{B15CCACC-6213-F14B-B40D-407BFF938B14}" type="slidenum">
              <a:rPr lang="en-US" smtClean="0"/>
              <a:t>‹#›</a:t>
            </a:fld>
            <a:endParaRPr lang="en-US"/>
          </a:p>
        </p:txBody>
      </p:sp>
    </p:spTree>
    <p:extLst>
      <p:ext uri="{BB962C8B-B14F-4D97-AF65-F5344CB8AC3E}">
        <p14:creationId xmlns:p14="http://schemas.microsoft.com/office/powerpoint/2010/main" val="3938361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99B51-C150-AD4E-BEE5-623B0A131E39}"/>
              </a:ext>
            </a:extLst>
          </p:cNvPr>
          <p:cNvSpPr>
            <a:spLocks noGrp="1"/>
          </p:cNvSpPr>
          <p:nvPr>
            <p:ph type="title"/>
          </p:nvPr>
        </p:nvSpPr>
        <p:spPr>
          <a:xfrm>
            <a:off x="277934" y="293875"/>
            <a:ext cx="11647366" cy="649224"/>
          </a:xfrm>
          <a:prstGeom prst="rect">
            <a:avLst/>
          </a:prstGeom>
        </p:spPr>
        <p:txBody>
          <a:bodyPr/>
          <a:lstStyle>
            <a:lvl1pPr>
              <a:defRPr>
                <a:solidFill>
                  <a:schemeClr val="tx1"/>
                </a:solidFill>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7B303C40-DDF3-1B4D-8096-0CB457987799}"/>
              </a:ext>
            </a:extLst>
          </p:cNvPr>
          <p:cNvSpPr>
            <a:spLocks noGrp="1"/>
          </p:cNvSpPr>
          <p:nvPr>
            <p:ph type="sldNum" sz="quarter" idx="10"/>
          </p:nvPr>
        </p:nvSpPr>
        <p:spPr/>
        <p:txBody>
          <a:bodyPr/>
          <a:lstStyle/>
          <a:p>
            <a:fld id="{B15CCACC-6213-F14B-B40D-407BFF938B14}" type="slidenum">
              <a:rPr lang="en-US" smtClean="0"/>
              <a:t>‹#›</a:t>
            </a:fld>
            <a:endParaRPr lang="en-US"/>
          </a:p>
        </p:txBody>
      </p:sp>
      <p:sp>
        <p:nvSpPr>
          <p:cNvPr id="4" name="Text Placeholder 5">
            <a:extLst>
              <a:ext uri="{FF2B5EF4-FFF2-40B4-BE49-F238E27FC236}">
                <a16:creationId xmlns:a16="http://schemas.microsoft.com/office/drawing/2014/main" id="{2430D756-47CB-0E43-B9CD-A7BE8386C3D2}"/>
              </a:ext>
            </a:extLst>
          </p:cNvPr>
          <p:cNvSpPr>
            <a:spLocks noGrp="1"/>
          </p:cNvSpPr>
          <p:nvPr>
            <p:ph type="body" sz="quarter" idx="17" hasCustomPrompt="1"/>
          </p:nvPr>
        </p:nvSpPr>
        <p:spPr>
          <a:xfrm>
            <a:off x="8382000" y="2005584"/>
            <a:ext cx="3200400" cy="3140075"/>
          </a:xfrm>
          <a:prstGeom prst="roundRect">
            <a:avLst>
              <a:gd name="adj" fmla="val 942"/>
            </a:avLst>
          </a:prstGeom>
          <a:solidFill>
            <a:srgbClr val="FFFFFF"/>
          </a:solidFill>
          <a:effectLst>
            <a:outerShdw blurRad="38100" dist="12700" dir="5400000" algn="tl" rotWithShape="0">
              <a:prstClr val="black">
                <a:alpha val="35000"/>
              </a:prstClr>
            </a:outerShdw>
          </a:effectLst>
        </p:spPr>
        <p:txBody>
          <a:bodyPr lIns="365760" tIns="822960" rIns="365760" bIns="365760"/>
          <a:lstStyle>
            <a:lvl1pPr marL="0" marR="0" indent="0" algn="ctr" defTabSz="914400" rtl="0" eaLnBrk="1" fontAlgn="base" latinLnBrk="0" hangingPunct="1">
              <a:lnSpc>
                <a:spcPct val="100000"/>
              </a:lnSpc>
              <a:spcBef>
                <a:spcPct val="0"/>
              </a:spcBef>
              <a:spcAft>
                <a:spcPct val="0"/>
              </a:spcAft>
              <a:buClrTx/>
              <a:buSzTx/>
              <a:buFontTx/>
              <a:buNone/>
              <a:tabLst/>
              <a:defRPr sz="1800">
                <a:solidFill>
                  <a:schemeClr val="tx1"/>
                </a:solidFill>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body body body body body body body body body body body body body body body body body body body body body body body body</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body body body body</a:t>
            </a:r>
            <a:endParaRPr lang="en-US" dirty="0"/>
          </a:p>
        </p:txBody>
      </p:sp>
      <p:sp>
        <p:nvSpPr>
          <p:cNvPr id="5" name="Text Placeholder 5">
            <a:extLst>
              <a:ext uri="{FF2B5EF4-FFF2-40B4-BE49-F238E27FC236}">
                <a16:creationId xmlns:a16="http://schemas.microsoft.com/office/drawing/2014/main" id="{6B29F451-CE5A-EB40-A282-04773C4C957D}"/>
              </a:ext>
            </a:extLst>
          </p:cNvPr>
          <p:cNvSpPr>
            <a:spLocks noGrp="1"/>
          </p:cNvSpPr>
          <p:nvPr>
            <p:ph type="body" sz="quarter" idx="18" hasCustomPrompt="1"/>
          </p:nvPr>
        </p:nvSpPr>
        <p:spPr>
          <a:xfrm>
            <a:off x="4495800" y="2011680"/>
            <a:ext cx="3200400" cy="3140075"/>
          </a:xfrm>
          <a:prstGeom prst="roundRect">
            <a:avLst>
              <a:gd name="adj" fmla="val 942"/>
            </a:avLst>
          </a:prstGeom>
          <a:solidFill>
            <a:srgbClr val="FFFFFF"/>
          </a:solidFill>
          <a:effectLst>
            <a:outerShdw blurRad="38100" dist="12700" dir="5400000" algn="tl" rotWithShape="0">
              <a:prstClr val="black">
                <a:alpha val="35000"/>
              </a:prstClr>
            </a:outerShdw>
          </a:effectLst>
        </p:spPr>
        <p:txBody>
          <a:bodyPr lIns="365760" tIns="822960" rIns="365760" bIns="365760"/>
          <a:lstStyle>
            <a:lvl1pPr marL="0" marR="0" indent="0" algn="ctr" defTabSz="914400" rtl="0" eaLnBrk="1" fontAlgn="base" latinLnBrk="0" hangingPunct="1">
              <a:lnSpc>
                <a:spcPct val="100000"/>
              </a:lnSpc>
              <a:spcBef>
                <a:spcPct val="0"/>
              </a:spcBef>
              <a:spcAft>
                <a:spcPct val="0"/>
              </a:spcAft>
              <a:buClrTx/>
              <a:buSzTx/>
              <a:buFontTx/>
              <a:buNone/>
              <a:tabLst/>
              <a:defRPr sz="1800">
                <a:solidFill>
                  <a:schemeClr val="tx1"/>
                </a:solidFill>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body body body body body body body body body body body body body body body body body body body body body body body body</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body body body body</a:t>
            </a:r>
            <a:endParaRPr lang="en-US" dirty="0"/>
          </a:p>
        </p:txBody>
      </p:sp>
      <p:sp>
        <p:nvSpPr>
          <p:cNvPr id="7" name="Text Placeholder 5">
            <a:extLst>
              <a:ext uri="{FF2B5EF4-FFF2-40B4-BE49-F238E27FC236}">
                <a16:creationId xmlns:a16="http://schemas.microsoft.com/office/drawing/2014/main" id="{715B99DB-285A-9F48-94ED-A7E37351D0D7}"/>
              </a:ext>
            </a:extLst>
          </p:cNvPr>
          <p:cNvSpPr>
            <a:spLocks noGrp="1"/>
          </p:cNvSpPr>
          <p:nvPr>
            <p:ph type="body" sz="quarter" idx="16" hasCustomPrompt="1"/>
          </p:nvPr>
        </p:nvSpPr>
        <p:spPr>
          <a:xfrm>
            <a:off x="609600" y="1981200"/>
            <a:ext cx="3200400" cy="3140075"/>
          </a:xfrm>
          <a:prstGeom prst="roundRect">
            <a:avLst>
              <a:gd name="adj" fmla="val 942"/>
            </a:avLst>
          </a:prstGeom>
          <a:solidFill>
            <a:srgbClr val="FFFFFF"/>
          </a:solidFill>
          <a:effectLst>
            <a:outerShdw blurRad="38100" dist="12700" dir="5400000" algn="tl" rotWithShape="0">
              <a:prstClr val="black">
                <a:alpha val="35000"/>
              </a:prstClr>
            </a:outerShdw>
          </a:effectLst>
        </p:spPr>
        <p:txBody>
          <a:bodyPr lIns="365760" tIns="822960" rIns="365760" bIns="365760"/>
          <a:lstStyle>
            <a:lvl1pPr marL="0" marR="0" indent="0" algn="ctr" defTabSz="914400" rtl="0" eaLnBrk="1" fontAlgn="base" latinLnBrk="0" hangingPunct="1">
              <a:lnSpc>
                <a:spcPct val="100000"/>
              </a:lnSpc>
              <a:spcBef>
                <a:spcPct val="0"/>
              </a:spcBef>
              <a:spcAft>
                <a:spcPct val="0"/>
              </a:spcAft>
              <a:buClrTx/>
              <a:buSzTx/>
              <a:buFontTx/>
              <a:buNone/>
              <a:tabLst/>
              <a:defRPr sz="1800">
                <a:solidFill>
                  <a:schemeClr val="tx1"/>
                </a:solidFill>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body body body body body body body body body body body body body body body body body body body body body body body body</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body body body body</a:t>
            </a:r>
            <a:endParaRPr lang="en-US" dirty="0"/>
          </a:p>
        </p:txBody>
      </p:sp>
      <p:sp>
        <p:nvSpPr>
          <p:cNvPr id="8" name="Text Placeholder 13">
            <a:extLst>
              <a:ext uri="{FF2B5EF4-FFF2-40B4-BE49-F238E27FC236}">
                <a16:creationId xmlns:a16="http://schemas.microsoft.com/office/drawing/2014/main" id="{6DD56EEB-5E1A-FC41-9BDC-6104C8A2666A}"/>
              </a:ext>
            </a:extLst>
          </p:cNvPr>
          <p:cNvSpPr>
            <a:spLocks noGrp="1"/>
          </p:cNvSpPr>
          <p:nvPr>
            <p:ph type="body" sz="quarter" idx="13" hasCustomPrompt="1"/>
          </p:nvPr>
        </p:nvSpPr>
        <p:spPr>
          <a:xfrm>
            <a:off x="838200" y="2362200"/>
            <a:ext cx="2743200" cy="304800"/>
          </a:xfrm>
          <a:prstGeom prst="rect">
            <a:avLst/>
          </a:prstGeom>
        </p:spPr>
        <p:txBody>
          <a:bodyPr tIns="0" bIns="0" anchor="b"/>
          <a:lstStyle>
            <a:lvl1pPr marL="0" indent="0" algn="ctr">
              <a:buNone/>
              <a:defRPr sz="2000" b="1" i="0">
                <a:solidFill>
                  <a:schemeClr val="tx1"/>
                </a:solidFill>
                <a:latin typeface="+mn-lt"/>
              </a:defRPr>
            </a:lvl1pPr>
          </a:lstStyle>
          <a:p>
            <a:pPr lvl="0"/>
            <a:r>
              <a:rPr lang="en-US" dirty="0"/>
              <a:t>Subhead</a:t>
            </a:r>
          </a:p>
        </p:txBody>
      </p:sp>
      <p:sp>
        <p:nvSpPr>
          <p:cNvPr id="9" name="Text Placeholder 13">
            <a:extLst>
              <a:ext uri="{FF2B5EF4-FFF2-40B4-BE49-F238E27FC236}">
                <a16:creationId xmlns:a16="http://schemas.microsoft.com/office/drawing/2014/main" id="{002BAA5A-C66E-AB4A-ABA6-ECB4D6209592}"/>
              </a:ext>
            </a:extLst>
          </p:cNvPr>
          <p:cNvSpPr>
            <a:spLocks noGrp="1"/>
          </p:cNvSpPr>
          <p:nvPr>
            <p:ph type="body" sz="quarter" idx="14" hasCustomPrompt="1"/>
          </p:nvPr>
        </p:nvSpPr>
        <p:spPr>
          <a:xfrm>
            <a:off x="8610600" y="2362200"/>
            <a:ext cx="2743200" cy="304800"/>
          </a:xfrm>
          <a:prstGeom prst="rect">
            <a:avLst/>
          </a:prstGeom>
        </p:spPr>
        <p:txBody>
          <a:bodyPr tIns="0" bIns="0" anchor="b"/>
          <a:lstStyle>
            <a:lvl1pPr marL="0" indent="0" algn="ctr">
              <a:buNone/>
              <a:defRPr sz="2000" b="1" i="0">
                <a:solidFill>
                  <a:schemeClr val="tx1"/>
                </a:solidFill>
                <a:latin typeface="+mn-lt"/>
              </a:defRPr>
            </a:lvl1pPr>
          </a:lstStyle>
          <a:p>
            <a:pPr lvl="0"/>
            <a:r>
              <a:rPr lang="en-US" dirty="0"/>
              <a:t>Subhead</a:t>
            </a:r>
          </a:p>
        </p:txBody>
      </p:sp>
      <p:sp>
        <p:nvSpPr>
          <p:cNvPr id="10" name="Text Placeholder 13">
            <a:extLst>
              <a:ext uri="{FF2B5EF4-FFF2-40B4-BE49-F238E27FC236}">
                <a16:creationId xmlns:a16="http://schemas.microsoft.com/office/drawing/2014/main" id="{8D0E545A-1D40-EE41-8064-5928222E71F5}"/>
              </a:ext>
            </a:extLst>
          </p:cNvPr>
          <p:cNvSpPr>
            <a:spLocks noGrp="1"/>
          </p:cNvSpPr>
          <p:nvPr>
            <p:ph type="body" sz="quarter" idx="15" hasCustomPrompt="1"/>
          </p:nvPr>
        </p:nvSpPr>
        <p:spPr>
          <a:xfrm>
            <a:off x="4724400" y="2362200"/>
            <a:ext cx="2743200" cy="304800"/>
          </a:xfrm>
          <a:prstGeom prst="rect">
            <a:avLst/>
          </a:prstGeom>
        </p:spPr>
        <p:txBody>
          <a:bodyPr tIns="0" bIns="0" anchor="b"/>
          <a:lstStyle>
            <a:lvl1pPr marL="0" indent="0" algn="ctr">
              <a:buNone/>
              <a:defRPr sz="2000" b="1" i="0">
                <a:solidFill>
                  <a:schemeClr val="tx1"/>
                </a:solidFill>
                <a:latin typeface="+mn-lt"/>
              </a:defRPr>
            </a:lvl1pPr>
          </a:lstStyle>
          <a:p>
            <a:pPr lvl="0"/>
            <a:r>
              <a:rPr lang="en-US" dirty="0"/>
              <a:t>Subhead</a:t>
            </a:r>
          </a:p>
        </p:txBody>
      </p:sp>
    </p:spTree>
    <p:extLst>
      <p:ext uri="{BB962C8B-B14F-4D97-AF65-F5344CB8AC3E}">
        <p14:creationId xmlns:p14="http://schemas.microsoft.com/office/powerpoint/2010/main" val="2933943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Image and Tex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1687E99-5CDB-0B44-A02C-579184AD0956}"/>
              </a:ext>
            </a:extLst>
          </p:cNvPr>
          <p:cNvSpPr/>
          <p:nvPr userDrawn="1"/>
        </p:nvSpPr>
        <p:spPr>
          <a:xfrm>
            <a:off x="-12192" y="6212926"/>
            <a:ext cx="12216384" cy="645074"/>
          </a:xfrm>
          <a:prstGeom prst="rect">
            <a:avLst/>
          </a:prstGeom>
          <a:solidFill>
            <a:srgbClr val="0041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94A0C571-507B-A14B-B259-16E2AE779A2A}"/>
              </a:ext>
            </a:extLst>
          </p:cNvPr>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313559" y="6316627"/>
            <a:ext cx="1773873" cy="404848"/>
          </a:xfrm>
          <a:prstGeom prst="rect">
            <a:avLst/>
          </a:prstGeom>
        </p:spPr>
      </p:pic>
      <p:sp>
        <p:nvSpPr>
          <p:cNvPr id="14" name="Rounded Rectangle 13">
            <a:extLst>
              <a:ext uri="{FF2B5EF4-FFF2-40B4-BE49-F238E27FC236}">
                <a16:creationId xmlns:a16="http://schemas.microsoft.com/office/drawing/2014/main" id="{5F759B73-2926-1243-8C54-9F81CC4FEE3B}"/>
              </a:ext>
            </a:extLst>
          </p:cNvPr>
          <p:cNvSpPr/>
          <p:nvPr userDrawn="1"/>
        </p:nvSpPr>
        <p:spPr>
          <a:xfrm>
            <a:off x="3815398" y="1066800"/>
            <a:ext cx="6509702" cy="4273994"/>
          </a:xfrm>
          <a:prstGeom prst="roundRect">
            <a:avLst>
              <a:gd name="adj" fmla="val 0"/>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lstStyle/>
          <a:p>
            <a:endParaRPr lang="en-US" dirty="0">
              <a:latin typeface="+mj-lt"/>
            </a:endParaRPr>
          </a:p>
        </p:txBody>
      </p:sp>
      <p:sp>
        <p:nvSpPr>
          <p:cNvPr id="15" name="Rectangle 14">
            <a:extLst>
              <a:ext uri="{FF2B5EF4-FFF2-40B4-BE49-F238E27FC236}">
                <a16:creationId xmlns:a16="http://schemas.microsoft.com/office/drawing/2014/main" id="{11195FD5-F90D-6E48-BA95-14C70423FB2C}"/>
              </a:ext>
            </a:extLst>
          </p:cNvPr>
          <p:cNvSpPr/>
          <p:nvPr userDrawn="1"/>
        </p:nvSpPr>
        <p:spPr>
          <a:xfrm>
            <a:off x="1866900" y="1600200"/>
            <a:ext cx="3111498" cy="3159346"/>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6" name="Picture Placeholder 14">
            <a:extLst>
              <a:ext uri="{FF2B5EF4-FFF2-40B4-BE49-F238E27FC236}">
                <a16:creationId xmlns:a16="http://schemas.microsoft.com/office/drawing/2014/main" id="{855AF2D4-8C7C-2849-A0D6-D449E513C6D0}"/>
              </a:ext>
            </a:extLst>
          </p:cNvPr>
          <p:cNvSpPr>
            <a:spLocks noGrp="1"/>
          </p:cNvSpPr>
          <p:nvPr>
            <p:ph type="pic" sz="quarter" idx="10"/>
          </p:nvPr>
        </p:nvSpPr>
        <p:spPr>
          <a:xfrm>
            <a:off x="1866900" y="1600200"/>
            <a:ext cx="3111500" cy="3159346"/>
          </a:xfrm>
          <a:prstGeom prst="rect">
            <a:avLst/>
          </a:prstGeom>
        </p:spPr>
        <p:txBody>
          <a:bodyPr/>
          <a:lstStyle>
            <a:lvl1pPr marL="0" indent="0">
              <a:buNone/>
              <a:defRPr sz="2400" b="1" i="0">
                <a:solidFill>
                  <a:schemeClr val="tx1"/>
                </a:solidFill>
                <a:latin typeface="+mj-lt"/>
              </a:defRPr>
            </a:lvl1pPr>
          </a:lstStyle>
          <a:p>
            <a:r>
              <a:rPr lang="en-US"/>
              <a:t>Click icon to add picture</a:t>
            </a:r>
            <a:endParaRPr lang="en-US" dirty="0"/>
          </a:p>
        </p:txBody>
      </p:sp>
      <p:sp>
        <p:nvSpPr>
          <p:cNvPr id="17" name="Text Placeholder 22">
            <a:extLst>
              <a:ext uri="{FF2B5EF4-FFF2-40B4-BE49-F238E27FC236}">
                <a16:creationId xmlns:a16="http://schemas.microsoft.com/office/drawing/2014/main" id="{6041B4C2-28F5-0E43-84A3-1E98A479E820}"/>
              </a:ext>
            </a:extLst>
          </p:cNvPr>
          <p:cNvSpPr>
            <a:spLocks noGrp="1"/>
          </p:cNvSpPr>
          <p:nvPr>
            <p:ph type="body" sz="quarter" idx="11" hasCustomPrompt="1"/>
          </p:nvPr>
        </p:nvSpPr>
        <p:spPr>
          <a:xfrm>
            <a:off x="4978400" y="2839928"/>
            <a:ext cx="5346700" cy="457200"/>
          </a:xfrm>
          <a:prstGeom prst="rect">
            <a:avLst/>
          </a:prstGeom>
        </p:spPr>
        <p:txBody>
          <a:bodyPr anchor="ctr" anchorCtr="0"/>
          <a:lstStyle>
            <a:lvl1pPr marL="0" indent="0" algn="ctr">
              <a:buNone/>
              <a:defRPr sz="3200" b="1" i="0">
                <a:solidFill>
                  <a:schemeClr val="tx1"/>
                </a:solidFill>
                <a:latin typeface="+mj-lt"/>
              </a:defRPr>
            </a:lvl1pPr>
            <a:lvl2pPr marL="457200" indent="0" algn="ctr">
              <a:buNone/>
              <a:defRPr b="0" i="0">
                <a:solidFill>
                  <a:schemeClr val="tx1">
                    <a:lumMod val="65000"/>
                    <a:lumOff val="35000"/>
                  </a:schemeClr>
                </a:solidFill>
                <a:latin typeface="Myriad Pro" panose="020B0503030403020204" pitchFamily="34" charset="0"/>
              </a:defRPr>
            </a:lvl2pPr>
            <a:lvl3pPr marL="914400" indent="0">
              <a:buNone/>
              <a:defRPr b="1" i="0">
                <a:solidFill>
                  <a:schemeClr val="tx1">
                    <a:lumMod val="65000"/>
                    <a:lumOff val="35000"/>
                  </a:schemeClr>
                </a:solidFill>
                <a:latin typeface="Myriad Pro Semibold" panose="020B0503030403020204" pitchFamily="34" charset="0"/>
              </a:defRPr>
            </a:lvl3pPr>
            <a:lvl4pPr marL="1371600" indent="0">
              <a:buNone/>
              <a:defRPr b="1" i="0">
                <a:solidFill>
                  <a:schemeClr val="tx1">
                    <a:lumMod val="65000"/>
                    <a:lumOff val="35000"/>
                  </a:schemeClr>
                </a:solidFill>
                <a:latin typeface="Myriad Pro Semibold" panose="020B0503030403020204" pitchFamily="34" charset="0"/>
              </a:defRPr>
            </a:lvl4pPr>
            <a:lvl5pPr marL="1828800" indent="0">
              <a:buNone/>
              <a:defRPr b="1" i="0">
                <a:solidFill>
                  <a:schemeClr val="tx1">
                    <a:lumMod val="65000"/>
                    <a:lumOff val="35000"/>
                  </a:schemeClr>
                </a:solidFill>
                <a:latin typeface="Myriad Pro Semibold" panose="020B0503030403020204" pitchFamily="34" charset="0"/>
              </a:defRPr>
            </a:lvl5pPr>
          </a:lstStyle>
          <a:p>
            <a:pPr lvl="0"/>
            <a:r>
              <a:rPr lang="en-US" dirty="0"/>
              <a:t>First &amp; Last Name</a:t>
            </a:r>
          </a:p>
        </p:txBody>
      </p:sp>
      <p:sp>
        <p:nvSpPr>
          <p:cNvPr id="18" name="Text Placeholder 22">
            <a:extLst>
              <a:ext uri="{FF2B5EF4-FFF2-40B4-BE49-F238E27FC236}">
                <a16:creationId xmlns:a16="http://schemas.microsoft.com/office/drawing/2014/main" id="{0AD2906D-80B8-9F47-ACC6-2080574562EE}"/>
              </a:ext>
            </a:extLst>
          </p:cNvPr>
          <p:cNvSpPr>
            <a:spLocks noGrp="1"/>
          </p:cNvSpPr>
          <p:nvPr>
            <p:ph type="body" sz="quarter" idx="12" hasCustomPrompt="1"/>
          </p:nvPr>
        </p:nvSpPr>
        <p:spPr>
          <a:xfrm>
            <a:off x="4978400" y="3352800"/>
            <a:ext cx="5346700" cy="381000"/>
          </a:xfrm>
          <a:prstGeom prst="rect">
            <a:avLst/>
          </a:prstGeom>
        </p:spPr>
        <p:txBody>
          <a:bodyPr anchor="ctr" anchorCtr="0"/>
          <a:lstStyle>
            <a:lvl1pPr marL="0" indent="0" algn="ctr">
              <a:buNone/>
              <a:defRPr sz="2400" b="0" i="0">
                <a:solidFill>
                  <a:schemeClr val="tx1"/>
                </a:solidFill>
                <a:latin typeface="+mj-lt"/>
              </a:defRPr>
            </a:lvl1pPr>
            <a:lvl2pPr marL="457200" indent="0" algn="ctr">
              <a:buNone/>
              <a:defRPr b="0" i="0">
                <a:solidFill>
                  <a:schemeClr val="tx1">
                    <a:lumMod val="65000"/>
                    <a:lumOff val="35000"/>
                  </a:schemeClr>
                </a:solidFill>
                <a:latin typeface="Myriad Pro" panose="020B0503030403020204" pitchFamily="34" charset="0"/>
              </a:defRPr>
            </a:lvl2pPr>
            <a:lvl3pPr marL="914400" indent="0">
              <a:buNone/>
              <a:defRPr b="1" i="0">
                <a:solidFill>
                  <a:schemeClr val="tx1">
                    <a:lumMod val="65000"/>
                    <a:lumOff val="35000"/>
                  </a:schemeClr>
                </a:solidFill>
                <a:latin typeface="Myriad Pro Semibold" panose="020B0503030403020204" pitchFamily="34" charset="0"/>
              </a:defRPr>
            </a:lvl3pPr>
            <a:lvl4pPr marL="1371600" indent="0">
              <a:buNone/>
              <a:defRPr b="1" i="0">
                <a:solidFill>
                  <a:schemeClr val="tx1">
                    <a:lumMod val="65000"/>
                    <a:lumOff val="35000"/>
                  </a:schemeClr>
                </a:solidFill>
                <a:latin typeface="Myriad Pro Semibold" panose="020B0503030403020204" pitchFamily="34" charset="0"/>
              </a:defRPr>
            </a:lvl4pPr>
            <a:lvl5pPr marL="1828800" indent="0">
              <a:buNone/>
              <a:defRPr b="1" i="0">
                <a:solidFill>
                  <a:schemeClr val="tx1">
                    <a:lumMod val="65000"/>
                    <a:lumOff val="35000"/>
                  </a:schemeClr>
                </a:solidFill>
                <a:latin typeface="Myriad Pro Semibold" panose="020B0503030403020204" pitchFamily="34" charset="0"/>
              </a:defRPr>
            </a:lvl5pPr>
          </a:lstStyle>
          <a:p>
            <a:pPr lvl="0"/>
            <a:r>
              <a:rPr lang="en-US" dirty="0"/>
              <a:t>Title</a:t>
            </a:r>
          </a:p>
        </p:txBody>
      </p:sp>
      <p:sp>
        <p:nvSpPr>
          <p:cNvPr id="10" name="Slide Number Placeholder 14">
            <a:extLst>
              <a:ext uri="{FF2B5EF4-FFF2-40B4-BE49-F238E27FC236}">
                <a16:creationId xmlns:a16="http://schemas.microsoft.com/office/drawing/2014/main" id="{DC11E212-7825-724C-8277-76300A33F46E}"/>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lstStyle>
            <a:lvl1pPr algn="r">
              <a:defRPr sz="1800" b="1">
                <a:solidFill>
                  <a:schemeClr val="bg1"/>
                </a:solidFill>
              </a:defRPr>
            </a:lvl1pPr>
          </a:lstStyle>
          <a:p>
            <a:fld id="{B15CCACC-6213-F14B-B40D-407BFF938B14}" type="slidenum">
              <a:rPr lang="en-US" smtClean="0"/>
              <a:pPr/>
              <a:t>‹#›</a:t>
            </a:fld>
            <a:endParaRPr lang="en-US" dirty="0"/>
          </a:p>
        </p:txBody>
      </p:sp>
    </p:spTree>
    <p:extLst>
      <p:ext uri="{BB962C8B-B14F-4D97-AF65-F5344CB8AC3E}">
        <p14:creationId xmlns:p14="http://schemas.microsoft.com/office/powerpoint/2010/main" val="11729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3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99B51-C150-AD4E-BEE5-623B0A131E39}"/>
              </a:ext>
            </a:extLst>
          </p:cNvPr>
          <p:cNvSpPr>
            <a:spLocks noGrp="1"/>
          </p:cNvSpPr>
          <p:nvPr>
            <p:ph type="title"/>
          </p:nvPr>
        </p:nvSpPr>
        <p:spPr>
          <a:xfrm>
            <a:off x="277934" y="293875"/>
            <a:ext cx="11647366" cy="649224"/>
          </a:xfrm>
          <a:prstGeom prst="rect">
            <a:avLst/>
          </a:prstGeom>
        </p:spPr>
        <p:txBody>
          <a:bodyPr/>
          <a:lstStyle>
            <a:lvl1pPr>
              <a:defRPr>
                <a:solidFill>
                  <a:schemeClr val="tx1"/>
                </a:solidFill>
              </a:defRPr>
            </a:lvl1pPr>
          </a:lstStyle>
          <a:p>
            <a:r>
              <a:rPr lang="en-US"/>
              <a:t>Click to edit Master title style</a:t>
            </a:r>
            <a:endParaRPr lang="en-US" dirty="0"/>
          </a:p>
        </p:txBody>
      </p:sp>
      <p:sp>
        <p:nvSpPr>
          <p:cNvPr id="28" name="Picture Placeholder 14">
            <a:extLst>
              <a:ext uri="{FF2B5EF4-FFF2-40B4-BE49-F238E27FC236}">
                <a16:creationId xmlns:a16="http://schemas.microsoft.com/office/drawing/2014/main" id="{4779427A-781D-EA42-927E-C82F77CBE2D4}"/>
              </a:ext>
            </a:extLst>
          </p:cNvPr>
          <p:cNvSpPr>
            <a:spLocks noGrp="1"/>
          </p:cNvSpPr>
          <p:nvPr>
            <p:ph type="pic" sz="quarter" idx="10" hasCustomPrompt="1"/>
          </p:nvPr>
        </p:nvSpPr>
        <p:spPr>
          <a:xfrm>
            <a:off x="4928245" y="1953118"/>
            <a:ext cx="2335511" cy="2071068"/>
          </a:xfrm>
          <a:prstGeom prst="rect">
            <a:avLst/>
          </a:prstGeom>
        </p:spPr>
        <p:txBody>
          <a:bodyPr/>
          <a:lstStyle>
            <a:lvl1pPr marL="0" indent="0">
              <a:buNone/>
              <a:defRPr sz="2400" b="1" i="0">
                <a:solidFill>
                  <a:schemeClr val="tx1"/>
                </a:solidFill>
                <a:latin typeface="+mn-lt"/>
              </a:defRPr>
            </a:lvl1pPr>
          </a:lstStyle>
          <a:p>
            <a:r>
              <a:rPr lang="en-US" dirty="0"/>
              <a:t>Click to add picture</a:t>
            </a:r>
          </a:p>
        </p:txBody>
      </p:sp>
      <p:sp>
        <p:nvSpPr>
          <p:cNvPr id="29" name="Text Placeholder 5">
            <a:extLst>
              <a:ext uri="{FF2B5EF4-FFF2-40B4-BE49-F238E27FC236}">
                <a16:creationId xmlns:a16="http://schemas.microsoft.com/office/drawing/2014/main" id="{52CCDFF2-698A-B84A-9762-F0746F91F672}"/>
              </a:ext>
            </a:extLst>
          </p:cNvPr>
          <p:cNvSpPr>
            <a:spLocks noGrp="1"/>
          </p:cNvSpPr>
          <p:nvPr>
            <p:ph type="body" sz="quarter" idx="16" hasCustomPrompt="1"/>
          </p:nvPr>
        </p:nvSpPr>
        <p:spPr>
          <a:xfrm>
            <a:off x="4922310" y="4024190"/>
            <a:ext cx="2347380" cy="1365954"/>
          </a:xfrm>
          <a:prstGeom prst="roundRect">
            <a:avLst>
              <a:gd name="adj" fmla="val 942"/>
            </a:avLst>
          </a:prstGeom>
          <a:solidFill>
            <a:srgbClr val="FFFFFF"/>
          </a:solidFill>
          <a:effectLst>
            <a:outerShdw blurRad="38100" dist="12700" dir="5400000" algn="tl" rotWithShape="0">
              <a:prstClr val="black">
                <a:alpha val="35000"/>
              </a:prstClr>
            </a:outerShdw>
          </a:effectLst>
        </p:spPr>
        <p:txBody>
          <a:bodyPr lIns="91440" tIns="914400" rIns="91440" bIns="365760">
            <a:noAutofit/>
          </a:bodyPr>
          <a:lstStyle>
            <a:lvl1pPr marL="0" marR="0" indent="0" algn="ctr" defTabSz="914400" rtl="0" eaLnBrk="1" fontAlgn="base" latinLnBrk="0" hangingPunct="1">
              <a:lnSpc>
                <a:spcPct val="100000"/>
              </a:lnSpc>
              <a:spcBef>
                <a:spcPct val="0"/>
              </a:spcBef>
              <a:spcAft>
                <a:spcPct val="0"/>
              </a:spcAft>
              <a:buClrTx/>
              <a:buSzTx/>
              <a:buFontTx/>
              <a:buNone/>
              <a:tabLst/>
              <a:defRPr sz="1800">
                <a:solidFill>
                  <a:schemeClr val="tx1"/>
                </a:solidFill>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Click to edit title</a:t>
            </a:r>
            <a:endParaRPr lang="en-US" dirty="0"/>
          </a:p>
        </p:txBody>
      </p:sp>
      <p:sp>
        <p:nvSpPr>
          <p:cNvPr id="34" name="Text Placeholder 4">
            <a:extLst>
              <a:ext uri="{FF2B5EF4-FFF2-40B4-BE49-F238E27FC236}">
                <a16:creationId xmlns:a16="http://schemas.microsoft.com/office/drawing/2014/main" id="{4DD02BB8-6D7A-2046-9515-B3821248853B}"/>
              </a:ext>
            </a:extLst>
          </p:cNvPr>
          <p:cNvSpPr>
            <a:spLocks noGrp="1"/>
          </p:cNvSpPr>
          <p:nvPr>
            <p:ph type="body" sz="quarter" idx="25" hasCustomPrompt="1"/>
          </p:nvPr>
        </p:nvSpPr>
        <p:spPr>
          <a:xfrm>
            <a:off x="5088879" y="4244697"/>
            <a:ext cx="2014242" cy="531836"/>
          </a:xfrm>
          <a:prstGeom prst="rect">
            <a:avLst/>
          </a:prstGeom>
        </p:spPr>
        <p:txBody>
          <a:bodyPr lIns="0" rIns="0" anchor="ctr" anchorCtr="0">
            <a:noAutofit/>
          </a:bodyPr>
          <a:lstStyle>
            <a:lvl1pPr marL="0" indent="0" algn="ctr">
              <a:buNone/>
              <a:defRPr sz="2000" b="0" i="0">
                <a:solidFill>
                  <a:schemeClr val="tx1"/>
                </a:solidFill>
                <a:latin typeface="+mn-lt"/>
              </a:defRPr>
            </a:lvl1pPr>
            <a:lvl2pPr marL="457200" indent="0">
              <a:buNone/>
              <a:defRPr b="1" i="0">
                <a:solidFill>
                  <a:srgbClr val="595959"/>
                </a:solidFill>
                <a:latin typeface="Myriad Pro Semibold" panose="020B0503030403020204" pitchFamily="34" charset="0"/>
              </a:defRPr>
            </a:lvl2pPr>
            <a:lvl3pPr marL="914400" indent="0">
              <a:buNone/>
              <a:defRPr b="1" i="0">
                <a:solidFill>
                  <a:srgbClr val="595959"/>
                </a:solidFill>
                <a:latin typeface="Myriad Pro Semibold" panose="020B0503030403020204" pitchFamily="34" charset="0"/>
              </a:defRPr>
            </a:lvl3pPr>
            <a:lvl4pPr marL="1371600" indent="0">
              <a:buNone/>
              <a:defRPr b="1" i="0">
                <a:solidFill>
                  <a:srgbClr val="595959"/>
                </a:solidFill>
                <a:latin typeface="Myriad Pro Semibold" panose="020B0503030403020204" pitchFamily="34" charset="0"/>
              </a:defRPr>
            </a:lvl4pPr>
            <a:lvl5pPr marL="1828800" indent="0">
              <a:buNone/>
              <a:defRPr b="1" i="0">
                <a:solidFill>
                  <a:srgbClr val="595959"/>
                </a:solidFill>
                <a:latin typeface="Myriad Pro Semibold" panose="020B0503030403020204" pitchFamily="34" charset="0"/>
              </a:defRPr>
            </a:lvl5pPr>
          </a:lstStyle>
          <a:p>
            <a:pPr lvl="0"/>
            <a:r>
              <a:rPr lang="en-US" dirty="0"/>
              <a:t>Click to enter first and last name</a:t>
            </a:r>
          </a:p>
        </p:txBody>
      </p:sp>
      <p:sp>
        <p:nvSpPr>
          <p:cNvPr id="37" name="Picture Placeholder 14">
            <a:extLst>
              <a:ext uri="{FF2B5EF4-FFF2-40B4-BE49-F238E27FC236}">
                <a16:creationId xmlns:a16="http://schemas.microsoft.com/office/drawing/2014/main" id="{9E49D0A7-C905-EA43-9A2D-DB9AF470A359}"/>
              </a:ext>
            </a:extLst>
          </p:cNvPr>
          <p:cNvSpPr>
            <a:spLocks noGrp="1"/>
          </p:cNvSpPr>
          <p:nvPr>
            <p:ph type="pic" sz="quarter" idx="26" hasCustomPrompt="1"/>
          </p:nvPr>
        </p:nvSpPr>
        <p:spPr>
          <a:xfrm>
            <a:off x="1490460" y="1953118"/>
            <a:ext cx="2335511" cy="2071068"/>
          </a:xfrm>
          <a:prstGeom prst="rect">
            <a:avLst/>
          </a:prstGeom>
        </p:spPr>
        <p:txBody>
          <a:bodyPr/>
          <a:lstStyle>
            <a:lvl1pPr marL="0" indent="0">
              <a:buNone/>
              <a:defRPr sz="2400" b="1" i="0">
                <a:solidFill>
                  <a:schemeClr val="tx1"/>
                </a:solidFill>
                <a:latin typeface="+mn-lt"/>
              </a:defRPr>
            </a:lvl1pPr>
          </a:lstStyle>
          <a:p>
            <a:r>
              <a:rPr lang="en-US" dirty="0"/>
              <a:t>Click to add picture</a:t>
            </a:r>
          </a:p>
        </p:txBody>
      </p:sp>
      <p:sp>
        <p:nvSpPr>
          <p:cNvPr id="38" name="Text Placeholder 5">
            <a:extLst>
              <a:ext uri="{FF2B5EF4-FFF2-40B4-BE49-F238E27FC236}">
                <a16:creationId xmlns:a16="http://schemas.microsoft.com/office/drawing/2014/main" id="{408DC2C2-0C1A-0549-8DFD-B5846E86F5DB}"/>
              </a:ext>
            </a:extLst>
          </p:cNvPr>
          <p:cNvSpPr>
            <a:spLocks noGrp="1"/>
          </p:cNvSpPr>
          <p:nvPr>
            <p:ph type="body" sz="quarter" idx="27" hasCustomPrompt="1"/>
          </p:nvPr>
        </p:nvSpPr>
        <p:spPr>
          <a:xfrm>
            <a:off x="1484525" y="4024190"/>
            <a:ext cx="2347380" cy="1365954"/>
          </a:xfrm>
          <a:prstGeom prst="roundRect">
            <a:avLst>
              <a:gd name="adj" fmla="val 942"/>
            </a:avLst>
          </a:prstGeom>
          <a:solidFill>
            <a:srgbClr val="FFFFFF"/>
          </a:solidFill>
          <a:effectLst>
            <a:outerShdw blurRad="38100" dist="12700" dir="5400000" algn="tl" rotWithShape="0">
              <a:prstClr val="black">
                <a:alpha val="35000"/>
              </a:prstClr>
            </a:outerShdw>
          </a:effectLst>
        </p:spPr>
        <p:txBody>
          <a:bodyPr lIns="91440" tIns="914400" rIns="91440" bIns="365760">
            <a:noAutofit/>
          </a:bodyPr>
          <a:lstStyle>
            <a:lvl1pPr marL="0" marR="0" indent="0" algn="ctr" defTabSz="914400" rtl="0" eaLnBrk="1" fontAlgn="base" latinLnBrk="0" hangingPunct="1">
              <a:lnSpc>
                <a:spcPct val="100000"/>
              </a:lnSpc>
              <a:spcBef>
                <a:spcPct val="0"/>
              </a:spcBef>
              <a:spcAft>
                <a:spcPct val="0"/>
              </a:spcAft>
              <a:buClrTx/>
              <a:buSzTx/>
              <a:buFontTx/>
              <a:buNone/>
              <a:tabLst/>
              <a:defRPr sz="1800">
                <a:solidFill>
                  <a:schemeClr val="tx1"/>
                </a:solidFill>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Click to edit title</a:t>
            </a:r>
            <a:endParaRPr lang="en-US" dirty="0"/>
          </a:p>
        </p:txBody>
      </p:sp>
      <p:sp>
        <p:nvSpPr>
          <p:cNvPr id="39" name="Text Placeholder 4">
            <a:extLst>
              <a:ext uri="{FF2B5EF4-FFF2-40B4-BE49-F238E27FC236}">
                <a16:creationId xmlns:a16="http://schemas.microsoft.com/office/drawing/2014/main" id="{157D76DD-6800-C546-A701-88D8621EFDF3}"/>
              </a:ext>
            </a:extLst>
          </p:cNvPr>
          <p:cNvSpPr>
            <a:spLocks noGrp="1"/>
          </p:cNvSpPr>
          <p:nvPr>
            <p:ph type="body" sz="quarter" idx="28" hasCustomPrompt="1"/>
          </p:nvPr>
        </p:nvSpPr>
        <p:spPr>
          <a:xfrm>
            <a:off x="1651094" y="4244697"/>
            <a:ext cx="2014242" cy="531836"/>
          </a:xfrm>
          <a:prstGeom prst="rect">
            <a:avLst/>
          </a:prstGeom>
        </p:spPr>
        <p:txBody>
          <a:bodyPr lIns="0" rIns="0" anchor="ctr" anchorCtr="0">
            <a:noAutofit/>
          </a:bodyPr>
          <a:lstStyle>
            <a:lvl1pPr marL="0" indent="0" algn="ctr">
              <a:buNone/>
              <a:defRPr sz="2000" b="0" i="0">
                <a:solidFill>
                  <a:schemeClr val="tx1"/>
                </a:solidFill>
                <a:latin typeface="+mn-lt"/>
              </a:defRPr>
            </a:lvl1pPr>
            <a:lvl2pPr marL="457200" indent="0">
              <a:buNone/>
              <a:defRPr b="1" i="0">
                <a:solidFill>
                  <a:srgbClr val="595959"/>
                </a:solidFill>
                <a:latin typeface="Myriad Pro Semibold" panose="020B0503030403020204" pitchFamily="34" charset="0"/>
              </a:defRPr>
            </a:lvl2pPr>
            <a:lvl3pPr marL="914400" indent="0">
              <a:buNone/>
              <a:defRPr b="1" i="0">
                <a:solidFill>
                  <a:srgbClr val="595959"/>
                </a:solidFill>
                <a:latin typeface="Myriad Pro Semibold" panose="020B0503030403020204" pitchFamily="34" charset="0"/>
              </a:defRPr>
            </a:lvl3pPr>
            <a:lvl4pPr marL="1371600" indent="0">
              <a:buNone/>
              <a:defRPr b="1" i="0">
                <a:solidFill>
                  <a:srgbClr val="595959"/>
                </a:solidFill>
                <a:latin typeface="Myriad Pro Semibold" panose="020B0503030403020204" pitchFamily="34" charset="0"/>
              </a:defRPr>
            </a:lvl4pPr>
            <a:lvl5pPr marL="1828800" indent="0">
              <a:buNone/>
              <a:defRPr b="1" i="0">
                <a:solidFill>
                  <a:srgbClr val="595959"/>
                </a:solidFill>
                <a:latin typeface="Myriad Pro Semibold" panose="020B0503030403020204" pitchFamily="34" charset="0"/>
              </a:defRPr>
            </a:lvl5pPr>
          </a:lstStyle>
          <a:p>
            <a:pPr lvl="0"/>
            <a:r>
              <a:rPr lang="en-US" dirty="0"/>
              <a:t>Click to enter first and last name</a:t>
            </a:r>
          </a:p>
        </p:txBody>
      </p:sp>
      <p:sp>
        <p:nvSpPr>
          <p:cNvPr id="40" name="Picture Placeholder 14">
            <a:extLst>
              <a:ext uri="{FF2B5EF4-FFF2-40B4-BE49-F238E27FC236}">
                <a16:creationId xmlns:a16="http://schemas.microsoft.com/office/drawing/2014/main" id="{206F4037-ACDA-D545-AE97-19BCD24A558A}"/>
              </a:ext>
            </a:extLst>
          </p:cNvPr>
          <p:cNvSpPr>
            <a:spLocks noGrp="1"/>
          </p:cNvSpPr>
          <p:nvPr>
            <p:ph type="pic" sz="quarter" idx="29" hasCustomPrompt="1"/>
          </p:nvPr>
        </p:nvSpPr>
        <p:spPr>
          <a:xfrm>
            <a:off x="8360095" y="1953118"/>
            <a:ext cx="2335511" cy="2071068"/>
          </a:xfrm>
          <a:prstGeom prst="rect">
            <a:avLst/>
          </a:prstGeom>
        </p:spPr>
        <p:txBody>
          <a:bodyPr/>
          <a:lstStyle>
            <a:lvl1pPr marL="0" indent="0">
              <a:buNone/>
              <a:defRPr sz="2400" b="1" i="0">
                <a:solidFill>
                  <a:schemeClr val="tx1"/>
                </a:solidFill>
                <a:latin typeface="+mn-lt"/>
              </a:defRPr>
            </a:lvl1pPr>
          </a:lstStyle>
          <a:p>
            <a:r>
              <a:rPr lang="en-US" dirty="0"/>
              <a:t>Click to add picture</a:t>
            </a:r>
          </a:p>
        </p:txBody>
      </p:sp>
      <p:sp>
        <p:nvSpPr>
          <p:cNvPr id="41" name="Text Placeholder 5">
            <a:extLst>
              <a:ext uri="{FF2B5EF4-FFF2-40B4-BE49-F238E27FC236}">
                <a16:creationId xmlns:a16="http://schemas.microsoft.com/office/drawing/2014/main" id="{7ED6EB13-4202-404D-8380-863765DE4E56}"/>
              </a:ext>
            </a:extLst>
          </p:cNvPr>
          <p:cNvSpPr>
            <a:spLocks noGrp="1"/>
          </p:cNvSpPr>
          <p:nvPr>
            <p:ph type="body" sz="quarter" idx="30" hasCustomPrompt="1"/>
          </p:nvPr>
        </p:nvSpPr>
        <p:spPr>
          <a:xfrm>
            <a:off x="8354160" y="4024190"/>
            <a:ext cx="2347380" cy="1365954"/>
          </a:xfrm>
          <a:prstGeom prst="roundRect">
            <a:avLst>
              <a:gd name="adj" fmla="val 942"/>
            </a:avLst>
          </a:prstGeom>
          <a:solidFill>
            <a:srgbClr val="FFFFFF"/>
          </a:solidFill>
          <a:effectLst>
            <a:outerShdw blurRad="38100" dist="12700" dir="5400000" algn="tl" rotWithShape="0">
              <a:prstClr val="black">
                <a:alpha val="35000"/>
              </a:prstClr>
            </a:outerShdw>
          </a:effectLst>
        </p:spPr>
        <p:txBody>
          <a:bodyPr lIns="91440" tIns="914400" rIns="91440" bIns="365760">
            <a:noAutofit/>
          </a:bodyPr>
          <a:lstStyle>
            <a:lvl1pPr marL="0" marR="0" indent="0" algn="ctr" defTabSz="914400" rtl="0" eaLnBrk="1" fontAlgn="base" latinLnBrk="0" hangingPunct="1">
              <a:lnSpc>
                <a:spcPct val="100000"/>
              </a:lnSpc>
              <a:spcBef>
                <a:spcPct val="0"/>
              </a:spcBef>
              <a:spcAft>
                <a:spcPct val="0"/>
              </a:spcAft>
              <a:buClrTx/>
              <a:buSzTx/>
              <a:buFontTx/>
              <a:buNone/>
              <a:tabLst/>
              <a:defRPr sz="1800">
                <a:solidFill>
                  <a:schemeClr val="tx1"/>
                </a:solidFill>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Click to edit title</a:t>
            </a:r>
            <a:endParaRPr lang="en-US" dirty="0"/>
          </a:p>
        </p:txBody>
      </p:sp>
      <p:sp>
        <p:nvSpPr>
          <p:cNvPr id="42" name="Text Placeholder 4">
            <a:extLst>
              <a:ext uri="{FF2B5EF4-FFF2-40B4-BE49-F238E27FC236}">
                <a16:creationId xmlns:a16="http://schemas.microsoft.com/office/drawing/2014/main" id="{BDA54CC0-1DB6-1C4B-A1E7-741749ED3F40}"/>
              </a:ext>
            </a:extLst>
          </p:cNvPr>
          <p:cNvSpPr>
            <a:spLocks noGrp="1"/>
          </p:cNvSpPr>
          <p:nvPr>
            <p:ph type="body" sz="quarter" idx="31" hasCustomPrompt="1"/>
          </p:nvPr>
        </p:nvSpPr>
        <p:spPr>
          <a:xfrm>
            <a:off x="8520729" y="4244697"/>
            <a:ext cx="2014242" cy="531836"/>
          </a:xfrm>
          <a:prstGeom prst="rect">
            <a:avLst/>
          </a:prstGeom>
        </p:spPr>
        <p:txBody>
          <a:bodyPr lIns="0" rIns="0" anchor="ctr" anchorCtr="0">
            <a:noAutofit/>
          </a:bodyPr>
          <a:lstStyle>
            <a:lvl1pPr marL="0" indent="0" algn="ctr">
              <a:buNone/>
              <a:defRPr sz="2000" b="0" i="0">
                <a:solidFill>
                  <a:schemeClr val="tx1"/>
                </a:solidFill>
                <a:latin typeface="+mn-lt"/>
              </a:defRPr>
            </a:lvl1pPr>
            <a:lvl2pPr marL="457200" indent="0">
              <a:buNone/>
              <a:defRPr b="1" i="0">
                <a:solidFill>
                  <a:srgbClr val="595959"/>
                </a:solidFill>
                <a:latin typeface="Myriad Pro Semibold" panose="020B0503030403020204" pitchFamily="34" charset="0"/>
              </a:defRPr>
            </a:lvl2pPr>
            <a:lvl3pPr marL="914400" indent="0">
              <a:buNone/>
              <a:defRPr b="1" i="0">
                <a:solidFill>
                  <a:srgbClr val="595959"/>
                </a:solidFill>
                <a:latin typeface="Myriad Pro Semibold" panose="020B0503030403020204" pitchFamily="34" charset="0"/>
              </a:defRPr>
            </a:lvl3pPr>
            <a:lvl4pPr marL="1371600" indent="0">
              <a:buNone/>
              <a:defRPr b="1" i="0">
                <a:solidFill>
                  <a:srgbClr val="595959"/>
                </a:solidFill>
                <a:latin typeface="Myriad Pro Semibold" panose="020B0503030403020204" pitchFamily="34" charset="0"/>
              </a:defRPr>
            </a:lvl4pPr>
            <a:lvl5pPr marL="1828800" indent="0">
              <a:buNone/>
              <a:defRPr b="1" i="0">
                <a:solidFill>
                  <a:srgbClr val="595959"/>
                </a:solidFill>
                <a:latin typeface="Myriad Pro Semibold" panose="020B0503030403020204" pitchFamily="34" charset="0"/>
              </a:defRPr>
            </a:lvl5pPr>
          </a:lstStyle>
          <a:p>
            <a:pPr lvl="0"/>
            <a:r>
              <a:rPr lang="en-US" dirty="0"/>
              <a:t>Click to enter first and last name</a:t>
            </a:r>
          </a:p>
        </p:txBody>
      </p:sp>
      <p:sp>
        <p:nvSpPr>
          <p:cNvPr id="12" name="Slide Number Placeholder 14">
            <a:extLst>
              <a:ext uri="{FF2B5EF4-FFF2-40B4-BE49-F238E27FC236}">
                <a16:creationId xmlns:a16="http://schemas.microsoft.com/office/drawing/2014/main" id="{11A01E17-D85A-D046-9C02-D8AE0D756AE1}"/>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lstStyle>
            <a:lvl1pPr algn="r">
              <a:defRPr sz="1800" b="1">
                <a:solidFill>
                  <a:schemeClr val="bg1"/>
                </a:solidFill>
              </a:defRPr>
            </a:lvl1pPr>
          </a:lstStyle>
          <a:p>
            <a:fld id="{B15CCACC-6213-F14B-B40D-407BFF938B14}" type="slidenum">
              <a:rPr lang="en-US" smtClean="0"/>
              <a:pPr/>
              <a:t>‹#›</a:t>
            </a:fld>
            <a:endParaRPr lang="en-US" dirty="0"/>
          </a:p>
        </p:txBody>
      </p:sp>
    </p:spTree>
    <p:extLst>
      <p:ext uri="{BB962C8B-B14F-4D97-AF65-F5344CB8AC3E}">
        <p14:creationId xmlns:p14="http://schemas.microsoft.com/office/powerpoint/2010/main" val="3444205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image" Target="../media/image2.emf"/><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theme" Target="../theme/theme2.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65278B8-008E-F549-82E1-0C807CDEB612}"/>
              </a:ext>
            </a:extLst>
          </p:cNvPr>
          <p:cNvSpPr/>
          <p:nvPr userDrawn="1"/>
        </p:nvSpPr>
        <p:spPr>
          <a:xfrm>
            <a:off x="0" y="6212926"/>
            <a:ext cx="12192000" cy="645074"/>
          </a:xfrm>
          <a:prstGeom prst="rect">
            <a:avLst/>
          </a:prstGeom>
          <a:solidFill>
            <a:srgbClr val="0041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Toastmasters International">
            <a:extLst>
              <a:ext uri="{FF2B5EF4-FFF2-40B4-BE49-F238E27FC236}">
                <a16:creationId xmlns:a16="http://schemas.microsoft.com/office/drawing/2014/main" id="{C1B32BEE-8B31-7C45-8A6B-9A022FF6895A}"/>
              </a:ext>
            </a:extLst>
          </p:cNvPr>
          <p:cNvPicPr>
            <a:picLocks/>
          </p:cNvPicPr>
          <p:nvPr userDrawn="1"/>
        </p:nvPicPr>
        <p:blipFill>
          <a:blip r:embed="rId20" cstate="email">
            <a:extLst>
              <a:ext uri="{28A0092B-C50C-407E-A947-70E740481C1C}">
                <a14:useLocalDpi xmlns:a14="http://schemas.microsoft.com/office/drawing/2010/main"/>
              </a:ext>
            </a:extLst>
          </a:blip>
          <a:stretch>
            <a:fillRect/>
          </a:stretch>
        </p:blipFill>
        <p:spPr>
          <a:xfrm>
            <a:off x="313559" y="6316627"/>
            <a:ext cx="1773873" cy="404848"/>
          </a:xfrm>
          <a:prstGeom prst="rect">
            <a:avLst/>
          </a:prstGeom>
        </p:spPr>
      </p:pic>
      <p:sp>
        <p:nvSpPr>
          <p:cNvPr id="8" name="Text Placeholder 7">
            <a:extLst>
              <a:ext uri="{FF2B5EF4-FFF2-40B4-BE49-F238E27FC236}">
                <a16:creationId xmlns:a16="http://schemas.microsoft.com/office/drawing/2014/main" id="{0D39BE9D-B1D3-564A-82E1-F35C8A6D2A40}"/>
              </a:ext>
            </a:extLst>
          </p:cNvPr>
          <p:cNvSpPr>
            <a:spLocks noGrp="1"/>
          </p:cNvSpPr>
          <p:nvPr>
            <p:ph type="body" idx="1"/>
          </p:nvPr>
        </p:nvSpPr>
        <p:spPr>
          <a:xfrm>
            <a:off x="272316" y="1598532"/>
            <a:ext cx="11647368" cy="4269584"/>
          </a:xfrm>
          <a:prstGeom prst="rect">
            <a:avLst/>
          </a:prstGeom>
        </p:spPr>
        <p:txBody>
          <a:bodyPr vert="horz" lIns="91440" tIns="45720" rIns="91440" bIns="45720" rtlCol="0">
            <a:normAutofit/>
          </a:bodyPr>
          <a:lstStyle/>
          <a:p>
            <a:pPr lvl="0"/>
            <a:r>
              <a:rPr lang="en-US" dirty="0"/>
              <a:t>Click to edit Master text</a:t>
            </a:r>
          </a:p>
          <a:p>
            <a:pPr lvl="1"/>
            <a:r>
              <a:rPr lang="en-US" dirty="0"/>
              <a:t>Second level</a:t>
            </a:r>
          </a:p>
          <a:p>
            <a:pPr lvl="2"/>
            <a:r>
              <a:rPr lang="en-US" dirty="0"/>
              <a:t>Third level</a:t>
            </a:r>
          </a:p>
          <a:p>
            <a:pPr lvl="3"/>
            <a:r>
              <a:rPr lang="en-US" dirty="0"/>
              <a:t>Fourth level</a:t>
            </a:r>
          </a:p>
        </p:txBody>
      </p:sp>
      <p:sp>
        <p:nvSpPr>
          <p:cNvPr id="12" name="Title Placeholder 11">
            <a:extLst>
              <a:ext uri="{FF2B5EF4-FFF2-40B4-BE49-F238E27FC236}">
                <a16:creationId xmlns:a16="http://schemas.microsoft.com/office/drawing/2014/main" id="{F782093C-5F6F-DB4E-8069-C0C7B990217E}"/>
              </a:ext>
            </a:extLst>
          </p:cNvPr>
          <p:cNvSpPr>
            <a:spLocks noGrp="1"/>
          </p:cNvSpPr>
          <p:nvPr>
            <p:ph type="title"/>
          </p:nvPr>
        </p:nvSpPr>
        <p:spPr>
          <a:xfrm>
            <a:off x="277932" y="295773"/>
            <a:ext cx="11647367" cy="645075"/>
          </a:xfrm>
          <a:prstGeom prst="rect">
            <a:avLst/>
          </a:prstGeom>
        </p:spPr>
        <p:txBody>
          <a:bodyPr vert="horz" lIns="91440" tIns="45720" rIns="91440" bIns="45720" rtlCol="0" anchor="ctr">
            <a:normAutofit/>
          </a:bodyPr>
          <a:lstStyle/>
          <a:p>
            <a:r>
              <a:rPr lang="en-US" dirty="0"/>
              <a:t>Click to edit Master title</a:t>
            </a:r>
          </a:p>
        </p:txBody>
      </p:sp>
      <p:sp>
        <p:nvSpPr>
          <p:cNvPr id="15" name="Slide Number Placeholder 14">
            <a:extLst>
              <a:ext uri="{FF2B5EF4-FFF2-40B4-BE49-F238E27FC236}">
                <a16:creationId xmlns:a16="http://schemas.microsoft.com/office/drawing/2014/main" id="{D3472CA6-F87F-A14B-8F68-9F82D1D88129}"/>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lstStyle>
            <a:lvl1pPr algn="r">
              <a:defRPr sz="1800" b="1">
                <a:solidFill>
                  <a:schemeClr val="bg1"/>
                </a:solidFill>
              </a:defRPr>
            </a:lvl1pPr>
          </a:lstStyle>
          <a:p>
            <a:fld id="{B15CCACC-6213-F14B-B40D-407BFF938B14}" type="slidenum">
              <a:rPr lang="en-US" smtClean="0"/>
              <a:pPr/>
              <a:t>‹#›</a:t>
            </a:fld>
            <a:endParaRPr lang="en-US" dirty="0"/>
          </a:p>
        </p:txBody>
      </p:sp>
      <p:cxnSp>
        <p:nvCxnSpPr>
          <p:cNvPr id="14" name="Straight Connector 13">
            <a:extLst>
              <a:ext uri="{FF2B5EF4-FFF2-40B4-BE49-F238E27FC236}">
                <a16:creationId xmlns:a16="http://schemas.microsoft.com/office/drawing/2014/main" id="{4A9D0EE2-196A-704E-B498-12C51A4ABFD0}"/>
              </a:ext>
            </a:extLst>
          </p:cNvPr>
          <p:cNvCxnSpPr/>
          <p:nvPr userDrawn="1"/>
        </p:nvCxnSpPr>
        <p:spPr>
          <a:xfrm>
            <a:off x="406400" y="989880"/>
            <a:ext cx="711200" cy="0"/>
          </a:xfrm>
          <a:prstGeom prst="line">
            <a:avLst/>
          </a:prstGeom>
          <a:ln w="28575">
            <a:solidFill>
              <a:srgbClr val="8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6894265"/>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0" r:id="rId3"/>
    <p:sldLayoutId id="2147483652" r:id="rId4"/>
    <p:sldLayoutId id="2147483653" r:id="rId5"/>
    <p:sldLayoutId id="2147483654" r:id="rId6"/>
    <p:sldLayoutId id="2147483687" r:id="rId7"/>
    <p:sldLayoutId id="2147483689" r:id="rId8"/>
    <p:sldLayoutId id="2147483690" r:id="rId9"/>
    <p:sldLayoutId id="2147483661" r:id="rId10"/>
    <p:sldLayoutId id="2147483663" r:id="rId11"/>
    <p:sldLayoutId id="2147483666" r:id="rId12"/>
    <p:sldLayoutId id="2147483660" r:id="rId13"/>
    <p:sldLayoutId id="2147483664" r:id="rId14"/>
    <p:sldLayoutId id="2147483667" r:id="rId15"/>
    <p:sldLayoutId id="2147483658" r:id="rId16"/>
    <p:sldLayoutId id="2147483659" r:id="rId17"/>
    <p:sldLayoutId id="2147483670" r:id="rId18"/>
  </p:sldLayoutIdLst>
  <p:txStyles>
    <p:titleStyle>
      <a:lvl1pPr marL="0" indent="0" algn="l" defTabSz="914400" rtl="0" eaLnBrk="1" latinLnBrk="0" hangingPunct="1">
        <a:lnSpc>
          <a:spcPct val="90000"/>
        </a:lnSpc>
        <a:spcBef>
          <a:spcPct val="0"/>
        </a:spcBef>
        <a:buFont typeface="Arial" panose="020B0604020202020204" pitchFamily="34" charset="0"/>
        <a:buNone/>
        <a:defRPr sz="3600" b="1" kern="1200">
          <a:solidFill>
            <a:srgbClr val="33333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40" userDrawn="1">
          <p15:clr>
            <a:srgbClr val="F26B43"/>
          </p15:clr>
        </p15:guide>
        <p15:guide id="3" pos="7440" userDrawn="1">
          <p15:clr>
            <a:srgbClr val="F26B43"/>
          </p15:clr>
        </p15:guide>
        <p15:guide id="4" orient="horz" pos="264" userDrawn="1">
          <p15:clr>
            <a:srgbClr val="F26B43"/>
          </p15:clr>
        </p15:guide>
        <p15:guide id="5" pos="3840" userDrawn="1">
          <p15:clr>
            <a:srgbClr val="F26B43"/>
          </p15:clr>
        </p15:guide>
        <p15:guide id="6" orient="horz" pos="1008" userDrawn="1">
          <p15:clr>
            <a:srgbClr val="F26B43"/>
          </p15:clr>
        </p15:guide>
        <p15:guide id="7" pos="168" userDrawn="1">
          <p15:clr>
            <a:srgbClr val="F26B43"/>
          </p15:clr>
        </p15:guide>
        <p15:guide id="8" pos="7512" userDrawn="1">
          <p15:clr>
            <a:srgbClr val="F26B43"/>
          </p15:clr>
        </p15:guide>
        <p15:guide id="9" orient="horz" pos="3768" userDrawn="1">
          <p15:clr>
            <a:srgbClr val="F26B43"/>
          </p15:clr>
        </p15:guide>
        <p15:guide id="10" orient="horz" pos="369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B0797D9-27CF-7B4D-9790-D869C58F3F42}"/>
              </a:ext>
            </a:extLst>
          </p:cNvPr>
          <p:cNvSpPr/>
          <p:nvPr userDrawn="1"/>
        </p:nvSpPr>
        <p:spPr>
          <a:xfrm rot="10800000">
            <a:off x="-2" y="0"/>
            <a:ext cx="12192001" cy="6858000"/>
          </a:xfrm>
          <a:prstGeom prst="rect">
            <a:avLst/>
          </a:prstGeom>
          <a:gradFill flip="none" rotWithShape="1">
            <a:gsLst>
              <a:gs pos="0">
                <a:schemeClr val="bg2"/>
              </a:gs>
              <a:gs pos="74000">
                <a:srgbClr val="004165"/>
              </a:gs>
              <a:gs pos="100000">
                <a:srgbClr val="00416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65278B8-008E-F549-82E1-0C807CDEB612}"/>
              </a:ext>
            </a:extLst>
          </p:cNvPr>
          <p:cNvSpPr/>
          <p:nvPr userDrawn="1"/>
        </p:nvSpPr>
        <p:spPr>
          <a:xfrm>
            <a:off x="-2" y="6212926"/>
            <a:ext cx="12192001" cy="6450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0D39BE9D-B1D3-564A-82E1-F35C8A6D2A40}"/>
              </a:ext>
            </a:extLst>
          </p:cNvPr>
          <p:cNvSpPr>
            <a:spLocks noGrp="1"/>
          </p:cNvSpPr>
          <p:nvPr>
            <p:ph type="body" idx="1"/>
          </p:nvPr>
        </p:nvSpPr>
        <p:spPr>
          <a:xfrm>
            <a:off x="272316" y="1598532"/>
            <a:ext cx="11647368" cy="4269584"/>
          </a:xfrm>
          <a:prstGeom prst="rect">
            <a:avLst/>
          </a:prstGeom>
        </p:spPr>
        <p:txBody>
          <a:bodyPr vert="horz" lIns="91440" tIns="45720" rIns="91440" bIns="45720" rtlCol="0">
            <a:normAutofit/>
          </a:bodyPr>
          <a:lstStyle/>
          <a:p>
            <a:pPr lvl="0"/>
            <a:r>
              <a:rPr lang="en-US" dirty="0"/>
              <a:t>Level One Bullet</a:t>
            </a:r>
          </a:p>
          <a:p>
            <a:pPr lvl="1"/>
            <a:r>
              <a:rPr lang="en-US" dirty="0"/>
              <a:t>Level Two Bullet</a:t>
            </a:r>
          </a:p>
          <a:p>
            <a:pPr lvl="2"/>
            <a:r>
              <a:rPr lang="en-US" dirty="0"/>
              <a:t>Level Three Bullet</a:t>
            </a:r>
          </a:p>
          <a:p>
            <a:pPr lvl="3"/>
            <a:r>
              <a:rPr lang="en-US" dirty="0"/>
              <a:t>Level Four Bullet</a:t>
            </a:r>
          </a:p>
        </p:txBody>
      </p:sp>
      <p:sp>
        <p:nvSpPr>
          <p:cNvPr id="12" name="Title Placeholder 11">
            <a:extLst>
              <a:ext uri="{FF2B5EF4-FFF2-40B4-BE49-F238E27FC236}">
                <a16:creationId xmlns:a16="http://schemas.microsoft.com/office/drawing/2014/main" id="{F782093C-5F6F-DB4E-8069-C0C7B990217E}"/>
              </a:ext>
            </a:extLst>
          </p:cNvPr>
          <p:cNvSpPr>
            <a:spLocks noGrp="1"/>
          </p:cNvSpPr>
          <p:nvPr>
            <p:ph type="title"/>
          </p:nvPr>
        </p:nvSpPr>
        <p:spPr>
          <a:xfrm>
            <a:off x="277932" y="295773"/>
            <a:ext cx="11647367" cy="645075"/>
          </a:xfrm>
          <a:prstGeom prst="rect">
            <a:avLst/>
          </a:prstGeom>
        </p:spPr>
        <p:txBody>
          <a:bodyPr vert="horz" lIns="91440" tIns="45720" rIns="91440" bIns="45720" rtlCol="0" anchor="ctr">
            <a:normAutofit/>
          </a:bodyPr>
          <a:lstStyle/>
          <a:p>
            <a:r>
              <a:rPr lang="en-US" dirty="0"/>
              <a:t>Click to edit Master title</a:t>
            </a:r>
          </a:p>
        </p:txBody>
      </p:sp>
      <p:sp>
        <p:nvSpPr>
          <p:cNvPr id="15" name="Slide Number Placeholder 14">
            <a:extLst>
              <a:ext uri="{FF2B5EF4-FFF2-40B4-BE49-F238E27FC236}">
                <a16:creationId xmlns:a16="http://schemas.microsoft.com/office/drawing/2014/main" id="{D3472CA6-F87F-A14B-8F68-9F82D1D88129}"/>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lstStyle>
            <a:lvl1pPr algn="r">
              <a:defRPr sz="1800" b="1">
                <a:solidFill>
                  <a:schemeClr val="bg1"/>
                </a:solidFill>
              </a:defRPr>
            </a:lvl1pPr>
          </a:lstStyle>
          <a:p>
            <a:fld id="{B15CCACC-6213-F14B-B40D-407BFF938B14}" type="slidenum">
              <a:rPr lang="en-US" smtClean="0"/>
              <a:pPr/>
              <a:t>‹#›</a:t>
            </a:fld>
            <a:endParaRPr lang="en-US" dirty="0"/>
          </a:p>
        </p:txBody>
      </p:sp>
      <p:cxnSp>
        <p:nvCxnSpPr>
          <p:cNvPr id="14" name="Straight Connector 13">
            <a:extLst>
              <a:ext uri="{FF2B5EF4-FFF2-40B4-BE49-F238E27FC236}">
                <a16:creationId xmlns:a16="http://schemas.microsoft.com/office/drawing/2014/main" id="{4A9D0EE2-196A-704E-B498-12C51A4ABFD0}"/>
              </a:ext>
            </a:extLst>
          </p:cNvPr>
          <p:cNvCxnSpPr/>
          <p:nvPr userDrawn="1"/>
        </p:nvCxnSpPr>
        <p:spPr>
          <a:xfrm>
            <a:off x="406400" y="989880"/>
            <a:ext cx="711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44D54578-5BB9-2145-AEC0-3E09AB82C02E}"/>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392430" y="6410997"/>
            <a:ext cx="1607820" cy="248927"/>
          </a:xfrm>
          <a:prstGeom prst="rect">
            <a:avLst/>
          </a:prstGeom>
        </p:spPr>
      </p:pic>
      <p:sp>
        <p:nvSpPr>
          <p:cNvPr id="3" name="TextBox 2">
            <a:extLst>
              <a:ext uri="{FF2B5EF4-FFF2-40B4-BE49-F238E27FC236}">
                <a16:creationId xmlns:a16="http://schemas.microsoft.com/office/drawing/2014/main" id="{77527C25-1604-E344-A7B0-F1C0146ADAB1}"/>
              </a:ext>
            </a:extLst>
          </p:cNvPr>
          <p:cNvSpPr txBox="1"/>
          <p:nvPr userDrawn="1">
            <p:extLst>
              <p:ext uri="{1162E1C5-73C7-4A58-AE30-91384D911F3F}">
                <p184:classification xmlns:p184="http://schemas.microsoft.com/office/powerpoint/2018/4/main" val="ftr"/>
              </p:ext>
            </p:extLst>
          </p:nvPr>
        </p:nvSpPr>
        <p:spPr>
          <a:xfrm>
            <a:off x="0" y="6705600"/>
            <a:ext cx="1598613" cy="152400"/>
          </a:xfrm>
          <a:prstGeom prst="rect">
            <a:avLst/>
          </a:prstGeom>
        </p:spPr>
        <p:txBody>
          <a:bodyPr horzOverflow="overflow" lIns="0" tIns="0" rIns="0" bIns="0">
            <a:spAutoFit/>
          </a:bodyPr>
          <a:lstStyle/>
          <a:p>
            <a:pPr algn="l"/>
            <a:r>
              <a:rPr lang="en-US" sz="1000">
                <a:solidFill>
                  <a:srgbClr val="737373"/>
                </a:solidFill>
                <a:latin typeface="Calibri" panose="020F0502020204030204" pitchFamily="34" charset="0"/>
                <a:cs typeface="Calibri" panose="020F0502020204030204" pitchFamily="34" charset="0"/>
              </a:rPr>
              <a:t>Caterpillar: Confidential Green</a:t>
            </a:r>
          </a:p>
        </p:txBody>
      </p:sp>
    </p:spTree>
    <p:extLst>
      <p:ext uri="{BB962C8B-B14F-4D97-AF65-F5344CB8AC3E}">
        <p14:creationId xmlns:p14="http://schemas.microsoft.com/office/powerpoint/2010/main" val="2040796175"/>
      </p:ext>
    </p:extLst>
  </p:cSld>
  <p:clrMap bg1="dk1" tx1="lt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88" r:id="rId7"/>
    <p:sldLayoutId id="2147483692" r:id="rId8"/>
    <p:sldLayoutId id="2147483691" r:id="rId9"/>
    <p:sldLayoutId id="2147483678" r:id="rId10"/>
    <p:sldLayoutId id="2147483679" r:id="rId11"/>
    <p:sldLayoutId id="2147483681" r:id="rId12"/>
    <p:sldLayoutId id="2147483682" r:id="rId13"/>
    <p:sldLayoutId id="2147483684" r:id="rId14"/>
    <p:sldLayoutId id="2147483685" r:id="rId15"/>
    <p:sldLayoutId id="2147483686" r:id="rId16"/>
  </p:sldLayoutIdLst>
  <p:txStyles>
    <p:titleStyle>
      <a:lvl1pPr marL="0" indent="0" algn="l" defTabSz="914400" rtl="0" eaLnBrk="1" latinLnBrk="0" hangingPunct="1">
        <a:lnSpc>
          <a:spcPct val="90000"/>
        </a:lnSpc>
        <a:spcBef>
          <a:spcPct val="0"/>
        </a:spcBef>
        <a:buFont typeface="Arial" panose="020B0604020202020204" pitchFamily="34" charset="0"/>
        <a:buNone/>
        <a:defRPr sz="3600" b="1" kern="1200">
          <a:solidFill>
            <a:srgbClr val="FEEE9F"/>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40">
          <p15:clr>
            <a:srgbClr val="F26B43"/>
          </p15:clr>
        </p15:guide>
        <p15:guide id="3" pos="7440">
          <p15:clr>
            <a:srgbClr val="F26B43"/>
          </p15:clr>
        </p15:guide>
        <p15:guide id="4" orient="horz" pos="264">
          <p15:clr>
            <a:srgbClr val="F26B43"/>
          </p15:clr>
        </p15:guide>
        <p15:guide id="5" pos="3840">
          <p15:clr>
            <a:srgbClr val="F26B43"/>
          </p15:clr>
        </p15:guide>
        <p15:guide id="6" orient="horz" pos="1008">
          <p15:clr>
            <a:srgbClr val="F26B43"/>
          </p15:clr>
        </p15:guide>
        <p15:guide id="7" pos="168">
          <p15:clr>
            <a:srgbClr val="F26B43"/>
          </p15:clr>
        </p15:guide>
        <p15:guide id="8" pos="7512">
          <p15:clr>
            <a:srgbClr val="F26B43"/>
          </p15:clr>
        </p15:guide>
        <p15:guide id="9" orient="horz" pos="3768">
          <p15:clr>
            <a:srgbClr val="F26B43"/>
          </p15:clr>
        </p15:guide>
        <p15:guide id="10" orient="horz" pos="369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5.sv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sv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sv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9.sv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33.sv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23.jpeg"/><Relationship Id="rId7"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36.sv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png"/><Relationship Id="rId9" Type="http://schemas.openxmlformats.org/officeDocument/2006/relationships/image" Target="../media/image3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mailto:blas&#233;_heather_m@cat.com" TargetMode="External"/><Relationship Id="rId2" Type="http://schemas.openxmlformats.org/officeDocument/2006/relationships/notesSlide" Target="../notesSlides/notesSlide24.xml"/><Relationship Id="rId1" Type="http://schemas.openxmlformats.org/officeDocument/2006/relationships/slideLayout" Target="../slideLayouts/slideLayout10.xml"/><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9.sv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64B49-3275-304E-93C5-D45AEE032E13}"/>
              </a:ext>
            </a:extLst>
          </p:cNvPr>
          <p:cNvSpPr>
            <a:spLocks noGrp="1"/>
          </p:cNvSpPr>
          <p:nvPr>
            <p:ph type="ctrTitle"/>
          </p:nvPr>
        </p:nvSpPr>
        <p:spPr/>
        <p:txBody>
          <a:bodyPr/>
          <a:lstStyle/>
          <a:p>
            <a:r>
              <a:rPr lang="en-US" dirty="0"/>
              <a:t>Rebuilding Clubs</a:t>
            </a:r>
          </a:p>
        </p:txBody>
      </p:sp>
      <p:sp>
        <p:nvSpPr>
          <p:cNvPr id="3" name="Subtitle 2">
            <a:extLst>
              <a:ext uri="{FF2B5EF4-FFF2-40B4-BE49-F238E27FC236}">
                <a16:creationId xmlns:a16="http://schemas.microsoft.com/office/drawing/2014/main" id="{6A9918C5-6FAE-1E4A-B76E-5C27E234DC69}"/>
              </a:ext>
            </a:extLst>
          </p:cNvPr>
          <p:cNvSpPr>
            <a:spLocks noGrp="1"/>
          </p:cNvSpPr>
          <p:nvPr>
            <p:ph type="subTitle" idx="1"/>
          </p:nvPr>
        </p:nvSpPr>
        <p:spPr/>
        <p:txBody>
          <a:bodyPr/>
          <a:lstStyle/>
          <a:p>
            <a:r>
              <a:rPr lang="en-US" dirty="0"/>
              <a:t>Area &amp; Division Director Training</a:t>
            </a:r>
          </a:p>
          <a:p>
            <a:r>
              <a:rPr lang="en-US" dirty="0"/>
              <a:t>August 2021</a:t>
            </a:r>
          </a:p>
        </p:txBody>
      </p:sp>
    </p:spTree>
    <p:extLst>
      <p:ext uri="{BB962C8B-B14F-4D97-AF65-F5344CB8AC3E}">
        <p14:creationId xmlns:p14="http://schemas.microsoft.com/office/powerpoint/2010/main" val="2743629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2FA3C-CE04-B244-8C51-52181FE916FA}"/>
              </a:ext>
            </a:extLst>
          </p:cNvPr>
          <p:cNvSpPr>
            <a:spLocks noGrp="1"/>
          </p:cNvSpPr>
          <p:nvPr>
            <p:ph type="title"/>
          </p:nvPr>
        </p:nvSpPr>
        <p:spPr/>
        <p:txBody>
          <a:bodyPr/>
          <a:lstStyle/>
          <a:p>
            <a:r>
              <a:rPr lang="en-US" dirty="0"/>
              <a:t>Rebuilding: Club Lifecycle</a:t>
            </a:r>
          </a:p>
        </p:txBody>
      </p:sp>
      <p:sp>
        <p:nvSpPr>
          <p:cNvPr id="6" name="Freeform 5">
            <a:extLst>
              <a:ext uri="{FF2B5EF4-FFF2-40B4-BE49-F238E27FC236}">
                <a16:creationId xmlns:a16="http://schemas.microsoft.com/office/drawing/2014/main" id="{4ACC7781-ACCE-664E-B2CB-12C9F442565D}"/>
              </a:ext>
            </a:extLst>
          </p:cNvPr>
          <p:cNvSpPr/>
          <p:nvPr/>
        </p:nvSpPr>
        <p:spPr>
          <a:xfrm>
            <a:off x="277933" y="1520042"/>
            <a:ext cx="11304467" cy="4404509"/>
          </a:xfrm>
          <a:custGeom>
            <a:avLst/>
            <a:gdLst>
              <a:gd name="connsiteX0" fmla="*/ 0 w 5810250"/>
              <a:gd name="connsiteY0" fmla="*/ 2533655 h 2552705"/>
              <a:gd name="connsiteX1" fmla="*/ 3028950 w 5810250"/>
              <a:gd name="connsiteY1" fmla="*/ 5 h 2552705"/>
              <a:gd name="connsiteX2" fmla="*/ 5810250 w 5810250"/>
              <a:gd name="connsiteY2" fmla="*/ 2552705 h 2552705"/>
            </a:gdLst>
            <a:ahLst/>
            <a:cxnLst>
              <a:cxn ang="0">
                <a:pos x="connsiteX0" y="connsiteY0"/>
              </a:cxn>
              <a:cxn ang="0">
                <a:pos x="connsiteX1" y="connsiteY1"/>
              </a:cxn>
              <a:cxn ang="0">
                <a:pos x="connsiteX2" y="connsiteY2"/>
              </a:cxn>
            </a:cxnLst>
            <a:rect l="l" t="t" r="r" b="b"/>
            <a:pathLst>
              <a:path w="5810250" h="2552705">
                <a:moveTo>
                  <a:pt x="0" y="2533655"/>
                </a:moveTo>
                <a:cubicBezTo>
                  <a:pt x="1030287" y="1265242"/>
                  <a:pt x="2060575" y="-3170"/>
                  <a:pt x="3028950" y="5"/>
                </a:cubicBezTo>
                <a:cubicBezTo>
                  <a:pt x="3997325" y="3180"/>
                  <a:pt x="4903787" y="1277942"/>
                  <a:pt x="5810250" y="2552705"/>
                </a:cubicBezTo>
              </a:path>
            </a:pathLst>
          </a:custGeom>
          <a:gradFill flip="none" rotWithShape="1">
            <a:gsLst>
              <a:gs pos="0">
                <a:schemeClr val="accent6">
                  <a:lumMod val="0"/>
                  <a:lumOff val="100000"/>
                </a:schemeClr>
              </a:gs>
              <a:gs pos="20000">
                <a:schemeClr val="accent6">
                  <a:lumMod val="0"/>
                  <a:lumOff val="100000"/>
                </a:schemeClr>
              </a:gs>
              <a:gs pos="100000">
                <a:srgbClr val="772432"/>
              </a:gs>
            </a:gsLst>
            <a:lin ang="10800000" scaled="1"/>
            <a:tileRect/>
          </a:gradFill>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1" name="TextBox 20">
            <a:extLst>
              <a:ext uri="{FF2B5EF4-FFF2-40B4-BE49-F238E27FC236}">
                <a16:creationId xmlns:a16="http://schemas.microsoft.com/office/drawing/2014/main" id="{6FF25B44-6991-B44C-B5FF-11A039609DFD}"/>
              </a:ext>
            </a:extLst>
          </p:cNvPr>
          <p:cNvSpPr txBox="1"/>
          <p:nvPr/>
        </p:nvSpPr>
        <p:spPr>
          <a:xfrm>
            <a:off x="3448050" y="2624215"/>
            <a:ext cx="5785706" cy="2677656"/>
          </a:xfrm>
          <a:prstGeom prst="rect">
            <a:avLst/>
          </a:prstGeom>
          <a:noFill/>
        </p:spPr>
        <p:txBody>
          <a:bodyPr wrap="square" rtlCol="0">
            <a:spAutoFit/>
          </a:bodyPr>
          <a:lstStyle/>
          <a:p>
            <a:pPr marL="285750" indent="-285750">
              <a:buFont typeface="Arial" panose="020B0604020202020204" pitchFamily="34" charset="0"/>
              <a:buChar char="•"/>
            </a:pPr>
            <a:r>
              <a:rPr lang="en-US" sz="2400" b="1" dirty="0"/>
              <a:t>Members content with status quo</a:t>
            </a:r>
          </a:p>
          <a:p>
            <a:pPr marL="285750" indent="-285750">
              <a:buFont typeface="Arial" panose="020B0604020202020204" pitchFamily="34" charset="0"/>
              <a:buChar char="•"/>
            </a:pPr>
            <a:endParaRPr lang="en-US" sz="2400" b="1" dirty="0"/>
          </a:p>
          <a:p>
            <a:pPr marL="285750" indent="-285750">
              <a:buFont typeface="Arial" panose="020B0604020202020204" pitchFamily="34" charset="0"/>
              <a:buChar char="•"/>
            </a:pPr>
            <a:r>
              <a:rPr lang="en-US" sz="2400" b="1" dirty="0"/>
              <a:t>New members have a hard time fitting in &amp; don’t stay long </a:t>
            </a:r>
          </a:p>
          <a:p>
            <a:pPr marL="285750" indent="-285750">
              <a:buFont typeface="Arial" panose="020B0604020202020204" pitchFamily="34" charset="0"/>
              <a:buChar char="•"/>
            </a:pPr>
            <a:endParaRPr lang="en-US" sz="2400" b="1" dirty="0"/>
          </a:p>
          <a:p>
            <a:pPr marL="285750" indent="-285750">
              <a:buFont typeface="Arial" panose="020B0604020202020204" pitchFamily="34" charset="0"/>
              <a:buChar char="•"/>
            </a:pPr>
            <a:r>
              <a:rPr lang="en-US" sz="2400" b="1" dirty="0"/>
              <a:t>Productivity declines</a:t>
            </a:r>
          </a:p>
          <a:p>
            <a:pPr marL="285750" indent="-285750">
              <a:buFont typeface="Arial" panose="020B0604020202020204" pitchFamily="34" charset="0"/>
              <a:buChar char="•"/>
            </a:pPr>
            <a:endParaRPr lang="en-US" sz="2400" b="1" dirty="0"/>
          </a:p>
        </p:txBody>
      </p:sp>
      <p:pic>
        <p:nvPicPr>
          <p:cNvPr id="25" name="Graphic 24" descr="Group of people with solid fill">
            <a:extLst>
              <a:ext uri="{FF2B5EF4-FFF2-40B4-BE49-F238E27FC236}">
                <a16:creationId xmlns:a16="http://schemas.microsoft.com/office/drawing/2014/main" id="{FBE1EBC9-E8D1-D043-8EA3-1EF141BC5FE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64153" y="631932"/>
            <a:ext cx="1369603" cy="1369603"/>
          </a:xfrm>
          <a:prstGeom prst="rect">
            <a:avLst/>
          </a:prstGeom>
        </p:spPr>
      </p:pic>
      <p:sp>
        <p:nvSpPr>
          <p:cNvPr id="13" name="Oval 12">
            <a:extLst>
              <a:ext uri="{FF2B5EF4-FFF2-40B4-BE49-F238E27FC236}">
                <a16:creationId xmlns:a16="http://schemas.microsoft.com/office/drawing/2014/main" id="{28A321E3-BD0D-D04A-A3B1-8FD919CD7565}"/>
              </a:ext>
            </a:extLst>
          </p:cNvPr>
          <p:cNvSpPr/>
          <p:nvPr/>
        </p:nvSpPr>
        <p:spPr>
          <a:xfrm>
            <a:off x="7502192" y="1687209"/>
            <a:ext cx="361961" cy="361961"/>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3</a:t>
            </a:r>
          </a:p>
        </p:txBody>
      </p:sp>
    </p:spTree>
    <p:extLst>
      <p:ext uri="{BB962C8B-B14F-4D97-AF65-F5344CB8AC3E}">
        <p14:creationId xmlns:p14="http://schemas.microsoft.com/office/powerpoint/2010/main" val="6442261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2FA3C-CE04-B244-8C51-52181FE916FA}"/>
              </a:ext>
            </a:extLst>
          </p:cNvPr>
          <p:cNvSpPr>
            <a:spLocks noGrp="1"/>
          </p:cNvSpPr>
          <p:nvPr>
            <p:ph type="title"/>
          </p:nvPr>
        </p:nvSpPr>
        <p:spPr/>
        <p:txBody>
          <a:bodyPr/>
          <a:lstStyle/>
          <a:p>
            <a:r>
              <a:rPr lang="en-US" dirty="0"/>
              <a:t>Rebuilding: Club Lifecycle</a:t>
            </a:r>
          </a:p>
        </p:txBody>
      </p:sp>
      <p:sp>
        <p:nvSpPr>
          <p:cNvPr id="6" name="Freeform 5">
            <a:extLst>
              <a:ext uri="{FF2B5EF4-FFF2-40B4-BE49-F238E27FC236}">
                <a16:creationId xmlns:a16="http://schemas.microsoft.com/office/drawing/2014/main" id="{4ACC7781-ACCE-664E-B2CB-12C9F442565D}"/>
              </a:ext>
            </a:extLst>
          </p:cNvPr>
          <p:cNvSpPr/>
          <p:nvPr/>
        </p:nvSpPr>
        <p:spPr>
          <a:xfrm>
            <a:off x="277933" y="1520042"/>
            <a:ext cx="11304467" cy="4404509"/>
          </a:xfrm>
          <a:custGeom>
            <a:avLst/>
            <a:gdLst>
              <a:gd name="connsiteX0" fmla="*/ 0 w 5810250"/>
              <a:gd name="connsiteY0" fmla="*/ 2533655 h 2552705"/>
              <a:gd name="connsiteX1" fmla="*/ 3028950 w 5810250"/>
              <a:gd name="connsiteY1" fmla="*/ 5 h 2552705"/>
              <a:gd name="connsiteX2" fmla="*/ 5810250 w 5810250"/>
              <a:gd name="connsiteY2" fmla="*/ 2552705 h 2552705"/>
            </a:gdLst>
            <a:ahLst/>
            <a:cxnLst>
              <a:cxn ang="0">
                <a:pos x="connsiteX0" y="connsiteY0"/>
              </a:cxn>
              <a:cxn ang="0">
                <a:pos x="connsiteX1" y="connsiteY1"/>
              </a:cxn>
              <a:cxn ang="0">
                <a:pos x="connsiteX2" y="connsiteY2"/>
              </a:cxn>
            </a:cxnLst>
            <a:rect l="l" t="t" r="r" b="b"/>
            <a:pathLst>
              <a:path w="5810250" h="2552705">
                <a:moveTo>
                  <a:pt x="0" y="2533655"/>
                </a:moveTo>
                <a:cubicBezTo>
                  <a:pt x="1030287" y="1265242"/>
                  <a:pt x="2060575" y="-3170"/>
                  <a:pt x="3028950" y="5"/>
                </a:cubicBezTo>
                <a:cubicBezTo>
                  <a:pt x="3997325" y="3180"/>
                  <a:pt x="4903787" y="1277942"/>
                  <a:pt x="5810250" y="2552705"/>
                </a:cubicBezTo>
              </a:path>
            </a:pathLst>
          </a:custGeom>
          <a:gradFill flip="none" rotWithShape="1">
            <a:gsLst>
              <a:gs pos="1000">
                <a:srgbClr val="772432">
                  <a:lumMod val="11000"/>
                  <a:lumOff val="89000"/>
                </a:srgbClr>
              </a:gs>
              <a:gs pos="100000">
                <a:srgbClr val="772432"/>
              </a:gs>
            </a:gsLst>
            <a:lin ang="10800000" scaled="1"/>
            <a:tileRect/>
          </a:gradFill>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pic>
        <p:nvPicPr>
          <p:cNvPr id="22" name="Graphic 21" descr="Bar graph with downward trend with solid fill">
            <a:extLst>
              <a:ext uri="{FF2B5EF4-FFF2-40B4-BE49-F238E27FC236}">
                <a16:creationId xmlns:a16="http://schemas.microsoft.com/office/drawing/2014/main" id="{8655F6D1-6314-3347-BD1A-82B5B0C644C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64933" y="3758007"/>
            <a:ext cx="1150817" cy="1150817"/>
          </a:xfrm>
          <a:prstGeom prst="rect">
            <a:avLst/>
          </a:prstGeom>
        </p:spPr>
      </p:pic>
      <p:sp>
        <p:nvSpPr>
          <p:cNvPr id="23" name="TextBox 22">
            <a:extLst>
              <a:ext uri="{FF2B5EF4-FFF2-40B4-BE49-F238E27FC236}">
                <a16:creationId xmlns:a16="http://schemas.microsoft.com/office/drawing/2014/main" id="{B2699089-41C6-3C47-9180-90E4F063C780}"/>
              </a:ext>
            </a:extLst>
          </p:cNvPr>
          <p:cNvSpPr txBox="1"/>
          <p:nvPr/>
        </p:nvSpPr>
        <p:spPr>
          <a:xfrm>
            <a:off x="4610101" y="3754662"/>
            <a:ext cx="5343620" cy="2308324"/>
          </a:xfrm>
          <a:prstGeom prst="rect">
            <a:avLst/>
          </a:prstGeom>
          <a:noFill/>
        </p:spPr>
        <p:txBody>
          <a:bodyPr wrap="square" rtlCol="0">
            <a:spAutoFit/>
          </a:bodyPr>
          <a:lstStyle/>
          <a:p>
            <a:pPr marL="285750" indent="-285750" algn="r">
              <a:buFont typeface="Arial" panose="020B0604020202020204" pitchFamily="34" charset="0"/>
              <a:buChar char="•"/>
            </a:pPr>
            <a:r>
              <a:rPr lang="en-US" sz="2400" b="1" dirty="0"/>
              <a:t>Attendance drops</a:t>
            </a:r>
          </a:p>
          <a:p>
            <a:pPr marL="285750" indent="-285750" algn="r">
              <a:buFont typeface="Arial" panose="020B0604020202020204" pitchFamily="34" charset="0"/>
              <a:buChar char="•"/>
            </a:pPr>
            <a:endParaRPr lang="en-US" sz="2400" b="1" dirty="0"/>
          </a:p>
          <a:p>
            <a:pPr marL="285750" indent="-285750" algn="r">
              <a:buFont typeface="Arial" panose="020B0604020202020204" pitchFamily="34" charset="0"/>
              <a:buChar char="•"/>
            </a:pPr>
            <a:r>
              <a:rPr lang="en-US" sz="2400" b="1" dirty="0"/>
              <a:t>Education program falls apart</a:t>
            </a:r>
          </a:p>
          <a:p>
            <a:pPr marL="285750" indent="-285750" algn="r">
              <a:buFont typeface="Arial" panose="020B0604020202020204" pitchFamily="34" charset="0"/>
              <a:buChar char="•"/>
            </a:pPr>
            <a:endParaRPr lang="en-US" sz="2400" b="1" dirty="0"/>
          </a:p>
          <a:p>
            <a:pPr marL="285750" indent="-285750" algn="r">
              <a:buFont typeface="Arial" panose="020B0604020202020204" pitchFamily="34" charset="0"/>
              <a:buChar char="•"/>
            </a:pPr>
            <a:r>
              <a:rPr lang="en-US" sz="2400" b="1" dirty="0"/>
              <a:t>Guests don’t join the club</a:t>
            </a:r>
          </a:p>
          <a:p>
            <a:pPr marL="285750" indent="-285750" algn="r">
              <a:buFont typeface="Arial" panose="020B0604020202020204" pitchFamily="34" charset="0"/>
              <a:buChar char="•"/>
            </a:pPr>
            <a:endParaRPr lang="en-US" sz="2400" b="1" dirty="0"/>
          </a:p>
        </p:txBody>
      </p:sp>
      <p:sp>
        <p:nvSpPr>
          <p:cNvPr id="8" name="Oval 7">
            <a:extLst>
              <a:ext uri="{FF2B5EF4-FFF2-40B4-BE49-F238E27FC236}">
                <a16:creationId xmlns:a16="http://schemas.microsoft.com/office/drawing/2014/main" id="{73195029-FBD0-C445-A735-2BF5602C9CD6}"/>
              </a:ext>
            </a:extLst>
          </p:cNvPr>
          <p:cNvSpPr/>
          <p:nvPr/>
        </p:nvSpPr>
        <p:spPr>
          <a:xfrm>
            <a:off x="10250602" y="4333415"/>
            <a:ext cx="361961" cy="361961"/>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4</a:t>
            </a:r>
          </a:p>
        </p:txBody>
      </p:sp>
      <p:grpSp>
        <p:nvGrpSpPr>
          <p:cNvPr id="4" name="Group 3">
            <a:extLst>
              <a:ext uri="{FF2B5EF4-FFF2-40B4-BE49-F238E27FC236}">
                <a16:creationId xmlns:a16="http://schemas.microsoft.com/office/drawing/2014/main" id="{8F818318-5903-AA4D-A109-0DBCF1E34804}"/>
              </a:ext>
            </a:extLst>
          </p:cNvPr>
          <p:cNvGrpSpPr/>
          <p:nvPr/>
        </p:nvGrpSpPr>
        <p:grpSpPr>
          <a:xfrm>
            <a:off x="0" y="1824842"/>
            <a:ext cx="7061447" cy="4099709"/>
            <a:chOff x="0" y="1824842"/>
            <a:chExt cx="7061447" cy="4099709"/>
          </a:xfrm>
        </p:grpSpPr>
        <p:pic>
          <p:nvPicPr>
            <p:cNvPr id="3" name="Picture 2">
              <a:extLst>
                <a:ext uri="{FF2B5EF4-FFF2-40B4-BE49-F238E27FC236}">
                  <a16:creationId xmlns:a16="http://schemas.microsoft.com/office/drawing/2014/main" id="{AA64546A-BCCA-5F47-9A4A-93125C967A02}"/>
                </a:ext>
              </a:extLst>
            </p:cNvPr>
            <p:cNvPicPr>
              <a:picLocks noChangeAspect="1"/>
            </p:cNvPicPr>
            <p:nvPr/>
          </p:nvPicPr>
          <p:blipFill>
            <a:blip r:embed="rId5"/>
            <a:stretch>
              <a:fillRect/>
            </a:stretch>
          </p:blipFill>
          <p:spPr>
            <a:xfrm>
              <a:off x="0" y="1911489"/>
              <a:ext cx="3640264" cy="4013062"/>
            </a:xfrm>
            <a:prstGeom prst="rect">
              <a:avLst/>
            </a:prstGeom>
          </p:spPr>
        </p:pic>
        <p:sp>
          <p:nvSpPr>
            <p:cNvPr id="10" name="Rounded Rectangular Callout 9">
              <a:extLst>
                <a:ext uri="{FF2B5EF4-FFF2-40B4-BE49-F238E27FC236}">
                  <a16:creationId xmlns:a16="http://schemas.microsoft.com/office/drawing/2014/main" id="{F4D3FFA0-202B-FA42-8913-841EDA0C7CBD}"/>
                </a:ext>
              </a:extLst>
            </p:cNvPr>
            <p:cNvSpPr/>
            <p:nvPr/>
          </p:nvSpPr>
          <p:spPr>
            <a:xfrm>
              <a:off x="3918197" y="1824842"/>
              <a:ext cx="3143250" cy="1600200"/>
            </a:xfrm>
            <a:prstGeom prst="wedgeRoundRectCallout">
              <a:avLst>
                <a:gd name="adj1" fmla="val -67500"/>
                <a:gd name="adj2" fmla="val 43452"/>
                <a:gd name="adj3" fmla="val 16667"/>
              </a:avLst>
            </a:prstGeom>
            <a:solidFill>
              <a:schemeClr val="accent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Time for a Club Coach! </a:t>
              </a:r>
            </a:p>
          </p:txBody>
        </p:sp>
      </p:grpSp>
      <p:pic>
        <p:nvPicPr>
          <p:cNvPr id="7" name="Graphic 6" descr="Line arrow: Clockwise curve with solid fill">
            <a:extLst>
              <a:ext uri="{FF2B5EF4-FFF2-40B4-BE49-F238E27FC236}">
                <a16:creationId xmlns:a16="http://schemas.microsoft.com/office/drawing/2014/main" id="{4818A6F1-0FCB-F646-94E7-DB95AAD80CE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6627995" y="1797222"/>
            <a:ext cx="2126508" cy="8468107"/>
          </a:xfrm>
          <a:prstGeom prst="rect">
            <a:avLst/>
          </a:prstGeom>
        </p:spPr>
      </p:pic>
    </p:spTree>
    <p:extLst>
      <p:ext uri="{BB962C8B-B14F-4D97-AF65-F5344CB8AC3E}">
        <p14:creationId xmlns:p14="http://schemas.microsoft.com/office/powerpoint/2010/main" val="179707500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1000"/>
                                        <p:tgtEl>
                                          <p:spTgt spid="7"/>
                                        </p:tgtEl>
                                      </p:cBhvr>
                                    </p:animEffect>
                                  </p:childTnLst>
                                </p:cTn>
                              </p:par>
                              <p:par>
                                <p:cTn id="8" presetID="22" presetClass="entr" presetSubtype="2" fill="hold" nodeType="withEffect">
                                  <p:stCondLst>
                                    <p:cond delay="1000"/>
                                  </p:stCondLst>
                                  <p:childTnLst>
                                    <p:set>
                                      <p:cBhvr>
                                        <p:cTn id="9" dur="1" fill="hold">
                                          <p:stCondLst>
                                            <p:cond delay="0"/>
                                          </p:stCondLst>
                                        </p:cTn>
                                        <p:tgtEl>
                                          <p:spTgt spid="4"/>
                                        </p:tgtEl>
                                        <p:attrNameLst>
                                          <p:attrName>style.visibility</p:attrName>
                                        </p:attrNameLst>
                                      </p:cBhvr>
                                      <p:to>
                                        <p:strVal val="visible"/>
                                      </p:to>
                                    </p:set>
                                    <p:animEffect transition="in" filter="wipe(right)">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Title 1">
            <a:extLst>
              <a:ext uri="{FF2B5EF4-FFF2-40B4-BE49-F238E27FC236}">
                <a16:creationId xmlns:a16="http://schemas.microsoft.com/office/drawing/2014/main" id="{63F3B24E-5CA1-487D-A628-B12F23822FD2}"/>
              </a:ext>
            </a:extLst>
          </p:cNvPr>
          <p:cNvSpPr>
            <a:spLocks noGrp="1"/>
          </p:cNvSpPr>
          <p:nvPr>
            <p:ph type="title"/>
          </p:nvPr>
        </p:nvSpPr>
        <p:spPr>
          <a:xfrm>
            <a:off x="277934" y="295773"/>
            <a:ext cx="11647366" cy="649224"/>
          </a:xfrm>
        </p:spPr>
        <p:txBody>
          <a:bodyPr anchor="ctr">
            <a:normAutofit/>
          </a:bodyPr>
          <a:lstStyle/>
          <a:p>
            <a:r>
              <a:rPr lang="en-US" dirty="0"/>
              <a:t>Rebuilding: Club Qualifications</a:t>
            </a:r>
          </a:p>
        </p:txBody>
      </p:sp>
      <p:sp>
        <p:nvSpPr>
          <p:cNvPr id="256" name="Content Placeholder 3">
            <a:extLst>
              <a:ext uri="{FF2B5EF4-FFF2-40B4-BE49-F238E27FC236}">
                <a16:creationId xmlns:a16="http://schemas.microsoft.com/office/drawing/2014/main" id="{BEE63EDA-A687-4FF8-8CEB-444A42048C13}"/>
              </a:ext>
            </a:extLst>
          </p:cNvPr>
          <p:cNvSpPr>
            <a:spLocks noGrp="1"/>
          </p:cNvSpPr>
          <p:nvPr>
            <p:ph sz="half" idx="1"/>
          </p:nvPr>
        </p:nvSpPr>
        <p:spPr>
          <a:xfrm>
            <a:off x="277934" y="1535081"/>
            <a:ext cx="5641848" cy="4332319"/>
          </a:xfrm>
        </p:spPr>
        <p:txBody>
          <a:bodyPr>
            <a:normAutofit/>
          </a:bodyPr>
          <a:lstStyle/>
          <a:p>
            <a:r>
              <a:rPr lang="en-US" sz="2400" dirty="0"/>
              <a:t>Club has at least one but not more than 12 members</a:t>
            </a:r>
          </a:p>
          <a:p>
            <a:endParaRPr lang="en-US" sz="2400" dirty="0"/>
          </a:p>
          <a:p>
            <a:r>
              <a:rPr lang="en-US" sz="2400" dirty="0"/>
              <a:t>May have up to 2 coaches appointed</a:t>
            </a:r>
          </a:p>
          <a:p>
            <a:endParaRPr lang="en-US" sz="2400" dirty="0"/>
          </a:p>
          <a:p>
            <a:r>
              <a:rPr lang="en-US" sz="2400" dirty="0"/>
              <a:t>Coach appointment lasts to June 30</a:t>
            </a:r>
            <a:r>
              <a:rPr lang="en-US" sz="2400" baseline="30000" dirty="0"/>
              <a:t>th</a:t>
            </a:r>
            <a:r>
              <a:rPr lang="en-US" sz="2400" dirty="0"/>
              <a:t> of the current club year if the club becomes Distinguished or better by that date </a:t>
            </a:r>
          </a:p>
          <a:p>
            <a:endParaRPr lang="en-US" sz="2400" dirty="0"/>
          </a:p>
          <a:p>
            <a:endParaRPr lang="en-US" sz="2400" dirty="0"/>
          </a:p>
          <a:p>
            <a:endParaRPr lang="en-US" sz="2400" dirty="0"/>
          </a:p>
        </p:txBody>
      </p:sp>
      <p:pic>
        <p:nvPicPr>
          <p:cNvPr id="7172" name="Picture 4" descr="Toastmasters International -Membership">
            <a:extLst>
              <a:ext uri="{FF2B5EF4-FFF2-40B4-BE49-F238E27FC236}">
                <a16:creationId xmlns:a16="http://schemas.microsoft.com/office/drawing/2014/main" id="{E79DD16B-2173-0448-8FB3-31A6CB9E18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9782" y="1535082"/>
            <a:ext cx="6005518" cy="3837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37224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Title 1">
            <a:extLst>
              <a:ext uri="{FF2B5EF4-FFF2-40B4-BE49-F238E27FC236}">
                <a16:creationId xmlns:a16="http://schemas.microsoft.com/office/drawing/2014/main" id="{63F3B24E-5CA1-487D-A628-B12F23822FD2}"/>
              </a:ext>
            </a:extLst>
          </p:cNvPr>
          <p:cNvSpPr>
            <a:spLocks noGrp="1"/>
          </p:cNvSpPr>
          <p:nvPr>
            <p:ph type="title"/>
          </p:nvPr>
        </p:nvSpPr>
        <p:spPr>
          <a:xfrm>
            <a:off x="277934" y="295773"/>
            <a:ext cx="11647366" cy="649224"/>
          </a:xfrm>
        </p:spPr>
        <p:txBody>
          <a:bodyPr anchor="ctr">
            <a:normAutofit/>
          </a:bodyPr>
          <a:lstStyle/>
          <a:p>
            <a:r>
              <a:rPr lang="en-US" dirty="0"/>
              <a:t>Rebuilding: Club Coach</a:t>
            </a:r>
          </a:p>
        </p:txBody>
      </p:sp>
      <p:pic>
        <p:nvPicPr>
          <p:cNvPr id="1034" name="Picture 10" descr="Programs | Toastmasters District 61">
            <a:extLst>
              <a:ext uri="{FF2B5EF4-FFF2-40B4-BE49-F238E27FC236}">
                <a16:creationId xmlns:a16="http://schemas.microsoft.com/office/drawing/2014/main" id="{888D9B09-176B-3C4D-9096-2F05FB51B505}"/>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77934" y="1535081"/>
            <a:ext cx="5641848" cy="4332319"/>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193" name="Content Placeholder 3">
            <a:extLst>
              <a:ext uri="{FF2B5EF4-FFF2-40B4-BE49-F238E27FC236}">
                <a16:creationId xmlns:a16="http://schemas.microsoft.com/office/drawing/2014/main" id="{4BF918CB-FC40-45A2-99A2-4C31DDCC0EA7}"/>
              </a:ext>
            </a:extLst>
          </p:cNvPr>
          <p:cNvSpPr>
            <a:spLocks noGrp="1"/>
          </p:cNvSpPr>
          <p:nvPr>
            <p:ph sz="half" idx="2"/>
          </p:nvPr>
        </p:nvSpPr>
        <p:spPr>
          <a:xfrm>
            <a:off x="6275268" y="1535081"/>
            <a:ext cx="5638800" cy="4332319"/>
          </a:xfrm>
        </p:spPr>
        <p:txBody>
          <a:bodyPr>
            <a:normAutofit lnSpcReduction="10000"/>
          </a:bodyPr>
          <a:lstStyle/>
          <a:p>
            <a:r>
              <a:rPr lang="en-US" dirty="0"/>
              <a:t>Appointed by District Director or Club Growth Director</a:t>
            </a:r>
          </a:p>
          <a:p>
            <a:endParaRPr lang="en-US" dirty="0"/>
          </a:p>
          <a:p>
            <a:r>
              <a:rPr lang="en-US" dirty="0"/>
              <a:t>Appointment lasts to June 30</a:t>
            </a:r>
            <a:r>
              <a:rPr lang="en-US" baseline="30000" dirty="0"/>
              <a:t>th</a:t>
            </a:r>
            <a:r>
              <a:rPr lang="en-US" dirty="0"/>
              <a:t> of current program year if club becomes Distinguished or better*</a:t>
            </a:r>
          </a:p>
          <a:p>
            <a:endParaRPr lang="en-US" dirty="0"/>
          </a:p>
          <a:p>
            <a:r>
              <a:rPr lang="en-US" dirty="0"/>
              <a:t>Earns credit toward DTM after successful completion</a:t>
            </a:r>
          </a:p>
          <a:p>
            <a:endParaRPr lang="en-US" dirty="0"/>
          </a:p>
        </p:txBody>
      </p:sp>
      <p:sp>
        <p:nvSpPr>
          <p:cNvPr id="9" name="TextBox 8">
            <a:extLst>
              <a:ext uri="{FF2B5EF4-FFF2-40B4-BE49-F238E27FC236}">
                <a16:creationId xmlns:a16="http://schemas.microsoft.com/office/drawing/2014/main" id="{E68146BD-1383-674D-9552-F9AD4227E879}"/>
              </a:ext>
            </a:extLst>
          </p:cNvPr>
          <p:cNvSpPr txBox="1"/>
          <p:nvPr/>
        </p:nvSpPr>
        <p:spPr>
          <a:xfrm>
            <a:off x="277934" y="1055373"/>
            <a:ext cx="11636134" cy="369332"/>
          </a:xfrm>
          <a:prstGeom prst="rect">
            <a:avLst/>
          </a:prstGeom>
          <a:noFill/>
        </p:spPr>
        <p:txBody>
          <a:bodyPr wrap="square" rtlCol="0">
            <a:spAutoFit/>
          </a:bodyPr>
          <a:lstStyle/>
          <a:p>
            <a:r>
              <a:rPr lang="en-US" b="1" dirty="0">
                <a:solidFill>
                  <a:srgbClr val="772432"/>
                </a:solidFill>
              </a:rPr>
              <a:t>A Toastmaster who is not a member of the struggling club upon appointment.</a:t>
            </a:r>
          </a:p>
        </p:txBody>
      </p:sp>
    </p:spTree>
    <p:extLst>
      <p:ext uri="{BB962C8B-B14F-4D97-AF65-F5344CB8AC3E}">
        <p14:creationId xmlns:p14="http://schemas.microsoft.com/office/powerpoint/2010/main" val="60353094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Title 1">
            <a:extLst>
              <a:ext uri="{FF2B5EF4-FFF2-40B4-BE49-F238E27FC236}">
                <a16:creationId xmlns:a16="http://schemas.microsoft.com/office/drawing/2014/main" id="{63F3B24E-5CA1-487D-A628-B12F23822FD2}"/>
              </a:ext>
            </a:extLst>
          </p:cNvPr>
          <p:cNvSpPr>
            <a:spLocks noGrp="1"/>
          </p:cNvSpPr>
          <p:nvPr>
            <p:ph type="title"/>
          </p:nvPr>
        </p:nvSpPr>
        <p:spPr>
          <a:xfrm>
            <a:off x="277934" y="295773"/>
            <a:ext cx="11647366" cy="649224"/>
          </a:xfrm>
        </p:spPr>
        <p:txBody>
          <a:bodyPr anchor="ctr">
            <a:normAutofit/>
          </a:bodyPr>
          <a:lstStyle/>
          <a:p>
            <a:r>
              <a:rPr lang="en-US" dirty="0"/>
              <a:t>Rebuilding: Club Coach Responsibilities</a:t>
            </a:r>
          </a:p>
        </p:txBody>
      </p:sp>
      <p:pic>
        <p:nvPicPr>
          <p:cNvPr id="3074" name="Picture 2" descr="Club Mentor - District 20 Toastmasters">
            <a:extLst>
              <a:ext uri="{FF2B5EF4-FFF2-40B4-BE49-F238E27FC236}">
                <a16:creationId xmlns:a16="http://schemas.microsoft.com/office/drawing/2014/main" id="{353E77C1-9EAA-A24A-BC7F-F4216DF6FE3A}"/>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77932" y="1535081"/>
            <a:ext cx="5641850" cy="4332319"/>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256" name="Content Placeholder 3">
            <a:extLst>
              <a:ext uri="{FF2B5EF4-FFF2-40B4-BE49-F238E27FC236}">
                <a16:creationId xmlns:a16="http://schemas.microsoft.com/office/drawing/2014/main" id="{BEE63EDA-A687-4FF8-8CEB-444A42048C13}"/>
              </a:ext>
            </a:extLst>
          </p:cNvPr>
          <p:cNvSpPr>
            <a:spLocks noGrp="1"/>
          </p:cNvSpPr>
          <p:nvPr>
            <p:ph sz="half" idx="2"/>
          </p:nvPr>
        </p:nvSpPr>
        <p:spPr>
          <a:xfrm>
            <a:off x="6275268" y="1535081"/>
            <a:ext cx="5638800" cy="4675219"/>
          </a:xfrm>
        </p:spPr>
        <p:txBody>
          <a:bodyPr>
            <a:normAutofit fontScale="92500" lnSpcReduction="20000"/>
          </a:bodyPr>
          <a:lstStyle/>
          <a:p>
            <a:pPr marL="514350" indent="-514350">
              <a:buFont typeface="+mj-lt"/>
              <a:buAutoNum type="arabicPeriod"/>
            </a:pPr>
            <a:r>
              <a:rPr lang="en-US" dirty="0"/>
              <a:t>Build a rapport with the club’s leaders and members. </a:t>
            </a:r>
          </a:p>
          <a:p>
            <a:pPr marL="514350" indent="-514350">
              <a:buFont typeface="+mj-lt"/>
              <a:buAutoNum type="arabicPeriod"/>
            </a:pPr>
            <a:r>
              <a:rPr lang="en-US" dirty="0"/>
              <a:t>Assess the environment – observe, analyze, and recommend solutions</a:t>
            </a:r>
          </a:p>
          <a:p>
            <a:pPr marL="514350" indent="-514350">
              <a:buFont typeface="+mj-lt"/>
              <a:buAutoNum type="arabicPeriod"/>
            </a:pPr>
            <a:r>
              <a:rPr lang="en-US" dirty="0"/>
              <a:t>Develop a plan with goals for improvement </a:t>
            </a:r>
          </a:p>
          <a:p>
            <a:pPr marL="514350" indent="-514350">
              <a:buFont typeface="+mj-lt"/>
              <a:buAutoNum type="arabicPeriod"/>
            </a:pPr>
            <a:r>
              <a:rPr lang="en-US" dirty="0"/>
              <a:t>Implement the plan &amp; ensure that the changes are performed by the officers and members</a:t>
            </a:r>
          </a:p>
          <a:p>
            <a:pPr marL="514350" indent="-514350">
              <a:buFont typeface="+mj-lt"/>
              <a:buAutoNum type="arabicPeriod"/>
            </a:pPr>
            <a:r>
              <a:rPr lang="en-US" dirty="0"/>
              <a:t>Instill enthusiasm, loyalty, and a sense of responsibility for the club’s future </a:t>
            </a:r>
          </a:p>
          <a:p>
            <a:endParaRPr lang="en-US" dirty="0"/>
          </a:p>
        </p:txBody>
      </p:sp>
      <p:sp>
        <p:nvSpPr>
          <p:cNvPr id="7" name="TextBox 6">
            <a:extLst>
              <a:ext uri="{FF2B5EF4-FFF2-40B4-BE49-F238E27FC236}">
                <a16:creationId xmlns:a16="http://schemas.microsoft.com/office/drawing/2014/main" id="{63987008-E66D-194D-AB48-65E54F4DF53E}"/>
              </a:ext>
            </a:extLst>
          </p:cNvPr>
          <p:cNvSpPr txBox="1"/>
          <p:nvPr/>
        </p:nvSpPr>
        <p:spPr>
          <a:xfrm>
            <a:off x="277934" y="1055373"/>
            <a:ext cx="11636134" cy="369332"/>
          </a:xfrm>
          <a:prstGeom prst="rect">
            <a:avLst/>
          </a:prstGeom>
          <a:noFill/>
        </p:spPr>
        <p:txBody>
          <a:bodyPr wrap="square" rtlCol="0">
            <a:spAutoFit/>
          </a:bodyPr>
          <a:lstStyle/>
          <a:p>
            <a:r>
              <a:rPr lang="en-US" b="1" dirty="0">
                <a:solidFill>
                  <a:srgbClr val="772432"/>
                </a:solidFill>
              </a:rPr>
              <a:t>The coach’s goal is to help the club become a Distinguished Club</a:t>
            </a:r>
          </a:p>
        </p:txBody>
      </p:sp>
    </p:spTree>
    <p:extLst>
      <p:ext uri="{BB962C8B-B14F-4D97-AF65-F5344CB8AC3E}">
        <p14:creationId xmlns:p14="http://schemas.microsoft.com/office/powerpoint/2010/main" val="65127726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Title 1">
            <a:extLst>
              <a:ext uri="{FF2B5EF4-FFF2-40B4-BE49-F238E27FC236}">
                <a16:creationId xmlns:a16="http://schemas.microsoft.com/office/drawing/2014/main" id="{63F3B24E-5CA1-487D-A628-B12F23822FD2}"/>
              </a:ext>
            </a:extLst>
          </p:cNvPr>
          <p:cNvSpPr>
            <a:spLocks noGrp="1"/>
          </p:cNvSpPr>
          <p:nvPr>
            <p:ph type="title"/>
          </p:nvPr>
        </p:nvSpPr>
        <p:spPr>
          <a:xfrm>
            <a:off x="277934" y="295773"/>
            <a:ext cx="11647366" cy="649224"/>
          </a:xfrm>
        </p:spPr>
        <p:txBody>
          <a:bodyPr anchor="ctr">
            <a:normAutofit/>
          </a:bodyPr>
          <a:lstStyle/>
          <a:p>
            <a:r>
              <a:rPr lang="en-US" dirty="0"/>
              <a:t>Rebuilding: Club Coach Responsibilities</a:t>
            </a:r>
          </a:p>
        </p:txBody>
      </p:sp>
      <p:sp>
        <p:nvSpPr>
          <p:cNvPr id="256" name="Content Placeholder 3">
            <a:extLst>
              <a:ext uri="{FF2B5EF4-FFF2-40B4-BE49-F238E27FC236}">
                <a16:creationId xmlns:a16="http://schemas.microsoft.com/office/drawing/2014/main" id="{BEE63EDA-A687-4FF8-8CEB-444A42048C13}"/>
              </a:ext>
            </a:extLst>
          </p:cNvPr>
          <p:cNvSpPr>
            <a:spLocks noGrp="1"/>
          </p:cNvSpPr>
          <p:nvPr>
            <p:ph sz="half" idx="2"/>
          </p:nvPr>
        </p:nvSpPr>
        <p:spPr>
          <a:xfrm>
            <a:off x="6275268" y="1535081"/>
            <a:ext cx="5638800" cy="4675219"/>
          </a:xfrm>
        </p:spPr>
        <p:txBody>
          <a:bodyPr>
            <a:normAutofit/>
          </a:bodyPr>
          <a:lstStyle/>
          <a:p>
            <a:r>
              <a:rPr lang="en-US" dirty="0"/>
              <a:t>Visit the club &amp; become acquainted with the officers and members </a:t>
            </a:r>
          </a:p>
          <a:p>
            <a:endParaRPr lang="en-US" dirty="0"/>
          </a:p>
          <a:p>
            <a:r>
              <a:rPr lang="en-US" dirty="0"/>
              <a:t>Actively participate in the club </a:t>
            </a:r>
          </a:p>
          <a:p>
            <a:endParaRPr lang="en-US" dirty="0"/>
          </a:p>
          <a:p>
            <a:r>
              <a:rPr lang="en-US" dirty="0"/>
              <a:t>Set a good example </a:t>
            </a:r>
          </a:p>
          <a:p>
            <a:pPr marL="0" indent="0">
              <a:buNone/>
            </a:pPr>
            <a:endParaRPr lang="en-US" dirty="0"/>
          </a:p>
          <a:p>
            <a:endParaRPr lang="en-US" dirty="0"/>
          </a:p>
        </p:txBody>
      </p:sp>
      <p:sp>
        <p:nvSpPr>
          <p:cNvPr id="7" name="TextBox 6">
            <a:extLst>
              <a:ext uri="{FF2B5EF4-FFF2-40B4-BE49-F238E27FC236}">
                <a16:creationId xmlns:a16="http://schemas.microsoft.com/office/drawing/2014/main" id="{63987008-E66D-194D-AB48-65E54F4DF53E}"/>
              </a:ext>
            </a:extLst>
          </p:cNvPr>
          <p:cNvSpPr txBox="1"/>
          <p:nvPr/>
        </p:nvSpPr>
        <p:spPr>
          <a:xfrm>
            <a:off x="277934" y="1055373"/>
            <a:ext cx="11636134" cy="369332"/>
          </a:xfrm>
          <a:prstGeom prst="rect">
            <a:avLst/>
          </a:prstGeom>
          <a:solidFill>
            <a:srgbClr val="FFC000"/>
          </a:solidFill>
        </p:spPr>
        <p:txBody>
          <a:bodyPr wrap="square" rtlCol="0">
            <a:spAutoFit/>
          </a:bodyPr>
          <a:lstStyle/>
          <a:p>
            <a:r>
              <a:rPr lang="en-US" b="1" dirty="0"/>
              <a:t>1) Build a rapport with the club’s leaders and members</a:t>
            </a:r>
            <a:endParaRPr lang="en-US" b="1" dirty="0">
              <a:solidFill>
                <a:srgbClr val="772432"/>
              </a:solidFill>
            </a:endParaRPr>
          </a:p>
        </p:txBody>
      </p:sp>
      <p:pic>
        <p:nvPicPr>
          <p:cNvPr id="10242" name="Picture 2" descr="Toastmasters International -">
            <a:extLst>
              <a:ext uri="{FF2B5EF4-FFF2-40B4-BE49-F238E27FC236}">
                <a16:creationId xmlns:a16="http://schemas.microsoft.com/office/drawing/2014/main" id="{9B8C98A9-138C-4C41-B129-DF34812AA6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583" y="1769450"/>
            <a:ext cx="5010150" cy="3319099"/>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lub Mentor - District 20 Toastmasters">
            <a:extLst>
              <a:ext uri="{FF2B5EF4-FFF2-40B4-BE49-F238E27FC236}">
                <a16:creationId xmlns:a16="http://schemas.microsoft.com/office/drawing/2014/main" id="{353E77C1-9EAA-A24A-BC7F-F4216DF6FE3A}"/>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0139368" y="0"/>
            <a:ext cx="2052632" cy="1576195"/>
          </a:xfrm>
          <a:prstGeom prst="rect">
            <a:avLst/>
          </a:prstGeom>
          <a:solidFill>
            <a:srgbClr val="FFFFFF"/>
          </a:solidFill>
        </p:spPr>
      </p:pic>
      <p:sp>
        <p:nvSpPr>
          <p:cNvPr id="2" name="Up Ribbon 1">
            <a:extLst>
              <a:ext uri="{FF2B5EF4-FFF2-40B4-BE49-F238E27FC236}">
                <a16:creationId xmlns:a16="http://schemas.microsoft.com/office/drawing/2014/main" id="{02201AC7-8A2B-014E-8AEF-83C9B841A163}"/>
              </a:ext>
            </a:extLst>
          </p:cNvPr>
          <p:cNvSpPr/>
          <p:nvPr/>
        </p:nvSpPr>
        <p:spPr>
          <a:xfrm>
            <a:off x="277932" y="5412671"/>
            <a:ext cx="11380668" cy="779912"/>
          </a:xfrm>
          <a:prstGeom prst="ribbon2">
            <a:avLst/>
          </a:prstGeom>
          <a:gradFill flip="none" rotWithShape="1">
            <a:gsLst>
              <a:gs pos="0">
                <a:schemeClr val="accent6">
                  <a:lumMod val="0"/>
                  <a:lumOff val="100000"/>
                </a:schemeClr>
              </a:gs>
              <a:gs pos="20000">
                <a:schemeClr val="accent6">
                  <a:lumMod val="0"/>
                  <a:lumOff val="100000"/>
                </a:schemeClr>
              </a:gs>
              <a:gs pos="100000">
                <a:srgbClr val="772432"/>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rPr>
              <a:t>All the individuals on the team have something at stake! </a:t>
            </a:r>
          </a:p>
        </p:txBody>
      </p:sp>
    </p:spTree>
    <p:extLst>
      <p:ext uri="{BB962C8B-B14F-4D97-AF65-F5344CB8AC3E}">
        <p14:creationId xmlns:p14="http://schemas.microsoft.com/office/powerpoint/2010/main" val="46548093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Title 1">
            <a:extLst>
              <a:ext uri="{FF2B5EF4-FFF2-40B4-BE49-F238E27FC236}">
                <a16:creationId xmlns:a16="http://schemas.microsoft.com/office/drawing/2014/main" id="{63F3B24E-5CA1-487D-A628-B12F23822FD2}"/>
              </a:ext>
            </a:extLst>
          </p:cNvPr>
          <p:cNvSpPr>
            <a:spLocks noGrp="1"/>
          </p:cNvSpPr>
          <p:nvPr>
            <p:ph type="title"/>
          </p:nvPr>
        </p:nvSpPr>
        <p:spPr>
          <a:xfrm>
            <a:off x="277934" y="295773"/>
            <a:ext cx="11647366" cy="649224"/>
          </a:xfrm>
        </p:spPr>
        <p:txBody>
          <a:bodyPr anchor="ctr">
            <a:normAutofit/>
          </a:bodyPr>
          <a:lstStyle/>
          <a:p>
            <a:r>
              <a:rPr lang="en-US" dirty="0"/>
              <a:t>Rebuilding: Club Coach Responsibilities</a:t>
            </a:r>
          </a:p>
        </p:txBody>
      </p:sp>
      <p:sp>
        <p:nvSpPr>
          <p:cNvPr id="256" name="Content Placeholder 3">
            <a:extLst>
              <a:ext uri="{FF2B5EF4-FFF2-40B4-BE49-F238E27FC236}">
                <a16:creationId xmlns:a16="http://schemas.microsoft.com/office/drawing/2014/main" id="{BEE63EDA-A687-4FF8-8CEB-444A42048C13}"/>
              </a:ext>
            </a:extLst>
          </p:cNvPr>
          <p:cNvSpPr>
            <a:spLocks noGrp="1"/>
          </p:cNvSpPr>
          <p:nvPr>
            <p:ph sz="half" idx="2"/>
          </p:nvPr>
        </p:nvSpPr>
        <p:spPr>
          <a:xfrm>
            <a:off x="6275268" y="1535081"/>
            <a:ext cx="5638800" cy="4675219"/>
          </a:xfrm>
        </p:spPr>
        <p:txBody>
          <a:bodyPr>
            <a:normAutofit/>
          </a:bodyPr>
          <a:lstStyle/>
          <a:p>
            <a:r>
              <a:rPr lang="en-US" dirty="0"/>
              <a:t>Know the characteristics of a successful club</a:t>
            </a:r>
          </a:p>
          <a:p>
            <a:endParaRPr lang="en-US" dirty="0"/>
          </a:p>
          <a:p>
            <a:r>
              <a:rPr lang="en-US" dirty="0"/>
              <a:t>Use the Club Coach’s Troubleshooting Guide </a:t>
            </a:r>
          </a:p>
          <a:p>
            <a:endParaRPr lang="en-US" dirty="0"/>
          </a:p>
          <a:p>
            <a:r>
              <a:rPr lang="en-US" dirty="0"/>
              <a:t>Observe 2 or 3 meetings to determine club’s true nature before completing assessment</a:t>
            </a:r>
          </a:p>
          <a:p>
            <a:endParaRPr lang="en-US" dirty="0"/>
          </a:p>
        </p:txBody>
      </p:sp>
      <p:sp>
        <p:nvSpPr>
          <p:cNvPr id="7" name="TextBox 6">
            <a:extLst>
              <a:ext uri="{FF2B5EF4-FFF2-40B4-BE49-F238E27FC236}">
                <a16:creationId xmlns:a16="http://schemas.microsoft.com/office/drawing/2014/main" id="{63987008-E66D-194D-AB48-65E54F4DF53E}"/>
              </a:ext>
            </a:extLst>
          </p:cNvPr>
          <p:cNvSpPr txBox="1"/>
          <p:nvPr/>
        </p:nvSpPr>
        <p:spPr>
          <a:xfrm>
            <a:off x="277934" y="1055373"/>
            <a:ext cx="11636134" cy="369332"/>
          </a:xfrm>
          <a:prstGeom prst="rect">
            <a:avLst/>
          </a:prstGeom>
          <a:solidFill>
            <a:srgbClr val="FFC000"/>
          </a:solidFill>
        </p:spPr>
        <p:txBody>
          <a:bodyPr wrap="square" rtlCol="0">
            <a:spAutoFit/>
          </a:bodyPr>
          <a:lstStyle/>
          <a:p>
            <a:r>
              <a:rPr lang="en-US" b="1" dirty="0"/>
              <a:t>2) Assess the environment – observe, analyze, and recommend solutions</a:t>
            </a:r>
          </a:p>
        </p:txBody>
      </p:sp>
      <p:pic>
        <p:nvPicPr>
          <p:cNvPr id="6" name="Picture 2" descr="Club Mentor - District 20 Toastmasters">
            <a:extLst>
              <a:ext uri="{FF2B5EF4-FFF2-40B4-BE49-F238E27FC236}">
                <a16:creationId xmlns:a16="http://schemas.microsoft.com/office/drawing/2014/main" id="{64806792-CE0E-0546-AEBB-C898B81D6F76}"/>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0139368" y="0"/>
            <a:ext cx="2052632" cy="1576195"/>
          </a:xfrm>
          <a:prstGeom prst="rect">
            <a:avLst/>
          </a:prstGeom>
          <a:solidFill>
            <a:srgbClr val="FFFFFF"/>
          </a:solidFill>
        </p:spPr>
      </p:pic>
      <p:pic>
        <p:nvPicPr>
          <p:cNvPr id="11266" name="Picture 2" descr="Action Plan Icons - Download Free Vector Icons | Noun Project">
            <a:extLst>
              <a:ext uri="{FF2B5EF4-FFF2-40B4-BE49-F238E27FC236}">
                <a16:creationId xmlns:a16="http://schemas.microsoft.com/office/drawing/2014/main" id="{CE111294-8FA5-164D-82AA-C6A1BEEF6A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6504" y="1832258"/>
            <a:ext cx="3875119" cy="387511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3F62DD37-CD84-4A4F-A0A6-935C8DA69DE3}"/>
              </a:ext>
            </a:extLst>
          </p:cNvPr>
          <p:cNvSpPr/>
          <p:nvPr/>
        </p:nvSpPr>
        <p:spPr>
          <a:xfrm>
            <a:off x="2246595" y="3004998"/>
            <a:ext cx="586412" cy="2739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51E7763-EC82-F74B-B702-708926F82FDD}"/>
              </a:ext>
            </a:extLst>
          </p:cNvPr>
          <p:cNvSpPr/>
          <p:nvPr/>
        </p:nvSpPr>
        <p:spPr>
          <a:xfrm>
            <a:off x="2246595" y="3753423"/>
            <a:ext cx="586412" cy="273982"/>
          </a:xfrm>
          <a:prstGeom prst="rect">
            <a:avLst/>
          </a:prstGeom>
          <a:solidFill>
            <a:srgbClr val="7724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90CAC14-787F-2549-8FD0-09C31B9E7CB9}"/>
              </a:ext>
            </a:extLst>
          </p:cNvPr>
          <p:cNvSpPr/>
          <p:nvPr/>
        </p:nvSpPr>
        <p:spPr>
          <a:xfrm>
            <a:off x="2246595" y="4466059"/>
            <a:ext cx="586412" cy="273982"/>
          </a:xfrm>
          <a:prstGeom prst="rect">
            <a:avLst/>
          </a:prstGeom>
          <a:solidFill>
            <a:srgbClr val="0041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522498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Title 1">
            <a:extLst>
              <a:ext uri="{FF2B5EF4-FFF2-40B4-BE49-F238E27FC236}">
                <a16:creationId xmlns:a16="http://schemas.microsoft.com/office/drawing/2014/main" id="{63F3B24E-5CA1-487D-A628-B12F23822FD2}"/>
              </a:ext>
            </a:extLst>
          </p:cNvPr>
          <p:cNvSpPr>
            <a:spLocks noGrp="1"/>
          </p:cNvSpPr>
          <p:nvPr>
            <p:ph type="title"/>
          </p:nvPr>
        </p:nvSpPr>
        <p:spPr>
          <a:xfrm>
            <a:off x="277934" y="295773"/>
            <a:ext cx="11647366" cy="649224"/>
          </a:xfrm>
        </p:spPr>
        <p:txBody>
          <a:bodyPr anchor="ctr">
            <a:normAutofit/>
          </a:bodyPr>
          <a:lstStyle/>
          <a:p>
            <a:r>
              <a:rPr lang="en-US" dirty="0"/>
              <a:t>Rebuilding: Club Coach Responsibilities</a:t>
            </a:r>
          </a:p>
        </p:txBody>
      </p:sp>
      <p:sp>
        <p:nvSpPr>
          <p:cNvPr id="256" name="Content Placeholder 3">
            <a:extLst>
              <a:ext uri="{FF2B5EF4-FFF2-40B4-BE49-F238E27FC236}">
                <a16:creationId xmlns:a16="http://schemas.microsoft.com/office/drawing/2014/main" id="{BEE63EDA-A687-4FF8-8CEB-444A42048C13}"/>
              </a:ext>
            </a:extLst>
          </p:cNvPr>
          <p:cNvSpPr>
            <a:spLocks noGrp="1"/>
          </p:cNvSpPr>
          <p:nvPr>
            <p:ph sz="half" idx="2"/>
          </p:nvPr>
        </p:nvSpPr>
        <p:spPr>
          <a:xfrm>
            <a:off x="6275268" y="1535081"/>
            <a:ext cx="5638800" cy="4675219"/>
          </a:xfrm>
        </p:spPr>
        <p:txBody>
          <a:bodyPr>
            <a:normAutofit/>
          </a:bodyPr>
          <a:lstStyle/>
          <a:p>
            <a:r>
              <a:rPr lang="en-US" dirty="0"/>
              <a:t>Help develop a well-run, fun, and educational club meeting </a:t>
            </a:r>
          </a:p>
          <a:p>
            <a:endParaRPr lang="en-US" dirty="0"/>
          </a:p>
          <a:p>
            <a:r>
              <a:rPr lang="en-US" dirty="0"/>
              <a:t>Be sure all officers have a copy of the plan which includes:</a:t>
            </a:r>
          </a:p>
          <a:p>
            <a:pPr lvl="1">
              <a:buFont typeface="Wingdings" pitchFamily="2" charset="2"/>
              <a:buChar char="ü"/>
            </a:pPr>
            <a:r>
              <a:rPr lang="en-US" sz="2800" dirty="0"/>
              <a:t>A statement of goals </a:t>
            </a:r>
          </a:p>
          <a:p>
            <a:pPr lvl="1">
              <a:buFont typeface="Wingdings" pitchFamily="2" charset="2"/>
              <a:buChar char="ü"/>
            </a:pPr>
            <a:endParaRPr lang="en-US" sz="2800" dirty="0"/>
          </a:p>
          <a:p>
            <a:pPr lvl="1">
              <a:buFont typeface="Wingdings" pitchFamily="2" charset="2"/>
              <a:buChar char="ü"/>
            </a:pPr>
            <a:r>
              <a:rPr lang="en-US" sz="2800" dirty="0"/>
              <a:t>Specific actions and programs to be undertaken</a:t>
            </a:r>
          </a:p>
        </p:txBody>
      </p:sp>
      <p:sp>
        <p:nvSpPr>
          <p:cNvPr id="7" name="TextBox 6">
            <a:extLst>
              <a:ext uri="{FF2B5EF4-FFF2-40B4-BE49-F238E27FC236}">
                <a16:creationId xmlns:a16="http://schemas.microsoft.com/office/drawing/2014/main" id="{63987008-E66D-194D-AB48-65E54F4DF53E}"/>
              </a:ext>
            </a:extLst>
          </p:cNvPr>
          <p:cNvSpPr txBox="1"/>
          <p:nvPr/>
        </p:nvSpPr>
        <p:spPr>
          <a:xfrm>
            <a:off x="277934" y="1055373"/>
            <a:ext cx="11636134" cy="369332"/>
          </a:xfrm>
          <a:prstGeom prst="rect">
            <a:avLst/>
          </a:prstGeom>
          <a:solidFill>
            <a:srgbClr val="FFC000"/>
          </a:solidFill>
        </p:spPr>
        <p:txBody>
          <a:bodyPr wrap="square" rtlCol="0">
            <a:spAutoFit/>
          </a:bodyPr>
          <a:lstStyle/>
          <a:p>
            <a:r>
              <a:rPr lang="en-US" b="1" dirty="0"/>
              <a:t>3) Develop a plan with goals for improvement </a:t>
            </a:r>
          </a:p>
        </p:txBody>
      </p:sp>
      <p:pic>
        <p:nvPicPr>
          <p:cNvPr id="6" name="Picture 2" descr="Club Mentor - District 20 Toastmasters">
            <a:extLst>
              <a:ext uri="{FF2B5EF4-FFF2-40B4-BE49-F238E27FC236}">
                <a16:creationId xmlns:a16="http://schemas.microsoft.com/office/drawing/2014/main" id="{B0B10CE1-80A8-4D4C-9ECA-8707B6D70719}"/>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0139368" y="0"/>
            <a:ext cx="2052632" cy="1576195"/>
          </a:xfrm>
          <a:prstGeom prst="rect">
            <a:avLst/>
          </a:prstGeom>
          <a:solidFill>
            <a:srgbClr val="FFFFFF"/>
          </a:solidFill>
        </p:spPr>
      </p:pic>
      <p:grpSp>
        <p:nvGrpSpPr>
          <p:cNvPr id="9" name="Group 8">
            <a:extLst>
              <a:ext uri="{FF2B5EF4-FFF2-40B4-BE49-F238E27FC236}">
                <a16:creationId xmlns:a16="http://schemas.microsoft.com/office/drawing/2014/main" id="{CAD473EE-09C0-0A41-8DAB-3C1170B49375}"/>
              </a:ext>
            </a:extLst>
          </p:cNvPr>
          <p:cNvGrpSpPr/>
          <p:nvPr/>
        </p:nvGrpSpPr>
        <p:grpSpPr>
          <a:xfrm>
            <a:off x="1260516" y="1702127"/>
            <a:ext cx="4305300" cy="4305300"/>
            <a:chOff x="1260516" y="1702127"/>
            <a:chExt cx="4305300" cy="4305300"/>
          </a:xfrm>
        </p:grpSpPr>
        <p:sp>
          <p:nvSpPr>
            <p:cNvPr id="8" name="Oval 7">
              <a:extLst>
                <a:ext uri="{FF2B5EF4-FFF2-40B4-BE49-F238E27FC236}">
                  <a16:creationId xmlns:a16="http://schemas.microsoft.com/office/drawing/2014/main" id="{08C6D734-7C00-2341-914A-62009855F3B5}"/>
                </a:ext>
              </a:extLst>
            </p:cNvPr>
            <p:cNvSpPr/>
            <p:nvPr/>
          </p:nvSpPr>
          <p:spPr>
            <a:xfrm>
              <a:off x="1260516" y="1702127"/>
              <a:ext cx="4305300" cy="4305300"/>
            </a:xfrm>
            <a:prstGeom prst="ellipse">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descr="Thumbs up sign outline">
              <a:extLst>
                <a:ext uri="{FF2B5EF4-FFF2-40B4-BE49-F238E27FC236}">
                  <a16:creationId xmlns:a16="http://schemas.microsoft.com/office/drawing/2014/main" id="{9612C6EE-D239-9B4E-821B-B0129970E13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2779705" y="3163351"/>
              <a:ext cx="2053647" cy="2053647"/>
            </a:xfrm>
            <a:prstGeom prst="rect">
              <a:avLst/>
            </a:prstGeom>
          </p:spPr>
        </p:pic>
        <p:pic>
          <p:nvPicPr>
            <p:cNvPr id="5" name="Graphic 4" descr="Checkmark outline">
              <a:extLst>
                <a:ext uri="{FF2B5EF4-FFF2-40B4-BE49-F238E27FC236}">
                  <a16:creationId xmlns:a16="http://schemas.microsoft.com/office/drawing/2014/main" id="{FB6A73C2-B3C0-274F-B27E-3E9AC76E3F0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249776" y="2136528"/>
              <a:ext cx="2053647" cy="2053647"/>
            </a:xfrm>
            <a:prstGeom prst="rect">
              <a:avLst/>
            </a:prstGeom>
          </p:spPr>
        </p:pic>
      </p:grpSp>
    </p:spTree>
    <p:extLst>
      <p:ext uri="{BB962C8B-B14F-4D97-AF65-F5344CB8AC3E}">
        <p14:creationId xmlns:p14="http://schemas.microsoft.com/office/powerpoint/2010/main" val="351448974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Title 1">
            <a:extLst>
              <a:ext uri="{FF2B5EF4-FFF2-40B4-BE49-F238E27FC236}">
                <a16:creationId xmlns:a16="http://schemas.microsoft.com/office/drawing/2014/main" id="{63F3B24E-5CA1-487D-A628-B12F23822FD2}"/>
              </a:ext>
            </a:extLst>
          </p:cNvPr>
          <p:cNvSpPr>
            <a:spLocks noGrp="1"/>
          </p:cNvSpPr>
          <p:nvPr>
            <p:ph type="title"/>
          </p:nvPr>
        </p:nvSpPr>
        <p:spPr>
          <a:xfrm>
            <a:off x="277934" y="295773"/>
            <a:ext cx="11647366" cy="649224"/>
          </a:xfrm>
        </p:spPr>
        <p:txBody>
          <a:bodyPr anchor="ctr">
            <a:normAutofit/>
          </a:bodyPr>
          <a:lstStyle/>
          <a:p>
            <a:r>
              <a:rPr lang="en-US" dirty="0"/>
              <a:t>Rebuilding: Club Coach Responsibilities</a:t>
            </a:r>
          </a:p>
        </p:txBody>
      </p:sp>
      <p:sp>
        <p:nvSpPr>
          <p:cNvPr id="256" name="Content Placeholder 3">
            <a:extLst>
              <a:ext uri="{FF2B5EF4-FFF2-40B4-BE49-F238E27FC236}">
                <a16:creationId xmlns:a16="http://schemas.microsoft.com/office/drawing/2014/main" id="{BEE63EDA-A687-4FF8-8CEB-444A42048C13}"/>
              </a:ext>
            </a:extLst>
          </p:cNvPr>
          <p:cNvSpPr>
            <a:spLocks noGrp="1"/>
          </p:cNvSpPr>
          <p:nvPr>
            <p:ph sz="half" idx="2"/>
          </p:nvPr>
        </p:nvSpPr>
        <p:spPr>
          <a:xfrm>
            <a:off x="6275268" y="1535081"/>
            <a:ext cx="5916732" cy="4675219"/>
          </a:xfrm>
        </p:spPr>
        <p:txBody>
          <a:bodyPr>
            <a:normAutofit/>
          </a:bodyPr>
          <a:lstStyle/>
          <a:p>
            <a:r>
              <a:rPr lang="en-US" dirty="0"/>
              <a:t>Encourage the use of the </a:t>
            </a:r>
            <a:r>
              <a:rPr lang="en-US" i="1" dirty="0"/>
              <a:t>Club Leadership Handbook</a:t>
            </a:r>
            <a:r>
              <a:rPr lang="en-US" dirty="0"/>
              <a:t> (</a:t>
            </a:r>
            <a:r>
              <a:rPr lang="en-US" sz="1800" i="1" dirty="0"/>
              <a:t>Item 1310</a:t>
            </a:r>
            <a:r>
              <a:rPr lang="en-US" dirty="0"/>
              <a:t>)</a:t>
            </a:r>
          </a:p>
          <a:p>
            <a:endParaRPr lang="en-US" dirty="0"/>
          </a:p>
          <a:p>
            <a:r>
              <a:rPr lang="en-US" dirty="0"/>
              <a:t>Encourage the club officers to use the </a:t>
            </a:r>
            <a:r>
              <a:rPr lang="en-US" i="1" dirty="0"/>
              <a:t>Distinguished Club Program and Club Success Plan </a:t>
            </a:r>
            <a:r>
              <a:rPr lang="en-US" dirty="0"/>
              <a:t>(</a:t>
            </a:r>
            <a:r>
              <a:rPr lang="en-US" sz="1800" i="1" dirty="0"/>
              <a:t>Item 1111</a:t>
            </a:r>
            <a:r>
              <a:rPr lang="en-US" dirty="0"/>
              <a:t>) </a:t>
            </a:r>
          </a:p>
          <a:p>
            <a:endParaRPr lang="en-US" dirty="0"/>
          </a:p>
          <a:p>
            <a:r>
              <a:rPr lang="en-US" dirty="0"/>
              <a:t>Encourage &amp; recognize accomplishment</a:t>
            </a:r>
          </a:p>
        </p:txBody>
      </p:sp>
      <p:sp>
        <p:nvSpPr>
          <p:cNvPr id="7" name="TextBox 6">
            <a:extLst>
              <a:ext uri="{FF2B5EF4-FFF2-40B4-BE49-F238E27FC236}">
                <a16:creationId xmlns:a16="http://schemas.microsoft.com/office/drawing/2014/main" id="{63987008-E66D-194D-AB48-65E54F4DF53E}"/>
              </a:ext>
            </a:extLst>
          </p:cNvPr>
          <p:cNvSpPr txBox="1"/>
          <p:nvPr/>
        </p:nvSpPr>
        <p:spPr>
          <a:xfrm>
            <a:off x="277934" y="1055373"/>
            <a:ext cx="11636134" cy="369332"/>
          </a:xfrm>
          <a:prstGeom prst="rect">
            <a:avLst/>
          </a:prstGeom>
          <a:solidFill>
            <a:srgbClr val="FFC000"/>
          </a:solidFill>
        </p:spPr>
        <p:txBody>
          <a:bodyPr wrap="square" rtlCol="0">
            <a:spAutoFit/>
          </a:bodyPr>
          <a:lstStyle/>
          <a:p>
            <a:endParaRPr lang="en-US" b="1" dirty="0"/>
          </a:p>
        </p:txBody>
      </p:sp>
      <p:pic>
        <p:nvPicPr>
          <p:cNvPr id="6" name="Picture 2" descr="Club Mentor - District 20 Toastmasters">
            <a:extLst>
              <a:ext uri="{FF2B5EF4-FFF2-40B4-BE49-F238E27FC236}">
                <a16:creationId xmlns:a16="http://schemas.microsoft.com/office/drawing/2014/main" id="{7A627029-C66A-804C-8E14-049A8C2AF262}"/>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0139368" y="0"/>
            <a:ext cx="2052632" cy="1576195"/>
          </a:xfrm>
          <a:prstGeom prst="rect">
            <a:avLst/>
          </a:prstGeom>
          <a:solidFill>
            <a:srgbClr val="FFFFFF"/>
          </a:solidFill>
        </p:spPr>
      </p:pic>
      <p:sp>
        <p:nvSpPr>
          <p:cNvPr id="8" name="TextBox 7">
            <a:extLst>
              <a:ext uri="{FF2B5EF4-FFF2-40B4-BE49-F238E27FC236}">
                <a16:creationId xmlns:a16="http://schemas.microsoft.com/office/drawing/2014/main" id="{9E27AD06-C248-3C4E-8301-D65B1372C956}"/>
              </a:ext>
            </a:extLst>
          </p:cNvPr>
          <p:cNvSpPr txBox="1"/>
          <p:nvPr/>
        </p:nvSpPr>
        <p:spPr>
          <a:xfrm>
            <a:off x="277932" y="1055373"/>
            <a:ext cx="11636134" cy="369332"/>
          </a:xfrm>
          <a:prstGeom prst="rect">
            <a:avLst/>
          </a:prstGeom>
          <a:noFill/>
        </p:spPr>
        <p:txBody>
          <a:bodyPr wrap="square" rtlCol="0">
            <a:spAutoFit/>
          </a:bodyPr>
          <a:lstStyle/>
          <a:p>
            <a:r>
              <a:rPr lang="en-US" b="1" dirty="0"/>
              <a:t>4) Implement the plan &amp; ensure that the changes are performed by the officers and members</a:t>
            </a:r>
          </a:p>
        </p:txBody>
      </p:sp>
      <p:grpSp>
        <p:nvGrpSpPr>
          <p:cNvPr id="9" name="Group 8">
            <a:extLst>
              <a:ext uri="{FF2B5EF4-FFF2-40B4-BE49-F238E27FC236}">
                <a16:creationId xmlns:a16="http://schemas.microsoft.com/office/drawing/2014/main" id="{F161BACF-8390-1948-808B-56BDDB998E8A}"/>
              </a:ext>
            </a:extLst>
          </p:cNvPr>
          <p:cNvGrpSpPr/>
          <p:nvPr/>
        </p:nvGrpSpPr>
        <p:grpSpPr>
          <a:xfrm>
            <a:off x="1260516" y="1702127"/>
            <a:ext cx="4305300" cy="4305300"/>
            <a:chOff x="1260516" y="1702127"/>
            <a:chExt cx="4305300" cy="4305300"/>
          </a:xfrm>
        </p:grpSpPr>
        <p:pic>
          <p:nvPicPr>
            <p:cNvPr id="3" name="Graphic 2" descr="Lightbulb and gear with solid fill">
              <a:extLst>
                <a:ext uri="{FF2B5EF4-FFF2-40B4-BE49-F238E27FC236}">
                  <a16:creationId xmlns:a16="http://schemas.microsoft.com/office/drawing/2014/main" id="{549DDAD5-01B0-4448-B410-8B23B7D0CAC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03541" y="1847849"/>
              <a:ext cx="1619251" cy="1619251"/>
            </a:xfrm>
            <a:prstGeom prst="rect">
              <a:avLst/>
            </a:prstGeom>
          </p:spPr>
        </p:pic>
        <p:pic>
          <p:nvPicPr>
            <p:cNvPr id="5" name="Graphic 4" descr="Group success outline">
              <a:extLst>
                <a:ext uri="{FF2B5EF4-FFF2-40B4-BE49-F238E27FC236}">
                  <a16:creationId xmlns:a16="http://schemas.microsoft.com/office/drawing/2014/main" id="{67E2DB65-5BE1-4B4E-B70D-908D3876739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127412" y="3231118"/>
              <a:ext cx="2571509" cy="2571509"/>
            </a:xfrm>
            <a:prstGeom prst="rect">
              <a:avLst/>
            </a:prstGeom>
          </p:spPr>
        </p:pic>
        <p:sp>
          <p:nvSpPr>
            <p:cNvPr id="12" name="Oval 11">
              <a:extLst>
                <a:ext uri="{FF2B5EF4-FFF2-40B4-BE49-F238E27FC236}">
                  <a16:creationId xmlns:a16="http://schemas.microsoft.com/office/drawing/2014/main" id="{278DDE0D-0EEE-D943-88E6-E7A2C267176E}"/>
                </a:ext>
              </a:extLst>
            </p:cNvPr>
            <p:cNvSpPr/>
            <p:nvPr/>
          </p:nvSpPr>
          <p:spPr>
            <a:xfrm>
              <a:off x="1260516" y="1702127"/>
              <a:ext cx="4305300" cy="4305300"/>
            </a:xfrm>
            <a:prstGeom prst="ellipse">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5984553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Title 1">
            <a:extLst>
              <a:ext uri="{FF2B5EF4-FFF2-40B4-BE49-F238E27FC236}">
                <a16:creationId xmlns:a16="http://schemas.microsoft.com/office/drawing/2014/main" id="{63F3B24E-5CA1-487D-A628-B12F23822FD2}"/>
              </a:ext>
            </a:extLst>
          </p:cNvPr>
          <p:cNvSpPr>
            <a:spLocks noGrp="1"/>
          </p:cNvSpPr>
          <p:nvPr>
            <p:ph type="title"/>
          </p:nvPr>
        </p:nvSpPr>
        <p:spPr>
          <a:xfrm>
            <a:off x="277934" y="295773"/>
            <a:ext cx="11647366" cy="649224"/>
          </a:xfrm>
        </p:spPr>
        <p:txBody>
          <a:bodyPr anchor="ctr">
            <a:normAutofit/>
          </a:bodyPr>
          <a:lstStyle/>
          <a:p>
            <a:r>
              <a:rPr lang="en-US" dirty="0"/>
              <a:t>Rebuilding: Club Coach Responsibilities</a:t>
            </a:r>
          </a:p>
        </p:txBody>
      </p:sp>
      <p:sp>
        <p:nvSpPr>
          <p:cNvPr id="256" name="Content Placeholder 3">
            <a:extLst>
              <a:ext uri="{FF2B5EF4-FFF2-40B4-BE49-F238E27FC236}">
                <a16:creationId xmlns:a16="http://schemas.microsoft.com/office/drawing/2014/main" id="{BEE63EDA-A687-4FF8-8CEB-444A42048C13}"/>
              </a:ext>
            </a:extLst>
          </p:cNvPr>
          <p:cNvSpPr>
            <a:spLocks noGrp="1"/>
          </p:cNvSpPr>
          <p:nvPr>
            <p:ph sz="half" idx="2"/>
          </p:nvPr>
        </p:nvSpPr>
        <p:spPr>
          <a:xfrm>
            <a:off x="6275268" y="1535081"/>
            <a:ext cx="5638800" cy="4675219"/>
          </a:xfrm>
        </p:spPr>
        <p:txBody>
          <a:bodyPr>
            <a:normAutofit/>
          </a:bodyPr>
          <a:lstStyle/>
          <a:p>
            <a:r>
              <a:rPr lang="en-US" dirty="0"/>
              <a:t>Make sure meeting location is suitable for a dynamic meeting </a:t>
            </a:r>
          </a:p>
          <a:p>
            <a:r>
              <a:rPr lang="en-US" dirty="0"/>
              <a:t>Get involved with other local clubs </a:t>
            </a:r>
          </a:p>
          <a:p>
            <a:r>
              <a:rPr lang="en-US" dirty="0"/>
              <a:t>Invite other clubs to your meetings and attend other clubs.</a:t>
            </a:r>
          </a:p>
          <a:p>
            <a:r>
              <a:rPr lang="en-US" dirty="0"/>
              <a:t>Encourage a “sister club” type of relationship with a strong club in the area </a:t>
            </a:r>
          </a:p>
        </p:txBody>
      </p:sp>
      <p:sp>
        <p:nvSpPr>
          <p:cNvPr id="7" name="TextBox 6">
            <a:extLst>
              <a:ext uri="{FF2B5EF4-FFF2-40B4-BE49-F238E27FC236}">
                <a16:creationId xmlns:a16="http://schemas.microsoft.com/office/drawing/2014/main" id="{63987008-E66D-194D-AB48-65E54F4DF53E}"/>
              </a:ext>
            </a:extLst>
          </p:cNvPr>
          <p:cNvSpPr txBox="1"/>
          <p:nvPr/>
        </p:nvSpPr>
        <p:spPr>
          <a:xfrm>
            <a:off x="277934" y="1055373"/>
            <a:ext cx="11636134" cy="369332"/>
          </a:xfrm>
          <a:prstGeom prst="rect">
            <a:avLst/>
          </a:prstGeom>
          <a:solidFill>
            <a:srgbClr val="FFC000"/>
          </a:solidFill>
        </p:spPr>
        <p:txBody>
          <a:bodyPr wrap="square" rtlCol="0">
            <a:spAutoFit/>
          </a:bodyPr>
          <a:lstStyle/>
          <a:p>
            <a:r>
              <a:rPr lang="en-US" b="1" dirty="0"/>
              <a:t>5) Instill enthusiasm, loyalty, and a sense of responsibility for the club’s future </a:t>
            </a:r>
          </a:p>
        </p:txBody>
      </p:sp>
      <p:pic>
        <p:nvPicPr>
          <p:cNvPr id="6" name="Picture 2" descr="Club Mentor - District 20 Toastmasters">
            <a:extLst>
              <a:ext uri="{FF2B5EF4-FFF2-40B4-BE49-F238E27FC236}">
                <a16:creationId xmlns:a16="http://schemas.microsoft.com/office/drawing/2014/main" id="{DC992C03-99DC-2449-9F91-8F9BB50C9B35}"/>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0139368" y="0"/>
            <a:ext cx="2052632" cy="1576195"/>
          </a:xfrm>
          <a:prstGeom prst="rect">
            <a:avLst/>
          </a:prstGeom>
          <a:solidFill>
            <a:srgbClr val="FFFFFF"/>
          </a:solidFill>
        </p:spPr>
      </p:pic>
      <p:pic>
        <p:nvPicPr>
          <p:cNvPr id="14338" name="Picture 2" descr="Toastmasters International -Achievement Awards">
            <a:extLst>
              <a:ext uri="{FF2B5EF4-FFF2-40B4-BE49-F238E27FC236}">
                <a16:creationId xmlns:a16="http://schemas.microsoft.com/office/drawing/2014/main" id="{1645DBC8-87B6-E049-BB82-8B402A5A60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98" y="2062940"/>
            <a:ext cx="5651138" cy="2732119"/>
          </a:xfrm>
          <a:prstGeom prst="rect">
            <a:avLst/>
          </a:prstGeom>
          <a:noFill/>
          <a:extLst>
            <a:ext uri="{909E8E84-426E-40DD-AFC4-6F175D3DCCD1}">
              <a14:hiddenFill xmlns:a14="http://schemas.microsoft.com/office/drawing/2010/main">
                <a:solidFill>
                  <a:srgbClr val="FFFFFF"/>
                </a:solidFill>
              </a14:hiddenFill>
            </a:ext>
          </a:extLst>
        </p:spPr>
      </p:pic>
      <p:sp>
        <p:nvSpPr>
          <p:cNvPr id="11" name="Up Ribbon 10">
            <a:extLst>
              <a:ext uri="{FF2B5EF4-FFF2-40B4-BE49-F238E27FC236}">
                <a16:creationId xmlns:a16="http://schemas.microsoft.com/office/drawing/2014/main" id="{A244821D-867B-174C-B8CC-6331E7D12F0D}"/>
              </a:ext>
            </a:extLst>
          </p:cNvPr>
          <p:cNvSpPr/>
          <p:nvPr/>
        </p:nvSpPr>
        <p:spPr>
          <a:xfrm>
            <a:off x="277932" y="5412671"/>
            <a:ext cx="11380668" cy="779912"/>
          </a:xfrm>
          <a:prstGeom prst="ribbon2">
            <a:avLst/>
          </a:prstGeom>
          <a:gradFill flip="none" rotWithShape="1">
            <a:gsLst>
              <a:gs pos="0">
                <a:schemeClr val="accent6">
                  <a:lumMod val="0"/>
                  <a:lumOff val="100000"/>
                </a:schemeClr>
              </a:gs>
              <a:gs pos="20000">
                <a:schemeClr val="accent6">
                  <a:lumMod val="0"/>
                  <a:lumOff val="100000"/>
                </a:schemeClr>
              </a:gs>
              <a:gs pos="100000">
                <a:srgbClr val="772432"/>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rPr>
              <a:t>Today’s guest is tomorrow’s member!</a:t>
            </a:r>
          </a:p>
        </p:txBody>
      </p:sp>
      <p:pic>
        <p:nvPicPr>
          <p:cNvPr id="5" name="Graphic 4" descr="Fireworks with solid fill">
            <a:extLst>
              <a:ext uri="{FF2B5EF4-FFF2-40B4-BE49-F238E27FC236}">
                <a16:creationId xmlns:a16="http://schemas.microsoft.com/office/drawing/2014/main" id="{E91E7644-A3E6-6846-B66B-E9A94518F9E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0346066">
            <a:off x="4972116" y="1386848"/>
            <a:ext cx="1436568" cy="1436568"/>
          </a:xfrm>
          <a:prstGeom prst="rect">
            <a:avLst/>
          </a:prstGeom>
        </p:spPr>
      </p:pic>
      <p:pic>
        <p:nvPicPr>
          <p:cNvPr id="14" name="Graphic 13" descr="Fireworks with solid fill">
            <a:extLst>
              <a:ext uri="{FF2B5EF4-FFF2-40B4-BE49-F238E27FC236}">
                <a16:creationId xmlns:a16="http://schemas.microsoft.com/office/drawing/2014/main" id="{9978AE29-7085-0F4A-A4B3-532B025EEB8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1170331">
            <a:off x="4229639" y="1422241"/>
            <a:ext cx="781166" cy="781166"/>
          </a:xfrm>
          <a:prstGeom prst="rect">
            <a:avLst/>
          </a:prstGeom>
        </p:spPr>
      </p:pic>
      <p:pic>
        <p:nvPicPr>
          <p:cNvPr id="15" name="Graphic 14" descr="Fireworks with solid fill">
            <a:extLst>
              <a:ext uri="{FF2B5EF4-FFF2-40B4-BE49-F238E27FC236}">
                <a16:creationId xmlns:a16="http://schemas.microsoft.com/office/drawing/2014/main" id="{BD4F97A1-2F49-9C45-BBC8-7B8216524B6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1876275">
            <a:off x="4715587" y="2400073"/>
            <a:ext cx="447550" cy="447550"/>
          </a:xfrm>
          <a:prstGeom prst="rect">
            <a:avLst/>
          </a:prstGeom>
        </p:spPr>
      </p:pic>
    </p:spTree>
    <p:extLst>
      <p:ext uri="{BB962C8B-B14F-4D97-AF65-F5344CB8AC3E}">
        <p14:creationId xmlns:p14="http://schemas.microsoft.com/office/powerpoint/2010/main" val="56950774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3">
            <a:extLst>
              <a:ext uri="{FF2B5EF4-FFF2-40B4-BE49-F238E27FC236}">
                <a16:creationId xmlns:a16="http://schemas.microsoft.com/office/drawing/2014/main" id="{78455EE6-6F75-224E-8F06-57BB2B7964F8}"/>
              </a:ext>
            </a:extLst>
          </p:cNvPr>
          <p:cNvSpPr txBox="1">
            <a:spLocks/>
          </p:cNvSpPr>
          <p:nvPr/>
        </p:nvSpPr>
        <p:spPr>
          <a:xfrm>
            <a:off x="0" y="2251091"/>
            <a:ext cx="12192000" cy="15775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i="1" dirty="0"/>
              <a:t>We provide a </a:t>
            </a:r>
            <a:r>
              <a:rPr lang="en-US" b="1" i="1" dirty="0"/>
              <a:t>supportive and positive learning experience </a:t>
            </a:r>
            <a:r>
              <a:rPr lang="en-US" i="1" dirty="0"/>
              <a:t>in which </a:t>
            </a:r>
            <a:r>
              <a:rPr lang="en-US" b="1" i="1" dirty="0"/>
              <a:t>members are empowered </a:t>
            </a:r>
            <a:r>
              <a:rPr lang="en-US" i="1" dirty="0"/>
              <a:t>to </a:t>
            </a:r>
            <a:r>
              <a:rPr lang="en-US" b="1" i="1" dirty="0"/>
              <a:t>develop communication and leadership skills</a:t>
            </a:r>
            <a:r>
              <a:rPr lang="en-US" i="1" dirty="0"/>
              <a:t>, resulting in </a:t>
            </a:r>
            <a:r>
              <a:rPr lang="en-US" b="1" i="1" dirty="0"/>
              <a:t>greater self-confidence and personal growth</a:t>
            </a:r>
            <a:r>
              <a:rPr lang="en-US" i="1" dirty="0"/>
              <a:t>.</a:t>
            </a:r>
          </a:p>
        </p:txBody>
      </p:sp>
      <p:sp>
        <p:nvSpPr>
          <p:cNvPr id="2" name="Title 1">
            <a:extLst>
              <a:ext uri="{FF2B5EF4-FFF2-40B4-BE49-F238E27FC236}">
                <a16:creationId xmlns:a16="http://schemas.microsoft.com/office/drawing/2014/main" id="{9C79D21D-CD13-C443-9D05-B59582BDC78A}"/>
              </a:ext>
            </a:extLst>
          </p:cNvPr>
          <p:cNvSpPr>
            <a:spLocks noGrp="1"/>
          </p:cNvSpPr>
          <p:nvPr>
            <p:ph type="title"/>
          </p:nvPr>
        </p:nvSpPr>
        <p:spPr/>
        <p:txBody>
          <a:bodyPr/>
          <a:lstStyle/>
          <a:p>
            <a:r>
              <a:rPr lang="en-US" dirty="0"/>
              <a:t>Mission</a:t>
            </a:r>
          </a:p>
        </p:txBody>
      </p:sp>
      <p:sp>
        <p:nvSpPr>
          <p:cNvPr id="3" name="Text Placeholder 2">
            <a:extLst>
              <a:ext uri="{FF2B5EF4-FFF2-40B4-BE49-F238E27FC236}">
                <a16:creationId xmlns:a16="http://schemas.microsoft.com/office/drawing/2014/main" id="{F4066249-ACF1-C14A-8C65-CA58C9D003FF}"/>
              </a:ext>
            </a:extLst>
          </p:cNvPr>
          <p:cNvSpPr>
            <a:spLocks noGrp="1"/>
          </p:cNvSpPr>
          <p:nvPr>
            <p:ph type="body" idx="1"/>
          </p:nvPr>
        </p:nvSpPr>
        <p:spPr>
          <a:xfrm>
            <a:off x="277934" y="3720040"/>
            <a:ext cx="5641848" cy="823912"/>
          </a:xfrm>
          <a:gradFill flip="none" rotWithShape="1">
            <a:gsLst>
              <a:gs pos="0">
                <a:srgbClr val="772432"/>
              </a:gs>
              <a:gs pos="50000">
                <a:srgbClr val="772432">
                  <a:tint val="44500"/>
                  <a:satMod val="160000"/>
                </a:srgbClr>
              </a:gs>
              <a:gs pos="100000">
                <a:srgbClr val="772432">
                  <a:tint val="23500"/>
                  <a:satMod val="160000"/>
                </a:srgbClr>
              </a:gs>
            </a:gsLst>
            <a:lin ang="5400000" scaled="1"/>
            <a:tileRect/>
          </a:gradFill>
        </p:spPr>
        <p:txBody>
          <a:bodyPr/>
          <a:lstStyle/>
          <a:p>
            <a:pPr algn="ctr"/>
            <a:r>
              <a:rPr lang="en-US" dirty="0"/>
              <a:t>Toastmasters International</a:t>
            </a:r>
          </a:p>
        </p:txBody>
      </p:sp>
      <p:sp>
        <p:nvSpPr>
          <p:cNvPr id="4" name="Content Placeholder 3">
            <a:extLst>
              <a:ext uri="{FF2B5EF4-FFF2-40B4-BE49-F238E27FC236}">
                <a16:creationId xmlns:a16="http://schemas.microsoft.com/office/drawing/2014/main" id="{9F170D76-4DE8-7748-814F-190878A98139}"/>
              </a:ext>
            </a:extLst>
          </p:cNvPr>
          <p:cNvSpPr>
            <a:spLocks noGrp="1"/>
          </p:cNvSpPr>
          <p:nvPr>
            <p:ph sz="half" idx="2"/>
          </p:nvPr>
        </p:nvSpPr>
        <p:spPr>
          <a:xfrm>
            <a:off x="277934" y="4609269"/>
            <a:ext cx="5641848" cy="1429159"/>
          </a:xfrm>
        </p:spPr>
        <p:txBody>
          <a:bodyPr/>
          <a:lstStyle/>
          <a:p>
            <a:pPr marL="0" indent="0" algn="ctr">
              <a:buNone/>
            </a:pPr>
            <a:r>
              <a:rPr lang="en-US" i="1" dirty="0"/>
              <a:t>We </a:t>
            </a:r>
            <a:r>
              <a:rPr lang="en-US" b="1" i="1" dirty="0"/>
              <a:t>empower individuals </a:t>
            </a:r>
            <a:r>
              <a:rPr lang="en-US" i="1" dirty="0"/>
              <a:t>to become more </a:t>
            </a:r>
            <a:r>
              <a:rPr lang="en-US" b="1" i="1" dirty="0"/>
              <a:t>effective communicators</a:t>
            </a:r>
            <a:r>
              <a:rPr lang="en-US" i="1" dirty="0"/>
              <a:t> and </a:t>
            </a:r>
            <a:r>
              <a:rPr lang="en-US" b="1" i="1" dirty="0"/>
              <a:t>leaders</a:t>
            </a:r>
            <a:r>
              <a:rPr lang="en-US" i="1" dirty="0"/>
              <a:t>.</a:t>
            </a:r>
          </a:p>
        </p:txBody>
      </p:sp>
      <p:sp>
        <p:nvSpPr>
          <p:cNvPr id="5" name="Text Placeholder 4">
            <a:extLst>
              <a:ext uri="{FF2B5EF4-FFF2-40B4-BE49-F238E27FC236}">
                <a16:creationId xmlns:a16="http://schemas.microsoft.com/office/drawing/2014/main" id="{23908FB0-AA8A-174B-A5B0-86A9E77B7969}"/>
              </a:ext>
            </a:extLst>
          </p:cNvPr>
          <p:cNvSpPr>
            <a:spLocks noGrp="1"/>
          </p:cNvSpPr>
          <p:nvPr>
            <p:ph type="body" sz="quarter" idx="3"/>
          </p:nvPr>
        </p:nvSpPr>
        <p:spPr>
          <a:xfrm>
            <a:off x="6283452" y="3720040"/>
            <a:ext cx="5641848" cy="823912"/>
          </a:xfrm>
          <a:gradFill flip="none" rotWithShape="1">
            <a:gsLst>
              <a:gs pos="0">
                <a:srgbClr val="0B5879"/>
              </a:gs>
              <a:gs pos="50000">
                <a:srgbClr val="772432">
                  <a:tint val="44500"/>
                  <a:satMod val="160000"/>
                </a:srgbClr>
              </a:gs>
              <a:gs pos="100000">
                <a:srgbClr val="772432">
                  <a:tint val="23500"/>
                  <a:satMod val="160000"/>
                </a:srgbClr>
              </a:gs>
            </a:gsLst>
            <a:lin ang="5400000" scaled="1"/>
            <a:tileRect/>
          </a:gradFill>
        </p:spPr>
        <p:txBody>
          <a:bodyPr/>
          <a:lstStyle/>
          <a:p>
            <a:pPr algn="ctr"/>
            <a:r>
              <a:rPr lang="en-US" dirty="0"/>
              <a:t>District</a:t>
            </a:r>
          </a:p>
        </p:txBody>
      </p:sp>
      <p:sp>
        <p:nvSpPr>
          <p:cNvPr id="6" name="Content Placeholder 5">
            <a:extLst>
              <a:ext uri="{FF2B5EF4-FFF2-40B4-BE49-F238E27FC236}">
                <a16:creationId xmlns:a16="http://schemas.microsoft.com/office/drawing/2014/main" id="{A65ACD84-600E-454F-9671-E25ED6B6EE5E}"/>
              </a:ext>
            </a:extLst>
          </p:cNvPr>
          <p:cNvSpPr>
            <a:spLocks noGrp="1"/>
          </p:cNvSpPr>
          <p:nvPr>
            <p:ph sz="quarter" idx="4"/>
          </p:nvPr>
        </p:nvSpPr>
        <p:spPr>
          <a:xfrm>
            <a:off x="6283452" y="4609269"/>
            <a:ext cx="5641848" cy="1429159"/>
          </a:xfrm>
        </p:spPr>
        <p:txBody>
          <a:bodyPr/>
          <a:lstStyle/>
          <a:p>
            <a:pPr marL="0" indent="0" algn="ctr">
              <a:buNone/>
            </a:pPr>
            <a:r>
              <a:rPr lang="en-US" i="1" dirty="0"/>
              <a:t>We </a:t>
            </a:r>
            <a:r>
              <a:rPr lang="en-US" b="1" i="1" dirty="0"/>
              <a:t>build new clubs </a:t>
            </a:r>
            <a:r>
              <a:rPr lang="en-US" i="1" dirty="0"/>
              <a:t>and </a:t>
            </a:r>
            <a:r>
              <a:rPr lang="en-US" b="1" i="1" dirty="0"/>
              <a:t>support all clubs</a:t>
            </a:r>
            <a:r>
              <a:rPr lang="en-US" i="1" dirty="0"/>
              <a:t> in </a:t>
            </a:r>
            <a:r>
              <a:rPr lang="en-US" b="1" i="1" dirty="0"/>
              <a:t>achieving excellence</a:t>
            </a:r>
            <a:r>
              <a:rPr lang="en-US" i="1" dirty="0"/>
              <a:t>.</a:t>
            </a:r>
          </a:p>
        </p:txBody>
      </p:sp>
      <p:cxnSp>
        <p:nvCxnSpPr>
          <p:cNvPr id="8" name="Straight Connector 7">
            <a:extLst>
              <a:ext uri="{FF2B5EF4-FFF2-40B4-BE49-F238E27FC236}">
                <a16:creationId xmlns:a16="http://schemas.microsoft.com/office/drawing/2014/main" id="{481CE536-9703-E64F-8323-3E1BB93885F6}"/>
              </a:ext>
            </a:extLst>
          </p:cNvPr>
          <p:cNvCxnSpPr/>
          <p:nvPr/>
        </p:nvCxnSpPr>
        <p:spPr>
          <a:xfrm>
            <a:off x="6096000" y="1222717"/>
            <a:ext cx="0" cy="4644682"/>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E4944817-9947-2849-AE7C-FBA25FB52DBF}"/>
              </a:ext>
            </a:extLst>
          </p:cNvPr>
          <p:cNvSpPr txBox="1">
            <a:spLocks/>
          </p:cNvSpPr>
          <p:nvPr/>
        </p:nvSpPr>
        <p:spPr>
          <a:xfrm>
            <a:off x="3275076" y="1361863"/>
            <a:ext cx="5641848" cy="823912"/>
          </a:xfrm>
          <a:prstGeom prst="rect">
            <a:avLst/>
          </a:prstGeom>
          <a:gradFill flip="none" rotWithShape="1">
            <a:gsLst>
              <a:gs pos="0">
                <a:srgbClr val="800000"/>
              </a:gs>
              <a:gs pos="50000">
                <a:srgbClr val="E5E5E5"/>
              </a:gs>
              <a:gs pos="23000">
                <a:srgbClr val="772432">
                  <a:lumMod val="71000"/>
                  <a:lumOff val="29000"/>
                </a:srgbClr>
              </a:gs>
              <a:gs pos="74000">
                <a:srgbClr val="6A8295">
                  <a:lumMod val="67000"/>
                  <a:lumOff val="33000"/>
                </a:srgbClr>
              </a:gs>
              <a:gs pos="100000">
                <a:srgbClr val="004165">
                  <a:alpha val="66000"/>
                </a:srgbClr>
              </a:gs>
            </a:gsLst>
            <a:lin ang="2700000" scaled="1"/>
            <a:tileRect/>
          </a:gradFill>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30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dirty="0"/>
              <a:t>Club</a:t>
            </a:r>
          </a:p>
        </p:txBody>
      </p:sp>
    </p:spTree>
    <p:extLst>
      <p:ext uri="{BB962C8B-B14F-4D97-AF65-F5344CB8AC3E}">
        <p14:creationId xmlns:p14="http://schemas.microsoft.com/office/powerpoint/2010/main" val="30593737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Female standing at Toastmasters lectern while members raise their hands">
            <a:extLst>
              <a:ext uri="{FF2B5EF4-FFF2-40B4-BE49-F238E27FC236}">
                <a16:creationId xmlns:a16="http://schemas.microsoft.com/office/drawing/2014/main" id="{8325FFD8-6E1C-3847-8CC0-3F490E5C7E12}"/>
              </a:ext>
            </a:extLst>
          </p:cNvPr>
          <p:cNvPicPr>
            <a:picLocks noGrp="1" noChangeAspect="1" noChangeArrowheads="1"/>
          </p:cNvPicPr>
          <p:nvPr>
            <p:ph type="pic" sz="quarter" idx="11"/>
          </p:nvPr>
        </p:nvPicPr>
        <p:blipFill rotWithShape="1">
          <a:blip r:embed="rId3">
            <a:extLst>
              <a:ext uri="{28A0092B-C50C-407E-A947-70E740481C1C}">
                <a14:useLocalDpi xmlns:a14="http://schemas.microsoft.com/office/drawing/2010/main" val="0"/>
              </a:ext>
            </a:extLst>
          </a:blip>
          <a:srcRect t="14623" b="14623"/>
          <a:stretch/>
        </p:blipFill>
        <p:spPr bwMode="auto">
          <a:xfrm>
            <a:off x="0" y="1143029"/>
            <a:ext cx="12192000" cy="5714942"/>
          </a:xfrm>
          <a:prstGeom prst="rect">
            <a:avLst/>
          </a:prstGeom>
          <a:noFill/>
          <a:extLst>
            <a:ext uri="{909E8E84-426E-40DD-AFC4-6F175D3DCCD1}">
              <a14:hiddenFill xmlns:a14="http://schemas.microsoft.com/office/drawing/2010/main">
                <a:solidFill>
                  <a:srgbClr val="FFFFFF"/>
                </a:solidFill>
              </a14:hiddenFill>
            </a:ext>
          </a:extLst>
        </p:spPr>
      </p:pic>
      <p:sp>
        <p:nvSpPr>
          <p:cNvPr id="137" name="Title 1">
            <a:extLst>
              <a:ext uri="{FF2B5EF4-FFF2-40B4-BE49-F238E27FC236}">
                <a16:creationId xmlns:a16="http://schemas.microsoft.com/office/drawing/2014/main" id="{63F3B24E-5CA1-487D-A628-B12F23822FD2}"/>
              </a:ext>
            </a:extLst>
          </p:cNvPr>
          <p:cNvSpPr>
            <a:spLocks noGrp="1"/>
          </p:cNvSpPr>
          <p:nvPr>
            <p:ph type="title"/>
          </p:nvPr>
        </p:nvSpPr>
        <p:spPr>
          <a:xfrm>
            <a:off x="277932" y="295773"/>
            <a:ext cx="11647367" cy="645075"/>
          </a:xfrm>
        </p:spPr>
        <p:txBody>
          <a:bodyPr anchor="ctr">
            <a:normAutofit/>
          </a:bodyPr>
          <a:lstStyle/>
          <a:p>
            <a:r>
              <a:rPr lang="en-US" dirty="0"/>
              <a:t>How many of you have been a club coach?</a:t>
            </a:r>
          </a:p>
        </p:txBody>
      </p:sp>
    </p:spTree>
    <p:extLst>
      <p:ext uri="{BB962C8B-B14F-4D97-AF65-F5344CB8AC3E}">
        <p14:creationId xmlns:p14="http://schemas.microsoft.com/office/powerpoint/2010/main" val="300684830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D1C0F436-A7FA-F444-B476-3D8AE2C5E9D9}"/>
              </a:ext>
            </a:extLst>
          </p:cNvPr>
          <p:cNvPicPr>
            <a:picLocks noGrp="1" noChangeAspect="1"/>
          </p:cNvPicPr>
          <p:nvPr>
            <p:ph type="pic" sz="quarter" idx="11"/>
          </p:nvPr>
        </p:nvPicPr>
        <p:blipFill rotWithShape="1">
          <a:blip r:embed="rId3"/>
          <a:srcRect t="14653" b="28223"/>
          <a:stretch/>
        </p:blipFill>
        <p:spPr>
          <a:xfrm>
            <a:off x="20" y="1142999"/>
            <a:ext cx="12191980" cy="5084065"/>
          </a:xfrm>
          <a:prstGeom prst="rect">
            <a:avLst/>
          </a:prstGeom>
          <a:noFill/>
        </p:spPr>
      </p:pic>
      <p:sp>
        <p:nvSpPr>
          <p:cNvPr id="137" name="Title 1">
            <a:extLst>
              <a:ext uri="{FF2B5EF4-FFF2-40B4-BE49-F238E27FC236}">
                <a16:creationId xmlns:a16="http://schemas.microsoft.com/office/drawing/2014/main" id="{63F3B24E-5CA1-487D-A628-B12F23822FD2}"/>
              </a:ext>
            </a:extLst>
          </p:cNvPr>
          <p:cNvSpPr>
            <a:spLocks noGrp="1"/>
          </p:cNvSpPr>
          <p:nvPr>
            <p:ph type="title"/>
          </p:nvPr>
        </p:nvSpPr>
        <p:spPr>
          <a:xfrm>
            <a:off x="277932" y="295773"/>
            <a:ext cx="11647367" cy="645075"/>
          </a:xfrm>
        </p:spPr>
        <p:txBody>
          <a:bodyPr anchor="ctr">
            <a:normAutofit/>
          </a:bodyPr>
          <a:lstStyle/>
          <a:p>
            <a:r>
              <a:rPr lang="en-US" sz="3100" dirty="0"/>
              <a:t>How would YOU approach someone else to be club coach?</a:t>
            </a:r>
          </a:p>
        </p:txBody>
      </p:sp>
    </p:spTree>
    <p:extLst>
      <p:ext uri="{BB962C8B-B14F-4D97-AF65-F5344CB8AC3E}">
        <p14:creationId xmlns:p14="http://schemas.microsoft.com/office/powerpoint/2010/main" val="332121074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381B9-6532-5C49-B85D-FBCF2165B829}"/>
              </a:ext>
            </a:extLst>
          </p:cNvPr>
          <p:cNvSpPr>
            <a:spLocks noGrp="1"/>
          </p:cNvSpPr>
          <p:nvPr>
            <p:ph type="title"/>
          </p:nvPr>
        </p:nvSpPr>
        <p:spPr/>
        <p:txBody>
          <a:bodyPr/>
          <a:lstStyle/>
          <a:p>
            <a:r>
              <a:rPr lang="en-US" dirty="0"/>
              <a:t>The Toastmasters Hierarchy</a:t>
            </a:r>
          </a:p>
        </p:txBody>
      </p:sp>
      <p:sp>
        <p:nvSpPr>
          <p:cNvPr id="3" name="Content Placeholder 2">
            <a:extLst>
              <a:ext uri="{FF2B5EF4-FFF2-40B4-BE49-F238E27FC236}">
                <a16:creationId xmlns:a16="http://schemas.microsoft.com/office/drawing/2014/main" id="{1A96D0DB-9A66-1F49-A940-95D5F508AA94}"/>
              </a:ext>
            </a:extLst>
          </p:cNvPr>
          <p:cNvSpPr>
            <a:spLocks noGrp="1"/>
          </p:cNvSpPr>
          <p:nvPr>
            <p:ph idx="1"/>
          </p:nvPr>
        </p:nvSpPr>
        <p:spPr>
          <a:xfrm>
            <a:off x="277933" y="1520042"/>
            <a:ext cx="4332167" cy="4358244"/>
          </a:xfrm>
        </p:spPr>
        <p:txBody>
          <a:bodyPr>
            <a:normAutofit/>
          </a:bodyPr>
          <a:lstStyle/>
          <a:p>
            <a:pPr marL="0" indent="0">
              <a:buNone/>
            </a:pPr>
            <a:br>
              <a:rPr lang="en-US" sz="2400" dirty="0"/>
            </a:br>
            <a:endParaRPr lang="en-US" sz="2400" dirty="0"/>
          </a:p>
          <a:p>
            <a:pPr marL="0" indent="0">
              <a:buNone/>
            </a:pPr>
            <a:endParaRPr lang="en-US" sz="2400" dirty="0"/>
          </a:p>
        </p:txBody>
      </p:sp>
      <p:grpSp>
        <p:nvGrpSpPr>
          <p:cNvPr id="6" name="Group 5">
            <a:extLst>
              <a:ext uri="{FF2B5EF4-FFF2-40B4-BE49-F238E27FC236}">
                <a16:creationId xmlns:a16="http://schemas.microsoft.com/office/drawing/2014/main" id="{B4F0675E-79A2-6242-A33C-BD79134F3603}"/>
              </a:ext>
            </a:extLst>
          </p:cNvPr>
          <p:cNvGrpSpPr/>
          <p:nvPr/>
        </p:nvGrpSpPr>
        <p:grpSpPr>
          <a:xfrm>
            <a:off x="2847974" y="536483"/>
            <a:ext cx="9344026" cy="6321517"/>
            <a:chOff x="2847974" y="536483"/>
            <a:chExt cx="9344026" cy="6321517"/>
          </a:xfrm>
        </p:grpSpPr>
        <p:sp>
          <p:nvSpPr>
            <p:cNvPr id="4" name="Rectangle 3">
              <a:extLst>
                <a:ext uri="{FF2B5EF4-FFF2-40B4-BE49-F238E27FC236}">
                  <a16:creationId xmlns:a16="http://schemas.microsoft.com/office/drawing/2014/main" id="{1288ACDA-0D60-5A47-9CEA-E46278B74A02}"/>
                </a:ext>
              </a:extLst>
            </p:cNvPr>
            <p:cNvSpPr/>
            <p:nvPr/>
          </p:nvSpPr>
          <p:spPr>
            <a:xfrm>
              <a:off x="7543800" y="6101082"/>
              <a:ext cx="4648200" cy="365895"/>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0" name="Picture 4">
              <a:extLst>
                <a:ext uri="{FF2B5EF4-FFF2-40B4-BE49-F238E27FC236}">
                  <a16:creationId xmlns:a16="http://schemas.microsoft.com/office/drawing/2014/main" id="{04C93D8E-495A-E04F-ADB5-39366191A430}"/>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847974" y="536483"/>
              <a:ext cx="8580316" cy="632151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899419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746A7-A815-DB43-B6EE-FA6013A2A7A1}"/>
              </a:ext>
            </a:extLst>
          </p:cNvPr>
          <p:cNvSpPr>
            <a:spLocks noGrp="1"/>
          </p:cNvSpPr>
          <p:nvPr>
            <p:ph type="title"/>
          </p:nvPr>
        </p:nvSpPr>
        <p:spPr/>
        <p:txBody>
          <a:bodyPr/>
          <a:lstStyle/>
          <a:p>
            <a:r>
              <a:rPr lang="en-US" dirty="0"/>
              <a:t>Session Review</a:t>
            </a:r>
          </a:p>
        </p:txBody>
      </p:sp>
      <p:sp>
        <p:nvSpPr>
          <p:cNvPr id="3" name="Content Placeholder 2">
            <a:extLst>
              <a:ext uri="{FF2B5EF4-FFF2-40B4-BE49-F238E27FC236}">
                <a16:creationId xmlns:a16="http://schemas.microsoft.com/office/drawing/2014/main" id="{D202DE77-2EDD-8546-875A-237E23A0D564}"/>
              </a:ext>
            </a:extLst>
          </p:cNvPr>
          <p:cNvSpPr>
            <a:spLocks noGrp="1"/>
          </p:cNvSpPr>
          <p:nvPr>
            <p:ph idx="1"/>
          </p:nvPr>
        </p:nvSpPr>
        <p:spPr/>
        <p:txBody>
          <a:bodyPr>
            <a:normAutofit/>
          </a:bodyPr>
          <a:lstStyle/>
          <a:p>
            <a:pPr>
              <a:buFont typeface="Wingdings" pitchFamily="2" charset="2"/>
              <a:buChar char="ü"/>
            </a:pPr>
            <a:r>
              <a:rPr lang="en-US" dirty="0"/>
              <a:t>Understand why clubs are rebuilt </a:t>
            </a:r>
          </a:p>
          <a:p>
            <a:pPr>
              <a:buFont typeface="Wingdings" pitchFamily="2" charset="2"/>
              <a:buChar char="ü"/>
            </a:pPr>
            <a:endParaRPr lang="en-US" dirty="0"/>
          </a:p>
          <a:p>
            <a:pPr>
              <a:buFont typeface="Wingdings" pitchFamily="2" charset="2"/>
              <a:buChar char="ü"/>
            </a:pPr>
            <a:r>
              <a:rPr lang="en-US" dirty="0"/>
              <a:t>Determine when a club needs to be rebuilt </a:t>
            </a:r>
          </a:p>
          <a:p>
            <a:pPr>
              <a:buFont typeface="Wingdings" pitchFamily="2" charset="2"/>
              <a:buChar char="ü"/>
            </a:pPr>
            <a:endParaRPr lang="en-US" dirty="0"/>
          </a:p>
          <a:p>
            <a:pPr>
              <a:buFont typeface="Wingdings" pitchFamily="2" charset="2"/>
              <a:buChar char="ü"/>
            </a:pPr>
            <a:r>
              <a:rPr lang="en-US" dirty="0"/>
              <a:t>Identify who will do the work </a:t>
            </a:r>
          </a:p>
          <a:p>
            <a:pPr>
              <a:buFont typeface="Wingdings" pitchFamily="2" charset="2"/>
              <a:buChar char="ü"/>
            </a:pPr>
            <a:endParaRPr lang="en-US" dirty="0"/>
          </a:p>
        </p:txBody>
      </p:sp>
    </p:spTree>
    <p:extLst>
      <p:ext uri="{BB962C8B-B14F-4D97-AF65-F5344CB8AC3E}">
        <p14:creationId xmlns:p14="http://schemas.microsoft.com/office/powerpoint/2010/main" val="374335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Title 1">
            <a:extLst>
              <a:ext uri="{FF2B5EF4-FFF2-40B4-BE49-F238E27FC236}">
                <a16:creationId xmlns:a16="http://schemas.microsoft.com/office/drawing/2014/main" id="{63F3B24E-5CA1-487D-A628-B12F23822FD2}"/>
              </a:ext>
            </a:extLst>
          </p:cNvPr>
          <p:cNvSpPr>
            <a:spLocks noGrp="1"/>
          </p:cNvSpPr>
          <p:nvPr>
            <p:ph type="title"/>
          </p:nvPr>
        </p:nvSpPr>
        <p:spPr>
          <a:xfrm>
            <a:off x="277934" y="295773"/>
            <a:ext cx="5818066" cy="649224"/>
          </a:xfrm>
        </p:spPr>
        <p:txBody>
          <a:bodyPr anchor="ctr">
            <a:normAutofit/>
          </a:bodyPr>
          <a:lstStyle/>
          <a:p>
            <a:r>
              <a:rPr lang="en-US" sz="2800" dirty="0"/>
              <a:t>Club Growth Director Challenge </a:t>
            </a:r>
          </a:p>
        </p:txBody>
      </p:sp>
      <p:sp>
        <p:nvSpPr>
          <p:cNvPr id="256" name="Content Placeholder 3">
            <a:extLst>
              <a:ext uri="{FF2B5EF4-FFF2-40B4-BE49-F238E27FC236}">
                <a16:creationId xmlns:a16="http://schemas.microsoft.com/office/drawing/2014/main" id="{BEE63EDA-A687-4FF8-8CEB-444A42048C13}"/>
              </a:ext>
            </a:extLst>
          </p:cNvPr>
          <p:cNvSpPr>
            <a:spLocks noGrp="1"/>
          </p:cNvSpPr>
          <p:nvPr>
            <p:ph type="body" sz="half" idx="2"/>
          </p:nvPr>
        </p:nvSpPr>
        <p:spPr>
          <a:xfrm>
            <a:off x="277934" y="1535080"/>
            <a:ext cx="5498276" cy="4332319"/>
          </a:xfrm>
        </p:spPr>
        <p:txBody>
          <a:bodyPr>
            <a:normAutofit/>
          </a:bodyPr>
          <a:lstStyle/>
          <a:p>
            <a:pPr marL="457200" indent="-457200">
              <a:buFont typeface="Arial" panose="020B0604020202020204" pitchFamily="34" charset="0"/>
              <a:buChar char="•"/>
            </a:pPr>
            <a:r>
              <a:rPr lang="en-US" sz="2600" dirty="0"/>
              <a:t>Identify 2 names of individuals for club coaches by August 30</a:t>
            </a:r>
            <a:r>
              <a:rPr lang="en-US" sz="2600" baseline="30000" dirty="0"/>
              <a:t>th</a:t>
            </a:r>
            <a:endParaRPr lang="en-US" sz="2600" dirty="0"/>
          </a:p>
          <a:p>
            <a:pPr marL="457200" indent="-457200">
              <a:buFont typeface="Arial" panose="020B0604020202020204" pitchFamily="34" charset="0"/>
              <a:buChar char="•"/>
            </a:pPr>
            <a:endParaRPr lang="en-US" sz="2600" dirty="0"/>
          </a:p>
          <a:p>
            <a:pPr marL="457200" indent="-457200">
              <a:buFont typeface="Arial" panose="020B0604020202020204" pitchFamily="34" charset="0"/>
              <a:buChar char="•"/>
            </a:pPr>
            <a:r>
              <a:rPr lang="en-US" sz="2600" dirty="0"/>
              <a:t>Email names to </a:t>
            </a:r>
            <a:r>
              <a:rPr lang="en-US" sz="2600" dirty="0">
                <a:hlinkClick r:id="rId3"/>
              </a:rPr>
              <a:t>blase_heather_m@cat.com</a:t>
            </a:r>
            <a:endParaRPr lang="en-US" sz="2600" dirty="0"/>
          </a:p>
          <a:p>
            <a:pPr marL="457200" indent="-457200">
              <a:buFont typeface="Arial" panose="020B0604020202020204" pitchFamily="34" charset="0"/>
              <a:buChar char="•"/>
            </a:pPr>
            <a:endParaRPr lang="en-US" sz="2600" dirty="0"/>
          </a:p>
          <a:p>
            <a:pPr marL="457200" indent="-457200">
              <a:buFont typeface="Arial" panose="020B0604020202020204" pitchFamily="34" charset="0"/>
              <a:buChar char="•"/>
            </a:pPr>
            <a:r>
              <a:rPr lang="en-US" sz="2600" dirty="0"/>
              <a:t>Club Coach training planned for September</a:t>
            </a:r>
          </a:p>
          <a:p>
            <a:pPr marL="457200" indent="-457200">
              <a:buFont typeface="Arial" panose="020B0604020202020204" pitchFamily="34" charset="0"/>
              <a:buChar char="•"/>
            </a:pPr>
            <a:endParaRPr lang="en-US" sz="2600" dirty="0"/>
          </a:p>
          <a:p>
            <a:pPr marL="457200" indent="-457200">
              <a:buFont typeface="Arial" panose="020B0604020202020204" pitchFamily="34" charset="0"/>
              <a:buChar char="•"/>
            </a:pPr>
            <a:endParaRPr lang="en-US" sz="2600" dirty="0"/>
          </a:p>
          <a:p>
            <a:pPr marL="457200" indent="-457200">
              <a:buFont typeface="Arial" panose="020B0604020202020204" pitchFamily="34" charset="0"/>
              <a:buChar char="•"/>
            </a:pPr>
            <a:endParaRPr lang="en-US" sz="2600" dirty="0"/>
          </a:p>
        </p:txBody>
      </p:sp>
      <p:pic>
        <p:nvPicPr>
          <p:cNvPr id="15362" name="Picture 2" descr="Toastmasters International -Club News-January 2021">
            <a:extLst>
              <a:ext uri="{FF2B5EF4-FFF2-40B4-BE49-F238E27FC236}">
                <a16:creationId xmlns:a16="http://schemas.microsoft.com/office/drawing/2014/main" id="{67D7DA71-050A-CE4A-B714-45AB852035C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096000" y="59436"/>
            <a:ext cx="6099048" cy="6099048"/>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3C8A637-8B43-A043-B500-111C23782FF5}"/>
              </a:ext>
            </a:extLst>
          </p:cNvPr>
          <p:cNvSpPr txBox="1"/>
          <p:nvPr/>
        </p:nvSpPr>
        <p:spPr>
          <a:xfrm>
            <a:off x="7712311" y="4878325"/>
            <a:ext cx="2866426" cy="830997"/>
          </a:xfrm>
          <a:prstGeom prst="rect">
            <a:avLst/>
          </a:prstGeom>
          <a:noFill/>
        </p:spPr>
        <p:txBody>
          <a:bodyPr wrap="square" rtlCol="0">
            <a:spAutoFit/>
          </a:bodyPr>
          <a:lstStyle/>
          <a:p>
            <a:pPr algn="ctr"/>
            <a:r>
              <a:rPr lang="en-US" sz="2400" b="1" dirty="0">
                <a:solidFill>
                  <a:srgbClr val="800000"/>
                </a:solidFill>
              </a:rPr>
              <a:t>~25 clubs qualify for a coach today </a:t>
            </a:r>
          </a:p>
        </p:txBody>
      </p:sp>
      <p:sp>
        <p:nvSpPr>
          <p:cNvPr id="7" name="TextBox 6">
            <a:extLst>
              <a:ext uri="{FF2B5EF4-FFF2-40B4-BE49-F238E27FC236}">
                <a16:creationId xmlns:a16="http://schemas.microsoft.com/office/drawing/2014/main" id="{12421679-EC3B-FD48-AF0F-D0639063BA47}"/>
              </a:ext>
            </a:extLst>
          </p:cNvPr>
          <p:cNvSpPr txBox="1"/>
          <p:nvPr/>
        </p:nvSpPr>
        <p:spPr>
          <a:xfrm>
            <a:off x="277934" y="1055373"/>
            <a:ext cx="5818066" cy="369332"/>
          </a:xfrm>
          <a:prstGeom prst="rect">
            <a:avLst/>
          </a:prstGeom>
          <a:solidFill>
            <a:srgbClr val="FFC000"/>
          </a:solidFill>
        </p:spPr>
        <p:txBody>
          <a:bodyPr wrap="square" rtlCol="0">
            <a:spAutoFit/>
          </a:bodyPr>
          <a:lstStyle/>
          <a:p>
            <a:pPr algn="ctr"/>
            <a:r>
              <a:rPr lang="en-US" b="1" dirty="0"/>
              <a:t>CALL FOR COACHES!</a:t>
            </a:r>
          </a:p>
        </p:txBody>
      </p:sp>
      <p:sp>
        <p:nvSpPr>
          <p:cNvPr id="8" name="TextBox 7">
            <a:extLst>
              <a:ext uri="{FF2B5EF4-FFF2-40B4-BE49-F238E27FC236}">
                <a16:creationId xmlns:a16="http://schemas.microsoft.com/office/drawing/2014/main" id="{560B50D2-1541-FB45-BADE-6BB2C0412737}"/>
              </a:ext>
            </a:extLst>
          </p:cNvPr>
          <p:cNvSpPr txBox="1"/>
          <p:nvPr/>
        </p:nvSpPr>
        <p:spPr>
          <a:xfrm>
            <a:off x="7712311" y="344832"/>
            <a:ext cx="2866426" cy="1200329"/>
          </a:xfrm>
          <a:prstGeom prst="rect">
            <a:avLst/>
          </a:prstGeom>
          <a:noFill/>
        </p:spPr>
        <p:txBody>
          <a:bodyPr wrap="square" rtlCol="0">
            <a:spAutoFit/>
          </a:bodyPr>
          <a:lstStyle/>
          <a:p>
            <a:pPr algn="ctr"/>
            <a:r>
              <a:rPr lang="en-US" sz="2400" b="1" dirty="0">
                <a:solidFill>
                  <a:srgbClr val="004165"/>
                </a:solidFill>
              </a:rPr>
              <a:t>Coaches earn credit</a:t>
            </a:r>
            <a:r>
              <a:rPr lang="en-US" sz="2000" b="1" baseline="30000" dirty="0">
                <a:solidFill>
                  <a:srgbClr val="004165"/>
                </a:solidFill>
              </a:rPr>
              <a:t>*</a:t>
            </a:r>
            <a:r>
              <a:rPr lang="en-US" sz="2400" b="1" dirty="0">
                <a:solidFill>
                  <a:srgbClr val="004165"/>
                </a:solidFill>
              </a:rPr>
              <a:t> toward DTM!</a:t>
            </a:r>
          </a:p>
        </p:txBody>
      </p:sp>
    </p:spTree>
    <p:extLst>
      <p:ext uri="{BB962C8B-B14F-4D97-AF65-F5344CB8AC3E}">
        <p14:creationId xmlns:p14="http://schemas.microsoft.com/office/powerpoint/2010/main" val="105378508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443223-0563-9C4A-B4F8-5CE656609CBD}"/>
              </a:ext>
            </a:extLst>
          </p:cNvPr>
          <p:cNvSpPr>
            <a:spLocks noGrp="1"/>
          </p:cNvSpPr>
          <p:nvPr>
            <p:ph type="title"/>
          </p:nvPr>
        </p:nvSpPr>
        <p:spPr/>
        <p:txBody>
          <a:bodyPr/>
          <a:lstStyle/>
          <a:p>
            <a:r>
              <a:rPr lang="en-US" dirty="0"/>
              <a:t>Questions?</a:t>
            </a:r>
          </a:p>
        </p:txBody>
      </p:sp>
      <p:sp>
        <p:nvSpPr>
          <p:cNvPr id="9" name="Picture Placeholder 8">
            <a:extLst>
              <a:ext uri="{FF2B5EF4-FFF2-40B4-BE49-F238E27FC236}">
                <a16:creationId xmlns:a16="http://schemas.microsoft.com/office/drawing/2014/main" id="{BA914BEB-D7A5-F24D-B84C-C09AC52D76B1}"/>
              </a:ext>
            </a:extLst>
          </p:cNvPr>
          <p:cNvSpPr>
            <a:spLocks noGrp="1"/>
          </p:cNvSpPr>
          <p:nvPr>
            <p:ph type="pic" sz="quarter" idx="11"/>
          </p:nvPr>
        </p:nvSpPr>
        <p:spPr/>
      </p:sp>
      <p:pic>
        <p:nvPicPr>
          <p:cNvPr id="11" name="Picture 10">
            <a:extLst>
              <a:ext uri="{FF2B5EF4-FFF2-40B4-BE49-F238E27FC236}">
                <a16:creationId xmlns:a16="http://schemas.microsoft.com/office/drawing/2014/main" id="{956891D8-F387-374E-9DBF-99D7953ACA45}"/>
              </a:ext>
            </a:extLst>
          </p:cNvPr>
          <p:cNvPicPr>
            <a:picLocks noChangeAspect="1"/>
          </p:cNvPicPr>
          <p:nvPr/>
        </p:nvPicPr>
        <p:blipFill>
          <a:blip r:embed="rId3"/>
          <a:stretch>
            <a:fillRect/>
          </a:stretch>
        </p:blipFill>
        <p:spPr>
          <a:xfrm>
            <a:off x="5776210" y="0"/>
            <a:ext cx="6415790" cy="6190036"/>
          </a:xfrm>
          <a:prstGeom prst="rect">
            <a:avLst/>
          </a:prstGeom>
        </p:spPr>
      </p:pic>
    </p:spTree>
    <p:extLst>
      <p:ext uri="{BB962C8B-B14F-4D97-AF65-F5344CB8AC3E}">
        <p14:creationId xmlns:p14="http://schemas.microsoft.com/office/powerpoint/2010/main" val="1976732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381B9-6532-5C49-B85D-FBCF2165B829}"/>
              </a:ext>
            </a:extLst>
          </p:cNvPr>
          <p:cNvSpPr>
            <a:spLocks noGrp="1"/>
          </p:cNvSpPr>
          <p:nvPr>
            <p:ph type="title"/>
          </p:nvPr>
        </p:nvSpPr>
        <p:spPr/>
        <p:txBody>
          <a:bodyPr/>
          <a:lstStyle/>
          <a:p>
            <a:r>
              <a:rPr lang="en-US" dirty="0"/>
              <a:t>The Toastmasters Hierarchy</a:t>
            </a:r>
          </a:p>
        </p:txBody>
      </p:sp>
      <p:sp>
        <p:nvSpPr>
          <p:cNvPr id="3" name="Content Placeholder 2">
            <a:extLst>
              <a:ext uri="{FF2B5EF4-FFF2-40B4-BE49-F238E27FC236}">
                <a16:creationId xmlns:a16="http://schemas.microsoft.com/office/drawing/2014/main" id="{1A96D0DB-9A66-1F49-A940-95D5F508AA94}"/>
              </a:ext>
            </a:extLst>
          </p:cNvPr>
          <p:cNvSpPr>
            <a:spLocks noGrp="1"/>
          </p:cNvSpPr>
          <p:nvPr>
            <p:ph idx="1"/>
          </p:nvPr>
        </p:nvSpPr>
        <p:spPr>
          <a:xfrm>
            <a:off x="277933" y="1520042"/>
            <a:ext cx="4332167" cy="4358244"/>
          </a:xfrm>
        </p:spPr>
        <p:txBody>
          <a:bodyPr>
            <a:normAutofit/>
          </a:bodyPr>
          <a:lstStyle/>
          <a:p>
            <a:pPr marL="0" indent="0">
              <a:buNone/>
            </a:pPr>
            <a:br>
              <a:rPr lang="en-US" sz="2400" dirty="0"/>
            </a:br>
            <a:endParaRPr lang="en-US" sz="2400" dirty="0"/>
          </a:p>
          <a:p>
            <a:pPr marL="0" indent="0">
              <a:buNone/>
            </a:pPr>
            <a:endParaRPr lang="en-US" sz="2400" dirty="0"/>
          </a:p>
        </p:txBody>
      </p:sp>
      <p:grpSp>
        <p:nvGrpSpPr>
          <p:cNvPr id="6" name="Group 5">
            <a:extLst>
              <a:ext uri="{FF2B5EF4-FFF2-40B4-BE49-F238E27FC236}">
                <a16:creationId xmlns:a16="http://schemas.microsoft.com/office/drawing/2014/main" id="{B4F0675E-79A2-6242-A33C-BD79134F3603}"/>
              </a:ext>
            </a:extLst>
          </p:cNvPr>
          <p:cNvGrpSpPr/>
          <p:nvPr/>
        </p:nvGrpSpPr>
        <p:grpSpPr>
          <a:xfrm>
            <a:off x="2847974" y="536483"/>
            <a:ext cx="9344026" cy="6321517"/>
            <a:chOff x="2847974" y="536483"/>
            <a:chExt cx="9344026" cy="6321517"/>
          </a:xfrm>
        </p:grpSpPr>
        <p:sp>
          <p:nvSpPr>
            <p:cNvPr id="4" name="Rectangle 3">
              <a:extLst>
                <a:ext uri="{FF2B5EF4-FFF2-40B4-BE49-F238E27FC236}">
                  <a16:creationId xmlns:a16="http://schemas.microsoft.com/office/drawing/2014/main" id="{1288ACDA-0D60-5A47-9CEA-E46278B74A02}"/>
                </a:ext>
              </a:extLst>
            </p:cNvPr>
            <p:cNvSpPr/>
            <p:nvPr/>
          </p:nvSpPr>
          <p:spPr>
            <a:xfrm>
              <a:off x="7543800" y="6101082"/>
              <a:ext cx="4648200" cy="365895"/>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0" name="Picture 4">
              <a:extLst>
                <a:ext uri="{FF2B5EF4-FFF2-40B4-BE49-F238E27FC236}">
                  <a16:creationId xmlns:a16="http://schemas.microsoft.com/office/drawing/2014/main" id="{04C93D8E-495A-E04F-ADB5-39366191A430}"/>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847974" y="536483"/>
              <a:ext cx="8580316" cy="632151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81112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746A7-A815-DB43-B6EE-FA6013A2A7A1}"/>
              </a:ext>
            </a:extLst>
          </p:cNvPr>
          <p:cNvSpPr>
            <a:spLocks noGrp="1"/>
          </p:cNvSpPr>
          <p:nvPr>
            <p:ph type="title"/>
          </p:nvPr>
        </p:nvSpPr>
        <p:spPr/>
        <p:txBody>
          <a:bodyPr/>
          <a:lstStyle/>
          <a:p>
            <a:r>
              <a:rPr lang="en-US" dirty="0"/>
              <a:t>Session Objectives</a:t>
            </a:r>
          </a:p>
        </p:txBody>
      </p:sp>
      <p:sp>
        <p:nvSpPr>
          <p:cNvPr id="3" name="Content Placeholder 2">
            <a:extLst>
              <a:ext uri="{FF2B5EF4-FFF2-40B4-BE49-F238E27FC236}">
                <a16:creationId xmlns:a16="http://schemas.microsoft.com/office/drawing/2014/main" id="{D202DE77-2EDD-8546-875A-237E23A0D564}"/>
              </a:ext>
            </a:extLst>
          </p:cNvPr>
          <p:cNvSpPr>
            <a:spLocks noGrp="1"/>
          </p:cNvSpPr>
          <p:nvPr>
            <p:ph idx="1"/>
          </p:nvPr>
        </p:nvSpPr>
        <p:spPr/>
        <p:txBody>
          <a:bodyPr>
            <a:normAutofit/>
          </a:bodyPr>
          <a:lstStyle/>
          <a:p>
            <a:r>
              <a:rPr lang="en-US" dirty="0"/>
              <a:t>Understand why clubs are rebuilt </a:t>
            </a:r>
          </a:p>
          <a:p>
            <a:endParaRPr lang="en-US" dirty="0"/>
          </a:p>
          <a:p>
            <a:r>
              <a:rPr lang="en-US" dirty="0"/>
              <a:t>Determine when a club needs to be rebuilt </a:t>
            </a:r>
          </a:p>
          <a:p>
            <a:endParaRPr lang="en-US" dirty="0"/>
          </a:p>
          <a:p>
            <a:r>
              <a:rPr lang="en-US" dirty="0"/>
              <a:t>Identify who will do the work </a:t>
            </a:r>
          </a:p>
          <a:p>
            <a:endParaRPr lang="en-US" dirty="0"/>
          </a:p>
        </p:txBody>
      </p:sp>
    </p:spTree>
    <p:extLst>
      <p:ext uri="{BB962C8B-B14F-4D97-AF65-F5344CB8AC3E}">
        <p14:creationId xmlns:p14="http://schemas.microsoft.com/office/powerpoint/2010/main" val="4065055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981CBC-7B0C-F847-A5E2-E054ED4D386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142999"/>
            <a:ext cx="12191980" cy="5084065"/>
          </a:xfrm>
          <a:prstGeom prst="rect">
            <a:avLst/>
          </a:prstGeom>
          <a:noFill/>
        </p:spPr>
      </p:pic>
      <p:sp>
        <p:nvSpPr>
          <p:cNvPr id="2" name="Title 1">
            <a:extLst>
              <a:ext uri="{FF2B5EF4-FFF2-40B4-BE49-F238E27FC236}">
                <a16:creationId xmlns:a16="http://schemas.microsoft.com/office/drawing/2014/main" id="{DB311B71-8B8B-C342-95B5-D628DD9FD83E}"/>
              </a:ext>
            </a:extLst>
          </p:cNvPr>
          <p:cNvSpPr>
            <a:spLocks noGrp="1"/>
          </p:cNvSpPr>
          <p:nvPr>
            <p:ph type="title"/>
          </p:nvPr>
        </p:nvSpPr>
        <p:spPr>
          <a:xfrm>
            <a:off x="277932" y="295773"/>
            <a:ext cx="11647367" cy="645075"/>
          </a:xfrm>
        </p:spPr>
        <p:txBody>
          <a:bodyPr anchor="ctr">
            <a:normAutofit/>
          </a:bodyPr>
          <a:lstStyle/>
          <a:p>
            <a:r>
              <a:rPr lang="en-US" dirty="0"/>
              <a:t>How do you know when a club is </a:t>
            </a:r>
            <a:r>
              <a:rPr lang="en-US" dirty="0">
                <a:solidFill>
                  <a:srgbClr val="004165"/>
                </a:solidFill>
              </a:rPr>
              <a:t>doing well</a:t>
            </a:r>
            <a:r>
              <a:rPr lang="en-US" dirty="0"/>
              <a:t>?</a:t>
            </a:r>
          </a:p>
        </p:txBody>
      </p:sp>
    </p:spTree>
    <p:extLst>
      <p:ext uri="{BB962C8B-B14F-4D97-AF65-F5344CB8AC3E}">
        <p14:creationId xmlns:p14="http://schemas.microsoft.com/office/powerpoint/2010/main" val="22568620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7AD1AC3-E9B3-6846-8C45-42A7B35BE62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142999"/>
            <a:ext cx="12191980" cy="5084065"/>
          </a:xfrm>
          <a:prstGeom prst="rect">
            <a:avLst/>
          </a:prstGeom>
          <a:noFill/>
        </p:spPr>
      </p:pic>
      <p:sp>
        <p:nvSpPr>
          <p:cNvPr id="2" name="Title 1">
            <a:extLst>
              <a:ext uri="{FF2B5EF4-FFF2-40B4-BE49-F238E27FC236}">
                <a16:creationId xmlns:a16="http://schemas.microsoft.com/office/drawing/2014/main" id="{DB311B71-8B8B-C342-95B5-D628DD9FD83E}"/>
              </a:ext>
            </a:extLst>
          </p:cNvPr>
          <p:cNvSpPr>
            <a:spLocks noGrp="1"/>
          </p:cNvSpPr>
          <p:nvPr>
            <p:ph type="title"/>
          </p:nvPr>
        </p:nvSpPr>
        <p:spPr>
          <a:xfrm>
            <a:off x="277932" y="295773"/>
            <a:ext cx="11647367" cy="645075"/>
          </a:xfrm>
        </p:spPr>
        <p:txBody>
          <a:bodyPr anchor="ctr">
            <a:normAutofit/>
          </a:bodyPr>
          <a:lstStyle/>
          <a:p>
            <a:r>
              <a:rPr lang="en-US" dirty="0"/>
              <a:t>How do you know when a club is struggling?</a:t>
            </a:r>
          </a:p>
        </p:txBody>
      </p:sp>
      <p:sp>
        <p:nvSpPr>
          <p:cNvPr id="5" name="Rounded Rectangular Callout 4">
            <a:extLst>
              <a:ext uri="{FF2B5EF4-FFF2-40B4-BE49-F238E27FC236}">
                <a16:creationId xmlns:a16="http://schemas.microsoft.com/office/drawing/2014/main" id="{E11DA91B-4D24-2F4C-AF19-B00B694CEE83}"/>
              </a:ext>
            </a:extLst>
          </p:cNvPr>
          <p:cNvSpPr/>
          <p:nvPr/>
        </p:nvSpPr>
        <p:spPr>
          <a:xfrm>
            <a:off x="4914900" y="1524000"/>
            <a:ext cx="3143250" cy="1600200"/>
          </a:xfrm>
          <a:prstGeom prst="wedgeRoundRectCallout">
            <a:avLst>
              <a:gd name="adj1" fmla="val -67500"/>
              <a:gd name="adj2" fmla="val 43452"/>
              <a:gd name="adj3" fmla="val 16667"/>
            </a:avLst>
          </a:prstGeom>
          <a:solidFill>
            <a:srgbClr val="7724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We could use the help of a Club Coach! </a:t>
            </a:r>
          </a:p>
        </p:txBody>
      </p:sp>
    </p:spTree>
    <p:extLst>
      <p:ext uri="{BB962C8B-B14F-4D97-AF65-F5344CB8AC3E}">
        <p14:creationId xmlns:p14="http://schemas.microsoft.com/office/powerpoint/2010/main" val="2507445158"/>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9D21D-CD13-C443-9D05-B59582BDC78A}"/>
              </a:ext>
            </a:extLst>
          </p:cNvPr>
          <p:cNvSpPr>
            <a:spLocks noGrp="1"/>
          </p:cNvSpPr>
          <p:nvPr>
            <p:ph type="title"/>
          </p:nvPr>
        </p:nvSpPr>
        <p:spPr>
          <a:xfrm>
            <a:off x="277934" y="295773"/>
            <a:ext cx="5498276" cy="649224"/>
          </a:xfrm>
        </p:spPr>
        <p:txBody>
          <a:bodyPr anchor="ctr">
            <a:normAutofit/>
          </a:bodyPr>
          <a:lstStyle/>
          <a:p>
            <a:r>
              <a:rPr lang="en-US" dirty="0"/>
              <a:t>Why are clubs rebuilt?</a:t>
            </a:r>
          </a:p>
        </p:txBody>
      </p:sp>
      <p:sp>
        <p:nvSpPr>
          <p:cNvPr id="21" name="Text Placeholder 20">
            <a:extLst>
              <a:ext uri="{FF2B5EF4-FFF2-40B4-BE49-F238E27FC236}">
                <a16:creationId xmlns:a16="http://schemas.microsoft.com/office/drawing/2014/main" id="{36E7C365-EC6B-7C41-867F-5B99F6E93518}"/>
              </a:ext>
            </a:extLst>
          </p:cNvPr>
          <p:cNvSpPr>
            <a:spLocks noGrp="1"/>
          </p:cNvSpPr>
          <p:nvPr>
            <p:ph type="body" sz="half" idx="2"/>
          </p:nvPr>
        </p:nvSpPr>
        <p:spPr>
          <a:xfrm>
            <a:off x="277934" y="1535080"/>
            <a:ext cx="5498276" cy="4332319"/>
          </a:xfrm>
        </p:spPr>
        <p:txBody>
          <a:bodyPr>
            <a:normAutofit/>
          </a:bodyPr>
          <a:lstStyle/>
          <a:p>
            <a:r>
              <a:rPr lang="en-US" dirty="0"/>
              <a:t>Club existence is in jeopardy:</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Lost its leadership base</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Natural attrition</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Community / Company need no longer exists to support it</a:t>
            </a:r>
          </a:p>
        </p:txBody>
      </p:sp>
      <p:pic>
        <p:nvPicPr>
          <p:cNvPr id="24" name="Picture Placeholder 23" descr="A group of people talking&#10;&#10;Description automatically generated with medium confidence">
            <a:extLst>
              <a:ext uri="{FF2B5EF4-FFF2-40B4-BE49-F238E27FC236}">
                <a16:creationId xmlns:a16="http://schemas.microsoft.com/office/drawing/2014/main" id="{000E078F-25A1-CF43-8FD8-374B6C11D9C5}"/>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a:stretch/>
        </p:blipFill>
        <p:spPr>
          <a:xfrm>
            <a:off x="6096000" y="10"/>
            <a:ext cx="6099048" cy="6217910"/>
          </a:xfrm>
          <a:noFill/>
        </p:spPr>
      </p:pic>
    </p:spTree>
    <p:extLst>
      <p:ext uri="{BB962C8B-B14F-4D97-AF65-F5344CB8AC3E}">
        <p14:creationId xmlns:p14="http://schemas.microsoft.com/office/powerpoint/2010/main" val="337762329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2FA3C-CE04-B244-8C51-52181FE916FA}"/>
              </a:ext>
            </a:extLst>
          </p:cNvPr>
          <p:cNvSpPr>
            <a:spLocks noGrp="1"/>
          </p:cNvSpPr>
          <p:nvPr>
            <p:ph type="title"/>
          </p:nvPr>
        </p:nvSpPr>
        <p:spPr/>
        <p:txBody>
          <a:bodyPr/>
          <a:lstStyle/>
          <a:p>
            <a:r>
              <a:rPr lang="en-US" dirty="0"/>
              <a:t>Rebuilding: Club Lifecycle</a:t>
            </a:r>
          </a:p>
        </p:txBody>
      </p:sp>
      <p:sp>
        <p:nvSpPr>
          <p:cNvPr id="6" name="Freeform 5">
            <a:extLst>
              <a:ext uri="{FF2B5EF4-FFF2-40B4-BE49-F238E27FC236}">
                <a16:creationId xmlns:a16="http://schemas.microsoft.com/office/drawing/2014/main" id="{4ACC7781-ACCE-664E-B2CB-12C9F442565D}"/>
              </a:ext>
            </a:extLst>
          </p:cNvPr>
          <p:cNvSpPr/>
          <p:nvPr/>
        </p:nvSpPr>
        <p:spPr>
          <a:xfrm>
            <a:off x="277933" y="1520042"/>
            <a:ext cx="11304467" cy="4404509"/>
          </a:xfrm>
          <a:custGeom>
            <a:avLst/>
            <a:gdLst>
              <a:gd name="connsiteX0" fmla="*/ 0 w 5810250"/>
              <a:gd name="connsiteY0" fmla="*/ 2533655 h 2552705"/>
              <a:gd name="connsiteX1" fmla="*/ 3028950 w 5810250"/>
              <a:gd name="connsiteY1" fmla="*/ 5 h 2552705"/>
              <a:gd name="connsiteX2" fmla="*/ 5810250 w 5810250"/>
              <a:gd name="connsiteY2" fmla="*/ 2552705 h 2552705"/>
            </a:gdLst>
            <a:ahLst/>
            <a:cxnLst>
              <a:cxn ang="0">
                <a:pos x="connsiteX0" y="connsiteY0"/>
              </a:cxn>
              <a:cxn ang="0">
                <a:pos x="connsiteX1" y="connsiteY1"/>
              </a:cxn>
              <a:cxn ang="0">
                <a:pos x="connsiteX2" y="connsiteY2"/>
              </a:cxn>
            </a:cxnLst>
            <a:rect l="l" t="t" r="r" b="b"/>
            <a:pathLst>
              <a:path w="5810250" h="2552705">
                <a:moveTo>
                  <a:pt x="0" y="2533655"/>
                </a:moveTo>
                <a:cubicBezTo>
                  <a:pt x="1030287" y="1265242"/>
                  <a:pt x="2060575" y="-3170"/>
                  <a:pt x="3028950" y="5"/>
                </a:cubicBezTo>
                <a:cubicBezTo>
                  <a:pt x="3997325" y="3180"/>
                  <a:pt x="4903787" y="1277942"/>
                  <a:pt x="5810250" y="2552705"/>
                </a:cubicBezTo>
              </a:path>
            </a:pathLst>
          </a:custGeom>
          <a:gradFill flip="none" rotWithShape="1">
            <a:gsLst>
              <a:gs pos="0">
                <a:schemeClr val="accent6">
                  <a:lumMod val="0"/>
                  <a:lumOff val="100000"/>
                </a:schemeClr>
              </a:gs>
              <a:gs pos="62000">
                <a:schemeClr val="accent6">
                  <a:lumMod val="0"/>
                  <a:lumOff val="100000"/>
                </a:schemeClr>
              </a:gs>
              <a:gs pos="100000">
                <a:srgbClr val="772432"/>
              </a:gs>
            </a:gsLst>
            <a:lin ang="10800000" scaled="1"/>
            <a:tileRect/>
          </a:gradFill>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pic>
        <p:nvPicPr>
          <p:cNvPr id="10" name="Graphic 9" descr="Clapping hands with solid fill">
            <a:extLst>
              <a:ext uri="{FF2B5EF4-FFF2-40B4-BE49-F238E27FC236}">
                <a16:creationId xmlns:a16="http://schemas.microsoft.com/office/drawing/2014/main" id="{48F275A3-0B90-404F-ADEA-42D5F59F63E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7531" y="4305289"/>
            <a:ext cx="914400" cy="914400"/>
          </a:xfrm>
          <a:prstGeom prst="rect">
            <a:avLst/>
          </a:prstGeom>
        </p:spPr>
      </p:pic>
      <p:sp>
        <p:nvSpPr>
          <p:cNvPr id="17" name="TextBox 16">
            <a:extLst>
              <a:ext uri="{FF2B5EF4-FFF2-40B4-BE49-F238E27FC236}">
                <a16:creationId xmlns:a16="http://schemas.microsoft.com/office/drawing/2014/main" id="{5B81547E-A6EF-6F4B-82AC-9EB016CD9ADC}"/>
              </a:ext>
            </a:extLst>
          </p:cNvPr>
          <p:cNvSpPr txBox="1"/>
          <p:nvPr/>
        </p:nvSpPr>
        <p:spPr>
          <a:xfrm>
            <a:off x="1487814" y="4449822"/>
            <a:ext cx="8694816" cy="1569660"/>
          </a:xfrm>
          <a:prstGeom prst="rect">
            <a:avLst/>
          </a:prstGeom>
          <a:noFill/>
        </p:spPr>
        <p:txBody>
          <a:bodyPr wrap="none" rtlCol="0">
            <a:spAutoFit/>
          </a:bodyPr>
          <a:lstStyle/>
          <a:p>
            <a:pPr marL="285750" indent="-285750">
              <a:buFont typeface="Arial" panose="020B0604020202020204" pitchFamily="34" charset="0"/>
              <a:buChar char="•"/>
            </a:pPr>
            <a:r>
              <a:rPr lang="en-US" sz="2400" b="1" dirty="0"/>
              <a:t>Club’s educational program is expanding and improving</a:t>
            </a:r>
          </a:p>
          <a:p>
            <a:pPr marL="285750" indent="-285750">
              <a:buFont typeface="Arial" panose="020B0604020202020204" pitchFamily="34" charset="0"/>
              <a:buChar char="•"/>
            </a:pPr>
            <a:endParaRPr lang="en-US" sz="2400" b="1" dirty="0"/>
          </a:p>
          <a:p>
            <a:pPr marL="285750" indent="-285750">
              <a:buFont typeface="Arial" panose="020B0604020202020204" pitchFamily="34" charset="0"/>
              <a:buChar char="•"/>
            </a:pPr>
            <a:r>
              <a:rPr lang="en-US" sz="2400" b="1" dirty="0"/>
              <a:t>Members are motivated &amp; enthusiastic </a:t>
            </a:r>
          </a:p>
          <a:p>
            <a:pPr marL="285750" indent="-285750">
              <a:buFont typeface="Arial" panose="020B0604020202020204" pitchFamily="34" charset="0"/>
              <a:buChar char="•"/>
            </a:pPr>
            <a:endParaRPr lang="en-US" sz="2400" b="1" dirty="0"/>
          </a:p>
        </p:txBody>
      </p:sp>
      <p:sp>
        <p:nvSpPr>
          <p:cNvPr id="30" name="Oval 29">
            <a:extLst>
              <a:ext uri="{FF2B5EF4-FFF2-40B4-BE49-F238E27FC236}">
                <a16:creationId xmlns:a16="http://schemas.microsoft.com/office/drawing/2014/main" id="{8FA09D8D-D005-4B49-80B7-EDA240EE22D3}"/>
              </a:ext>
            </a:extLst>
          </p:cNvPr>
          <p:cNvSpPr/>
          <p:nvPr/>
        </p:nvSpPr>
        <p:spPr>
          <a:xfrm>
            <a:off x="1117695" y="4667228"/>
            <a:ext cx="361961" cy="361961"/>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1</a:t>
            </a:r>
          </a:p>
        </p:txBody>
      </p:sp>
    </p:spTree>
    <p:extLst>
      <p:ext uri="{BB962C8B-B14F-4D97-AF65-F5344CB8AC3E}">
        <p14:creationId xmlns:p14="http://schemas.microsoft.com/office/powerpoint/2010/main" val="3557169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2FA3C-CE04-B244-8C51-52181FE916FA}"/>
              </a:ext>
            </a:extLst>
          </p:cNvPr>
          <p:cNvSpPr>
            <a:spLocks noGrp="1"/>
          </p:cNvSpPr>
          <p:nvPr>
            <p:ph type="title"/>
          </p:nvPr>
        </p:nvSpPr>
        <p:spPr/>
        <p:txBody>
          <a:bodyPr/>
          <a:lstStyle/>
          <a:p>
            <a:r>
              <a:rPr lang="en-US" dirty="0"/>
              <a:t>Rebuilding: Club Lifecycle</a:t>
            </a:r>
          </a:p>
        </p:txBody>
      </p:sp>
      <p:sp>
        <p:nvSpPr>
          <p:cNvPr id="6" name="Freeform 5">
            <a:extLst>
              <a:ext uri="{FF2B5EF4-FFF2-40B4-BE49-F238E27FC236}">
                <a16:creationId xmlns:a16="http://schemas.microsoft.com/office/drawing/2014/main" id="{4ACC7781-ACCE-664E-B2CB-12C9F442565D}"/>
              </a:ext>
            </a:extLst>
          </p:cNvPr>
          <p:cNvSpPr/>
          <p:nvPr/>
        </p:nvSpPr>
        <p:spPr>
          <a:xfrm>
            <a:off x="277933" y="1520042"/>
            <a:ext cx="11304467" cy="4404509"/>
          </a:xfrm>
          <a:custGeom>
            <a:avLst/>
            <a:gdLst>
              <a:gd name="connsiteX0" fmla="*/ 0 w 5810250"/>
              <a:gd name="connsiteY0" fmla="*/ 2533655 h 2552705"/>
              <a:gd name="connsiteX1" fmla="*/ 3028950 w 5810250"/>
              <a:gd name="connsiteY1" fmla="*/ 5 h 2552705"/>
              <a:gd name="connsiteX2" fmla="*/ 5810250 w 5810250"/>
              <a:gd name="connsiteY2" fmla="*/ 2552705 h 2552705"/>
            </a:gdLst>
            <a:ahLst/>
            <a:cxnLst>
              <a:cxn ang="0">
                <a:pos x="connsiteX0" y="connsiteY0"/>
              </a:cxn>
              <a:cxn ang="0">
                <a:pos x="connsiteX1" y="connsiteY1"/>
              </a:cxn>
              <a:cxn ang="0">
                <a:pos x="connsiteX2" y="connsiteY2"/>
              </a:cxn>
            </a:cxnLst>
            <a:rect l="l" t="t" r="r" b="b"/>
            <a:pathLst>
              <a:path w="5810250" h="2552705">
                <a:moveTo>
                  <a:pt x="0" y="2533655"/>
                </a:moveTo>
                <a:cubicBezTo>
                  <a:pt x="1030287" y="1265242"/>
                  <a:pt x="2060575" y="-3170"/>
                  <a:pt x="3028950" y="5"/>
                </a:cubicBezTo>
                <a:cubicBezTo>
                  <a:pt x="3997325" y="3180"/>
                  <a:pt x="4903787" y="1277942"/>
                  <a:pt x="5810250" y="2552705"/>
                </a:cubicBezTo>
              </a:path>
            </a:pathLst>
          </a:custGeom>
          <a:gradFill flip="none" rotWithShape="1">
            <a:gsLst>
              <a:gs pos="0">
                <a:schemeClr val="accent6">
                  <a:lumMod val="0"/>
                  <a:lumOff val="100000"/>
                </a:schemeClr>
              </a:gs>
              <a:gs pos="46000">
                <a:schemeClr val="accent6">
                  <a:lumMod val="0"/>
                  <a:lumOff val="100000"/>
                </a:schemeClr>
              </a:gs>
              <a:gs pos="100000">
                <a:srgbClr val="772432"/>
              </a:gs>
            </a:gsLst>
            <a:lin ang="10800000" scaled="1"/>
            <a:tileRect/>
          </a:gradFill>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8" name="TextBox 17">
            <a:extLst>
              <a:ext uri="{FF2B5EF4-FFF2-40B4-BE49-F238E27FC236}">
                <a16:creationId xmlns:a16="http://schemas.microsoft.com/office/drawing/2014/main" id="{EE08255A-F2A8-824E-B48F-07154CE117F5}"/>
              </a:ext>
            </a:extLst>
          </p:cNvPr>
          <p:cNvSpPr txBox="1"/>
          <p:nvPr/>
        </p:nvSpPr>
        <p:spPr>
          <a:xfrm>
            <a:off x="2905486" y="2885475"/>
            <a:ext cx="7239000" cy="3416320"/>
          </a:xfrm>
          <a:prstGeom prst="rect">
            <a:avLst/>
          </a:prstGeom>
          <a:noFill/>
        </p:spPr>
        <p:txBody>
          <a:bodyPr wrap="square" rtlCol="0">
            <a:spAutoFit/>
          </a:bodyPr>
          <a:lstStyle/>
          <a:p>
            <a:pPr marL="285750" indent="-285750">
              <a:buFont typeface="Arial" panose="020B0604020202020204" pitchFamily="34" charset="0"/>
              <a:buChar char="•"/>
            </a:pPr>
            <a:r>
              <a:rPr lang="en-US" sz="2400" b="1" dirty="0"/>
              <a:t>Increased productivity with educational program successfully meeting members’ needs </a:t>
            </a:r>
          </a:p>
          <a:p>
            <a:pPr marL="285750" indent="-285750">
              <a:buFont typeface="Arial" panose="020B0604020202020204" pitchFamily="34" charset="0"/>
              <a:buChar char="•"/>
            </a:pPr>
            <a:endParaRPr lang="en-US" sz="2400" b="1" dirty="0"/>
          </a:p>
          <a:p>
            <a:pPr marL="285750" indent="-285750">
              <a:buFont typeface="Arial" panose="020B0604020202020204" pitchFamily="34" charset="0"/>
              <a:buChar char="•"/>
            </a:pPr>
            <a:r>
              <a:rPr lang="en-US" sz="2400" b="1" dirty="0"/>
              <a:t>Original members new relatively experienced</a:t>
            </a:r>
          </a:p>
          <a:p>
            <a:pPr marL="285750" indent="-285750">
              <a:buFont typeface="Arial" panose="020B0604020202020204" pitchFamily="34" charset="0"/>
              <a:buChar char="•"/>
            </a:pPr>
            <a:endParaRPr lang="en-US" sz="2400" b="1" dirty="0"/>
          </a:p>
          <a:p>
            <a:pPr marL="285750" indent="-285750">
              <a:buFont typeface="Arial" panose="020B0604020202020204" pitchFamily="34" charset="0"/>
              <a:buChar char="•"/>
            </a:pPr>
            <a:r>
              <a:rPr lang="en-US" sz="2400" b="1" dirty="0"/>
              <a:t>New members join &amp; are quickly assimilated into club culture</a:t>
            </a:r>
          </a:p>
          <a:p>
            <a:pPr marL="285750" indent="-285750">
              <a:buFont typeface="Arial" panose="020B0604020202020204" pitchFamily="34" charset="0"/>
              <a:buChar char="•"/>
            </a:pPr>
            <a:endParaRPr lang="en-US" sz="2400" b="1" dirty="0"/>
          </a:p>
        </p:txBody>
      </p:sp>
      <p:grpSp>
        <p:nvGrpSpPr>
          <p:cNvPr id="3" name="Group 2">
            <a:extLst>
              <a:ext uri="{FF2B5EF4-FFF2-40B4-BE49-F238E27FC236}">
                <a16:creationId xmlns:a16="http://schemas.microsoft.com/office/drawing/2014/main" id="{EC2089CE-97E1-134D-A66B-C833CFB640C6}"/>
              </a:ext>
            </a:extLst>
          </p:cNvPr>
          <p:cNvGrpSpPr/>
          <p:nvPr/>
        </p:nvGrpSpPr>
        <p:grpSpPr>
          <a:xfrm>
            <a:off x="1455806" y="1559282"/>
            <a:ext cx="1788786" cy="1502296"/>
            <a:chOff x="3950614" y="2306359"/>
            <a:chExt cx="1194263" cy="1118978"/>
          </a:xfrm>
        </p:grpSpPr>
        <p:pic>
          <p:nvPicPr>
            <p:cNvPr id="12" name="Graphic 11" descr="Remote learning language with solid fill">
              <a:extLst>
                <a:ext uri="{FF2B5EF4-FFF2-40B4-BE49-F238E27FC236}">
                  <a16:creationId xmlns:a16="http://schemas.microsoft.com/office/drawing/2014/main" id="{7CE4A327-2CE1-1045-BA2C-92D8E6965B7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30477" y="2510937"/>
              <a:ext cx="914400" cy="914400"/>
            </a:xfrm>
            <a:prstGeom prst="rect">
              <a:avLst/>
            </a:prstGeom>
          </p:spPr>
        </p:pic>
        <p:pic>
          <p:nvPicPr>
            <p:cNvPr id="14" name="Graphic 13" descr="Badge Tick with solid fill">
              <a:extLst>
                <a:ext uri="{FF2B5EF4-FFF2-40B4-BE49-F238E27FC236}">
                  <a16:creationId xmlns:a16="http://schemas.microsoft.com/office/drawing/2014/main" id="{3657B3C1-AA24-7E45-9673-0BC7915FC9E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50614" y="2306359"/>
              <a:ext cx="586593" cy="586593"/>
            </a:xfrm>
            <a:prstGeom prst="rect">
              <a:avLst/>
            </a:prstGeom>
          </p:spPr>
        </p:pic>
      </p:grpSp>
      <p:sp>
        <p:nvSpPr>
          <p:cNvPr id="15" name="Oval 14">
            <a:extLst>
              <a:ext uri="{FF2B5EF4-FFF2-40B4-BE49-F238E27FC236}">
                <a16:creationId xmlns:a16="http://schemas.microsoft.com/office/drawing/2014/main" id="{945028CF-1415-F345-B827-7F29813D79D8}"/>
              </a:ext>
            </a:extLst>
          </p:cNvPr>
          <p:cNvSpPr/>
          <p:nvPr/>
        </p:nvSpPr>
        <p:spPr>
          <a:xfrm>
            <a:off x="3188634" y="2542564"/>
            <a:ext cx="361961" cy="361961"/>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2</a:t>
            </a:r>
          </a:p>
        </p:txBody>
      </p:sp>
    </p:spTree>
    <p:extLst>
      <p:ext uri="{BB962C8B-B14F-4D97-AF65-F5344CB8AC3E}">
        <p14:creationId xmlns:p14="http://schemas.microsoft.com/office/powerpoint/2010/main" val="412161660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Toastmasters Theme Light Mode">
  <a:themeElements>
    <a:clrScheme name="Toastmasters">
      <a:dk1>
        <a:srgbClr val="333333"/>
      </a:dk1>
      <a:lt1>
        <a:srgbClr val="FFFFFF"/>
      </a:lt1>
      <a:dk2>
        <a:srgbClr val="012838"/>
      </a:dk2>
      <a:lt2>
        <a:srgbClr val="F5F5F5"/>
      </a:lt2>
      <a:accent1>
        <a:srgbClr val="B3C3D3"/>
      </a:accent1>
      <a:accent2>
        <a:srgbClr val="7B98B2"/>
      </a:accent2>
      <a:accent3>
        <a:srgbClr val="497593"/>
      </a:accent3>
      <a:accent4>
        <a:srgbClr val="0B5879"/>
      </a:accent4>
      <a:accent5>
        <a:srgbClr val="004061"/>
      </a:accent5>
      <a:accent6>
        <a:srgbClr val="004165"/>
      </a:accent6>
      <a:hlink>
        <a:srgbClr val="0248C2"/>
      </a:hlink>
      <a:folHlink>
        <a:srgbClr val="0248C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414-PowerpoitTemplate16X9" id="{96063725-7E05-C44F-8890-68DF93CBD323}" vid="{16414037-9159-2E40-A0DB-93289D8BE62A}"/>
    </a:ext>
  </a:extLst>
</a:theme>
</file>

<file path=ppt/theme/theme2.xml><?xml version="1.0" encoding="utf-8"?>
<a:theme xmlns:a="http://schemas.openxmlformats.org/drawingml/2006/main" name="Toastmasters Theme Dark Mode">
  <a:themeElements>
    <a:clrScheme name="Toastmasters">
      <a:dk1>
        <a:srgbClr val="333333"/>
      </a:dk1>
      <a:lt1>
        <a:srgbClr val="FFFFFF"/>
      </a:lt1>
      <a:dk2>
        <a:srgbClr val="012838"/>
      </a:dk2>
      <a:lt2>
        <a:srgbClr val="F5F5F5"/>
      </a:lt2>
      <a:accent1>
        <a:srgbClr val="B3C3D3"/>
      </a:accent1>
      <a:accent2>
        <a:srgbClr val="7B98B2"/>
      </a:accent2>
      <a:accent3>
        <a:srgbClr val="497593"/>
      </a:accent3>
      <a:accent4>
        <a:srgbClr val="0B5879"/>
      </a:accent4>
      <a:accent5>
        <a:srgbClr val="004061"/>
      </a:accent5>
      <a:accent6>
        <a:srgbClr val="004165"/>
      </a:accent6>
      <a:hlink>
        <a:srgbClr val="0248C2"/>
      </a:hlink>
      <a:folHlink>
        <a:srgbClr val="0248C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414-PowerpoitTemplate16X9" id="{96063725-7E05-C44F-8890-68DF93CBD323}" vid="{0545A7BE-8E6E-6643-95ED-113AE53B1E3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Toastmasters Theme Light Mode</Template>
  <TotalTime>1713</TotalTime>
  <Words>2793</Words>
  <Application>Microsoft Macintosh PowerPoint</Application>
  <PresentationFormat>Widescreen</PresentationFormat>
  <Paragraphs>257</Paragraphs>
  <Slides>25</Slides>
  <Notes>25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25</vt:i4>
      </vt:variant>
    </vt:vector>
  </HeadingPairs>
  <TitlesOfParts>
    <vt:vector size="32" baseType="lpstr">
      <vt:lpstr>Arial</vt:lpstr>
      <vt:lpstr>Calibri</vt:lpstr>
      <vt:lpstr>Myriad Pro</vt:lpstr>
      <vt:lpstr>Myriad Pro Semibold</vt:lpstr>
      <vt:lpstr>Wingdings</vt:lpstr>
      <vt:lpstr>Toastmasters Theme Light Mode</vt:lpstr>
      <vt:lpstr>Toastmasters Theme Dark Mode</vt:lpstr>
      <vt:lpstr>Rebuilding Clubs</vt:lpstr>
      <vt:lpstr>Mission</vt:lpstr>
      <vt:lpstr>The Toastmasters Hierarchy</vt:lpstr>
      <vt:lpstr>Session Objectives</vt:lpstr>
      <vt:lpstr>How do you know when a club is doing well?</vt:lpstr>
      <vt:lpstr>How do you know when a club is struggling?</vt:lpstr>
      <vt:lpstr>Why are clubs rebuilt?</vt:lpstr>
      <vt:lpstr>Rebuilding: Club Lifecycle</vt:lpstr>
      <vt:lpstr>Rebuilding: Club Lifecycle</vt:lpstr>
      <vt:lpstr>Rebuilding: Club Lifecycle</vt:lpstr>
      <vt:lpstr>Rebuilding: Club Lifecycle</vt:lpstr>
      <vt:lpstr>Rebuilding: Club Qualifications</vt:lpstr>
      <vt:lpstr>Rebuilding: Club Coach</vt:lpstr>
      <vt:lpstr>Rebuilding: Club Coach Responsibilities</vt:lpstr>
      <vt:lpstr>Rebuilding: Club Coach Responsibilities</vt:lpstr>
      <vt:lpstr>Rebuilding: Club Coach Responsibilities</vt:lpstr>
      <vt:lpstr>Rebuilding: Club Coach Responsibilities</vt:lpstr>
      <vt:lpstr>Rebuilding: Club Coach Responsibilities</vt:lpstr>
      <vt:lpstr>Rebuilding: Club Coach Responsibilities</vt:lpstr>
      <vt:lpstr>How many of you have been a club coach?</vt:lpstr>
      <vt:lpstr>How would YOU approach someone else to be club coach?</vt:lpstr>
      <vt:lpstr>The Toastmasters Hierarchy</vt:lpstr>
      <vt:lpstr>Session Review</vt:lpstr>
      <vt:lpstr>Club Growth Director Challenge </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Area &amp; Division Director Training</dc:title>
  <dc:creator>Heather Blase</dc:creator>
  <cp:lastModifiedBy>Heather Blase</cp:lastModifiedBy>
  <cp:revision>1</cp:revision>
  <dcterms:created xsi:type="dcterms:W3CDTF">2021-06-27T16:16:12Z</dcterms:created>
  <dcterms:modified xsi:type="dcterms:W3CDTF">2021-08-14T17:03:45Z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b5e2db6-eecf-4aa2-8fc3-174bf94bce19_Enabled">
    <vt:lpwstr>true</vt:lpwstr>
  </property>
  <property fmtid="{D5CDD505-2E9C-101B-9397-08002B2CF9AE}" pid="3" name="MSIP_Label_fb5e2db6-eecf-4aa2-8fc3-174bf94bce19_SetDate">
    <vt:lpwstr>2021-06-27T16:16:12Z</vt:lpwstr>
  </property>
  <property fmtid="{D5CDD505-2E9C-101B-9397-08002B2CF9AE}" pid="4" name="MSIP_Label_fb5e2db6-eecf-4aa2-8fc3-174bf94bce19_Method">
    <vt:lpwstr>Standard</vt:lpwstr>
  </property>
  <property fmtid="{D5CDD505-2E9C-101B-9397-08002B2CF9AE}" pid="5" name="MSIP_Label_fb5e2db6-eecf-4aa2-8fc3-174bf94bce19_Name">
    <vt:lpwstr>fb5e2db6-eecf-4aa2-8fc3-174bf94bce19</vt:lpwstr>
  </property>
  <property fmtid="{D5CDD505-2E9C-101B-9397-08002B2CF9AE}" pid="6" name="MSIP_Label_fb5e2db6-eecf-4aa2-8fc3-174bf94bce19_SiteId">
    <vt:lpwstr>ceb177bf-013b-49ab-8a9c-4abce32afc1e</vt:lpwstr>
  </property>
  <property fmtid="{D5CDD505-2E9C-101B-9397-08002B2CF9AE}" pid="7" name="MSIP_Label_fb5e2db6-eecf-4aa2-8fc3-174bf94bce19_ActionId">
    <vt:lpwstr>bfc0a3ff-8dc8-4b85-8f80-9a08cd0554a9</vt:lpwstr>
  </property>
  <property fmtid="{D5CDD505-2E9C-101B-9397-08002B2CF9AE}" pid="8" name="MSIP_Label_fb5e2db6-eecf-4aa2-8fc3-174bf94bce19_ContentBits">
    <vt:lpwstr>2</vt:lpwstr>
  </property>
  <property fmtid="{D5CDD505-2E9C-101B-9397-08002B2CF9AE}" pid="9" name="ClassificationContentMarkingFooterLocations">
    <vt:lpwstr>Toastmasters Theme Light Mode:3\Toastmasters Theme Dark Mode:3</vt:lpwstr>
  </property>
  <property fmtid="{D5CDD505-2E9C-101B-9397-08002B2CF9AE}" pid="10" name="ClassificationContentMarkingFooterText">
    <vt:lpwstr>Caterpillar: Confidential Green</vt:lpwstr>
  </property>
</Properties>
</file>