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64" r:id="rId4"/>
    <p:sldId id="280" r:id="rId5"/>
    <p:sldId id="281" r:id="rId6"/>
    <p:sldId id="265" r:id="rId7"/>
    <p:sldId id="270" r:id="rId8"/>
    <p:sldId id="271" r:id="rId9"/>
    <p:sldId id="272" r:id="rId10"/>
    <p:sldId id="273" r:id="rId11"/>
    <p:sldId id="276" r:id="rId12"/>
    <p:sldId id="282" r:id="rId13"/>
    <p:sldId id="279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56"/>
    <p:restoredTop sz="94663"/>
  </p:normalViewPr>
  <p:slideViewPr>
    <p:cSldViewPr snapToGrid="0" snapToObjects="1">
      <p:cViewPr>
        <p:scale>
          <a:sx n="79" d="100"/>
          <a:sy n="79" d="100"/>
        </p:scale>
        <p:origin x="-1624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FF49-9D86-7340-BE1C-44E6162375BB}" type="datetimeFigureOut">
              <a:rPr lang="en-US" smtClean="0"/>
              <a:t>6/27/20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D5687-2098-504B-9E1D-1F7C12FF6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2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40508-C14A-3C47-B400-C6F4BCC92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C1BB3-853F-B948-86C1-DBB24FF1B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A84A2-2849-3D4E-8C8F-57F77B0DC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A42-B268-9F46-BE7A-CFA74644D824}" type="datetimeFigureOut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56137-2A73-D443-BA88-5C7B2E5A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288F3-DD91-1B4F-A821-517F67339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4D25-0703-CF41-92A8-0489A71C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2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4776-E670-024D-823A-D67B9316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9D854-F254-7140-BBF2-4C3A47487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16C3A-AF03-0748-8583-AE7BE0CD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A42-B268-9F46-BE7A-CFA74644D824}" type="datetimeFigureOut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FE384-92AA-E54D-A89E-7F994983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24CEB-D2B6-4344-9072-71EDC3E9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4D25-0703-CF41-92A8-0489A71C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3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7A35BD-A61B-A740-8511-993ACF34C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6198A-898A-4249-A9EA-FBC5EC20C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1D991-27F2-7747-BC7A-96FBFE763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A42-B268-9F46-BE7A-CFA74644D824}" type="datetimeFigureOut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52D91-5478-AC4A-B707-1E9FA078A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FBA1-B8AC-DC4C-99A2-43C9919F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4D25-0703-CF41-92A8-0489A71C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6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E503-D61B-EB44-813C-FE1C37FD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21C32-08ED-594D-9BEE-EF4B6D925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4CF93-B358-6340-A68E-D69ACA70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A42-B268-9F46-BE7A-CFA74644D824}" type="datetimeFigureOut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4A2B7-69D2-774E-A687-86498FBA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F5C48-A266-8642-BC12-61F24895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4D25-0703-CF41-92A8-0489A71C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2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688C-3233-6C44-A582-0D501F827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AB49E-AA45-094B-98E3-562113636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8F4B3-3AE4-7349-AB96-8FBCE2C9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A42-B268-9F46-BE7A-CFA74644D824}" type="datetimeFigureOut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93B2E-AF38-4F45-A440-7EB4E979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1045F-E7C0-1A49-9589-4561336D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4D25-0703-CF41-92A8-0489A71C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1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8B163-D68F-8449-8AC9-C4DC4256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8B7D7-8AA9-564A-8CFE-086E5BAB6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6A370-1121-AF46-A9F3-729920C34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5527C-EB2E-2941-AE89-33E8D71B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A42-B268-9F46-BE7A-CFA74644D824}" type="datetimeFigureOut">
              <a:rPr lang="en-US" smtClean="0"/>
              <a:t>6/27/20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63001-2705-5447-AB86-09AAA9430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9154B-D8E0-1345-AD41-4DB6782C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4D25-0703-CF41-92A8-0489A71C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9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EAAB-9314-7A46-94D0-DC55C03F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4635D-9406-DE4E-88D4-940F4030D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2A7A6-AF8D-8C46-B810-DCD2E29C5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5E194-8621-1845-9F9A-AFDB61412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C578C4-5F1D-D340-8418-FC7C54408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E1FF95-BBE1-944E-86AC-E24E04D1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A42-B268-9F46-BE7A-CFA74644D824}" type="datetimeFigureOut">
              <a:rPr lang="en-US" smtClean="0"/>
              <a:t>6/27/20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77341-833D-2245-B69B-AFC65219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0B48B-5074-CA4D-A0E0-BE08296C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4D25-0703-CF41-92A8-0489A71C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0351-4D5D-3C4B-9100-9CFEF1E49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52A506-1BEA-C848-B7BC-91799CA1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A42-B268-9F46-BE7A-CFA74644D824}" type="datetimeFigureOut">
              <a:rPr lang="en-US" smtClean="0"/>
              <a:t>6/27/20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D1ADF-2A6C-8149-B82B-53C8BE34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6AD14-809E-6848-8DBF-ED4DF172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4D25-0703-CF41-92A8-0489A71C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9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4BC25-03E8-BE40-AFDD-2695F4D0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A42-B268-9F46-BE7A-CFA74644D824}" type="datetimeFigureOut">
              <a:rPr lang="en-US" smtClean="0"/>
              <a:t>6/27/20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865E6-8AEB-2942-9530-83704B4B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01817-AD61-4748-A1F4-A1B2203E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4D25-0703-CF41-92A8-0489A71C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1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B8B0-7D04-C04F-9B66-26AA068C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59254-3DFF-944B-9722-645D6950A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A4CCC-7C93-E345-B498-D9A08DB17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7187A-90DF-DE4A-8657-73ACF393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A42-B268-9F46-BE7A-CFA74644D824}" type="datetimeFigureOut">
              <a:rPr lang="en-US" smtClean="0"/>
              <a:t>6/27/20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01C11-26D3-5B41-B2AC-39981E42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75E8B-A5B4-1E4B-9FCF-49A00CFB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4D25-0703-CF41-92A8-0489A71C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9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29E5F-EF2E-954B-84B6-963F5BDF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52CC9-1BF5-9C43-85A9-AC072305C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48794-EAE7-8B49-AD2E-AE8B55E3A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DE6E8-E5A8-6046-B06B-B1CCA2AC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A42-B268-9F46-BE7A-CFA74644D824}" type="datetimeFigureOut">
              <a:rPr lang="en-US" smtClean="0"/>
              <a:t>6/27/20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F18C4-57AD-2D40-AF73-D8F4A450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F2996-D82C-2E48-A281-B96DA191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4D25-0703-CF41-92A8-0489A71C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8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1174E7-4F5F-C645-836F-5546898F6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68DB8-6A00-3B4E-9B7C-35999F724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3DA88-CF9F-1241-B487-1306ED77C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72A42-B268-9F46-BE7A-CFA74644D824}" type="datetimeFigureOut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0E64A-770B-E543-903C-ED5A8ABD9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025E9-69B6-C843-9885-586B65367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B4D25-0703-CF41-92A8-0489A71C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6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yellow, plant, flower, sunflower&#10;&#10;Description automatically generated">
            <a:extLst>
              <a:ext uri="{FF2B5EF4-FFF2-40B4-BE49-F238E27FC236}">
                <a16:creationId xmlns:a16="http://schemas.microsoft.com/office/drawing/2014/main" id="{E5A89FC9-E76B-B349-B8ED-9E7583060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168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B9E33-347A-B34B-AC67-2C5E2295F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2"/>
            <a:ext cx="4023360" cy="2802219"/>
          </a:xfrm>
        </p:spPr>
        <p:txBody>
          <a:bodyPr anchor="b">
            <a:normAutofit/>
          </a:bodyPr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Leveraging Storytelling To Enhance Your Presentations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026DC-4481-4349-BBCC-D494060FA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1600">
                <a:solidFill>
                  <a:srgbClr val="FFFFFF"/>
                </a:solidFill>
              </a:rPr>
              <a:t>Wendy Pesavento</a:t>
            </a:r>
          </a:p>
          <a:p>
            <a:pPr algn="l"/>
            <a:r>
              <a:rPr lang="en-US" sz="1600">
                <a:solidFill>
                  <a:srgbClr val="FFFFFF"/>
                </a:solidFill>
              </a:rPr>
              <a:t>District 54, Online TLI #1</a:t>
            </a:r>
          </a:p>
          <a:p>
            <a:pPr algn="l"/>
            <a:r>
              <a:rPr lang="en-US" sz="1600">
                <a:solidFill>
                  <a:srgbClr val="FFFFFF"/>
                </a:solidFill>
              </a:rPr>
              <a:t>6/27/2020</a:t>
            </a:r>
          </a:p>
        </p:txBody>
      </p:sp>
    </p:spTree>
    <p:extLst>
      <p:ext uri="{BB962C8B-B14F-4D97-AF65-F5344CB8AC3E}">
        <p14:creationId xmlns:p14="http://schemas.microsoft.com/office/powerpoint/2010/main" val="252523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1259-D227-924B-A3B3-75CBE4DC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946" y="2839787"/>
            <a:ext cx="4721704" cy="14447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Resolution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person, looking, wearing&#10;&#10;Description automatically generated">
            <a:extLst>
              <a:ext uri="{FF2B5EF4-FFF2-40B4-BE49-F238E27FC236}">
                <a16:creationId xmlns:a16="http://schemas.microsoft.com/office/drawing/2014/main" id="{CFDEA894-6098-D845-8A88-15B5B4A73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35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24609F32-9776-7040-884D-A1185272EC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75" r="1" b="3873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4379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038C-4C3E-8A4A-B3CE-35BEF1F6C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481"/>
            <a:ext cx="10890913" cy="10434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Elements In A Well-Structured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678B2-8CCF-094B-9C15-2A7D26D57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74" y="1774372"/>
            <a:ext cx="4064409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Setting</a:t>
            </a:r>
          </a:p>
          <a:p>
            <a:r>
              <a:rPr lang="en-US" dirty="0"/>
              <a:t>Characters </a:t>
            </a:r>
          </a:p>
          <a:p>
            <a:r>
              <a:rPr lang="en-US" dirty="0"/>
              <a:t>Conflict </a:t>
            </a:r>
          </a:p>
          <a:p>
            <a:r>
              <a:rPr lang="en-US" dirty="0"/>
              <a:t>Resolution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E763A6-E165-4249-B47C-219C58D9AA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74423" y="2142613"/>
            <a:ext cx="8194480" cy="335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97AA3-A073-2442-9499-D53DA95B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26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 box is delivered to your house. Inside the box is a Frog.  Open the box.</a:t>
            </a:r>
            <a:br>
              <a:rPr lang="en-US" b="1" dirty="0"/>
            </a:br>
            <a:r>
              <a:rPr lang="en-US" b="1" dirty="0"/>
              <a:t>Next, make a very short story that has a </a:t>
            </a:r>
            <a:br>
              <a:rPr lang="en-US" b="1" dirty="0"/>
            </a:br>
            <a:r>
              <a:rPr lang="en-US" b="1" dirty="0"/>
              <a:t>Setting, Characters, Conflict, and Resolution.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1D209-90A4-C94B-B7EA-6A0093158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03565"/>
            <a:ext cx="5181600" cy="408931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4400" b="1" dirty="0"/>
              <a:t>Setting</a:t>
            </a:r>
          </a:p>
          <a:p>
            <a:pPr marL="0" indent="0">
              <a:buNone/>
            </a:pPr>
            <a:r>
              <a:rPr lang="en-US" sz="4400" dirty="0"/>
              <a:t>When does your story take place?</a:t>
            </a:r>
          </a:p>
          <a:p>
            <a:pPr marL="0" indent="0">
              <a:buNone/>
            </a:pPr>
            <a:r>
              <a:rPr lang="en-US" sz="4400" dirty="0"/>
              <a:t>Where does your story take place?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marL="0" indent="0">
              <a:buNone/>
            </a:pPr>
            <a:r>
              <a:rPr lang="en-US" sz="4400" b="1" dirty="0"/>
              <a:t>Characters</a:t>
            </a:r>
          </a:p>
          <a:p>
            <a:pPr marL="0" indent="0">
              <a:buNone/>
            </a:pPr>
            <a:r>
              <a:rPr lang="en-US" sz="4400" dirty="0"/>
              <a:t>Who is the main character?</a:t>
            </a:r>
          </a:p>
          <a:p>
            <a:pPr marL="0" indent="0">
              <a:buNone/>
            </a:pPr>
            <a:r>
              <a:rPr lang="en-US" sz="4400" dirty="0"/>
              <a:t>Who is the hero?</a:t>
            </a:r>
          </a:p>
          <a:p>
            <a:pPr marL="0" indent="0">
              <a:buNone/>
            </a:pPr>
            <a:r>
              <a:rPr lang="en-US" sz="4400" dirty="0"/>
              <a:t>What do the characters look like?</a:t>
            </a:r>
          </a:p>
          <a:p>
            <a:pPr marL="0" indent="0">
              <a:buNone/>
            </a:pPr>
            <a:r>
              <a:rPr lang="en-US" sz="4400" dirty="0"/>
              <a:t>What are personality traits of the characters?</a:t>
            </a:r>
          </a:p>
          <a:p>
            <a:pPr marL="0" indent="0">
              <a:buNone/>
            </a:pPr>
            <a:r>
              <a:rPr lang="en-US" sz="4400" dirty="0"/>
              <a:t>What does the hero want?</a:t>
            </a:r>
          </a:p>
          <a:p>
            <a:pPr marL="0" indent="0">
              <a:buNone/>
            </a:pPr>
            <a:r>
              <a:rPr lang="en-US" sz="4400" dirty="0"/>
              <a:t>Does the hero have a passion?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DF3D4-03F5-DE41-9EE9-C2623DEDA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03565"/>
            <a:ext cx="5181600" cy="408931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b="1" dirty="0"/>
              <a:t>Conflict</a:t>
            </a:r>
          </a:p>
          <a:p>
            <a:pPr marL="0" indent="0">
              <a:buNone/>
            </a:pPr>
            <a:r>
              <a:rPr lang="en-US" sz="4400" dirty="0"/>
              <a:t>Who or what is getting in his or her way?</a:t>
            </a:r>
          </a:p>
          <a:p>
            <a:pPr marL="0" indent="0">
              <a:buNone/>
            </a:pPr>
            <a:r>
              <a:rPr lang="en-US" sz="4400" dirty="0"/>
              <a:t>What is the obstacle?</a:t>
            </a:r>
          </a:p>
          <a:p>
            <a:pPr marL="0" indent="0">
              <a:buNone/>
            </a:pPr>
            <a:r>
              <a:rPr lang="en-US" sz="4400" dirty="0"/>
              <a:t>What happened to the hero? 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marL="0" indent="0">
              <a:buNone/>
            </a:pPr>
            <a:r>
              <a:rPr lang="en-US" sz="4400" b="1" dirty="0"/>
              <a:t>Resolution</a:t>
            </a:r>
          </a:p>
          <a:p>
            <a:pPr marL="0" indent="0">
              <a:buNone/>
            </a:pPr>
            <a:r>
              <a:rPr lang="en-US" sz="4400" dirty="0"/>
              <a:t>Did the hero win or lose?</a:t>
            </a:r>
          </a:p>
          <a:p>
            <a:pPr marL="0" indent="0">
              <a:buNone/>
            </a:pPr>
            <a:r>
              <a:rPr lang="en-US" sz="4400" dirty="0"/>
              <a:t>What happened at the end?</a:t>
            </a:r>
          </a:p>
          <a:p>
            <a:pPr marL="0" indent="0">
              <a:buNone/>
            </a:pPr>
            <a:r>
              <a:rPr lang="en-US" sz="4400" dirty="0"/>
              <a:t>Is there a moral?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8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3551F-3EA6-F943-A370-17CD878F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Delivery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C185C-3DB5-3845-B30B-FA5A6DAE4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74" y="1774371"/>
            <a:ext cx="4064409" cy="285568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US" sz="9600" dirty="0"/>
              <a:t>Strong opening</a:t>
            </a:r>
          </a:p>
          <a:p>
            <a:r>
              <a:rPr lang="en-US" sz="9600" dirty="0"/>
              <a:t>Use “we” not “I”</a:t>
            </a:r>
          </a:p>
          <a:p>
            <a:pPr lvl="1"/>
            <a:r>
              <a:rPr lang="en-US" sz="9200" dirty="0"/>
              <a:t>Engage your audience  Emotion</a:t>
            </a:r>
          </a:p>
          <a:p>
            <a:pPr lvl="1"/>
            <a:r>
              <a:rPr lang="en-US" sz="9600" dirty="0"/>
              <a:t>Empathy</a:t>
            </a:r>
          </a:p>
          <a:p>
            <a:r>
              <a:rPr lang="en-US" sz="9600" dirty="0"/>
              <a:t>Bring your audience into the story</a:t>
            </a:r>
          </a:p>
          <a:p>
            <a:pPr lvl="1"/>
            <a:r>
              <a:rPr lang="en-US" sz="9600" dirty="0"/>
              <a:t>Questions</a:t>
            </a:r>
          </a:p>
          <a:p>
            <a:pPr lvl="1"/>
            <a:r>
              <a:rPr lang="en-US" sz="9600" dirty="0"/>
              <a:t>Analogies &amp; Metaphors</a:t>
            </a:r>
          </a:p>
          <a:p>
            <a:pPr lvl="1"/>
            <a:endParaRPr lang="en-US" sz="9600" dirty="0"/>
          </a:p>
          <a:p>
            <a:pPr lvl="1"/>
            <a:endParaRPr lang="en-US" sz="1800" dirty="0"/>
          </a:p>
          <a:p>
            <a:endParaRPr lang="en-US" sz="1800" dirty="0"/>
          </a:p>
        </p:txBody>
      </p:sp>
      <p:pic>
        <p:nvPicPr>
          <p:cNvPr id="6" name="Content Placeholder 5" descr="A person sitting on a table&#10;&#10;Description automatically generated">
            <a:extLst>
              <a:ext uri="{FF2B5EF4-FFF2-40B4-BE49-F238E27FC236}">
                <a16:creationId xmlns:a16="http://schemas.microsoft.com/office/drawing/2014/main" id="{73BE16BB-D6E4-1B4D-94B0-90FAC94CDF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8101" y="1539756"/>
            <a:ext cx="5510771" cy="34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63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yellow, plant, flower, sunflower&#10;&#10;Description automatically generated">
            <a:extLst>
              <a:ext uri="{FF2B5EF4-FFF2-40B4-BE49-F238E27FC236}">
                <a16:creationId xmlns:a16="http://schemas.microsoft.com/office/drawing/2014/main" id="{E5A89FC9-E76B-B349-B8ED-9E7583060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168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5B9E33-347A-B34B-AC67-2C5E2295F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2"/>
            <a:ext cx="4023360" cy="2802219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026DC-4481-4349-BBCC-D494060FA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5969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1698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9638F-584D-D143-8CA3-B19C9018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Overview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68756C6C-F189-274D-843C-53478CE05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062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320D2-B29D-E54B-BEB4-346F470CE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6701" y="917725"/>
            <a:ext cx="3567358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Benefits of a Story</a:t>
            </a:r>
          </a:p>
          <a:p>
            <a:r>
              <a:rPr lang="en-US" sz="3200" dirty="0">
                <a:solidFill>
                  <a:srgbClr val="FFFFFF"/>
                </a:solidFill>
              </a:rPr>
              <a:t>Inspiration</a:t>
            </a:r>
          </a:p>
          <a:p>
            <a:r>
              <a:rPr lang="en-US" sz="3200" dirty="0">
                <a:solidFill>
                  <a:srgbClr val="FFFFFF"/>
                </a:solidFill>
              </a:rPr>
              <a:t>Writing a Story</a:t>
            </a:r>
          </a:p>
          <a:p>
            <a:r>
              <a:rPr lang="en-US" sz="3200" dirty="0">
                <a:solidFill>
                  <a:srgbClr val="FFFFFF"/>
                </a:solidFill>
              </a:rPr>
              <a:t>Delivery Tips </a:t>
            </a:r>
          </a:p>
          <a:p>
            <a:pPr marL="0"/>
            <a:endParaRPr lang="en-US" sz="2000" dirty="0">
              <a:solidFill>
                <a:srgbClr val="FFFFFF"/>
              </a:solidFill>
            </a:endParaRPr>
          </a:p>
          <a:p>
            <a:pPr marL="0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8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6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CFD1F-1736-964B-8865-0FC9B39C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Why Storytelling?</a:t>
            </a:r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1B2A7B79-8FDD-6043-B21F-AF4211971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61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4931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C83C-07F6-2E42-94DD-79C34E1C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60375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Where Can We Find Inspiration?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FE7F8-370D-7D44-B3E6-758288F80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22576"/>
            <a:ext cx="6254496" cy="38587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/>
              <a:t>Uniquely You</a:t>
            </a:r>
          </a:p>
          <a:p>
            <a:r>
              <a:rPr lang="en-US" sz="2400" dirty="0"/>
              <a:t>Life lessons learned</a:t>
            </a:r>
          </a:p>
          <a:p>
            <a:r>
              <a:rPr lang="en-US" sz="2400" dirty="0"/>
              <a:t>Things that inspire you</a:t>
            </a:r>
          </a:p>
          <a:p>
            <a:r>
              <a:rPr lang="en-US" sz="2400" dirty="0"/>
              <a:t>Difficult experiences</a:t>
            </a:r>
          </a:p>
          <a:p>
            <a:r>
              <a:rPr lang="en-US" sz="2400" dirty="0"/>
              <a:t>Tough problems Solved</a:t>
            </a:r>
          </a:p>
          <a:p>
            <a:r>
              <a:rPr lang="en-US" sz="2400" dirty="0"/>
              <a:t>Stories that other people tell you</a:t>
            </a:r>
          </a:p>
          <a:p>
            <a:r>
              <a:rPr lang="en-US" sz="2400" dirty="0"/>
              <a:t>Stories from strangers</a:t>
            </a:r>
          </a:p>
          <a:p>
            <a:r>
              <a:rPr lang="en-US" sz="2400" dirty="0"/>
              <a:t>Internet search &amp; social media</a:t>
            </a:r>
          </a:p>
          <a:p>
            <a:r>
              <a:rPr lang="en-US" sz="2400" dirty="0"/>
              <a:t>Books &amp; magazines</a:t>
            </a:r>
          </a:p>
          <a:p>
            <a:pPr marL="0"/>
            <a:endParaRPr lang="en-US" sz="2400" dirty="0"/>
          </a:p>
          <a:p>
            <a:endParaRPr lang="en-US" sz="2400" dirty="0"/>
          </a:p>
        </p:txBody>
      </p:sp>
      <p:pic>
        <p:nvPicPr>
          <p:cNvPr id="11" name="Content Placeholder 10" descr="A person wearing a suit and tie posing for a photo&#10;&#10;Description automatically generated">
            <a:extLst>
              <a:ext uri="{FF2B5EF4-FFF2-40B4-BE49-F238E27FC236}">
                <a16:creationId xmlns:a16="http://schemas.microsoft.com/office/drawing/2014/main" id="{C304B016-9CD2-F247-A535-6635028A0C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" b="1709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24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2E469-6DB5-B847-A616-8C904807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One Story, Many Variations</a:t>
            </a:r>
          </a:p>
        </p:txBody>
      </p:sp>
      <p:pic>
        <p:nvPicPr>
          <p:cNvPr id="6" name="Content Placeholder 5" descr="A couple of people that are looking at the camera&#10;&#10;Description automatically generated">
            <a:extLst>
              <a:ext uri="{FF2B5EF4-FFF2-40B4-BE49-F238E27FC236}">
                <a16:creationId xmlns:a16="http://schemas.microsoft.com/office/drawing/2014/main" id="{AB8B72A9-3B3D-3F42-9899-F57097364F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866" r="3112" b="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8C61-D29C-2E4C-9E9E-02D2DD3DD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/>
              <a:t>One central character</a:t>
            </a:r>
          </a:p>
          <a:p>
            <a:r>
              <a:rPr lang="en-US" sz="2200" dirty="0"/>
              <a:t>Who wants something intensely</a:t>
            </a:r>
          </a:p>
          <a:p>
            <a:r>
              <a:rPr lang="en-US" sz="2200" dirty="0"/>
              <a:t>Striving to accomplish something</a:t>
            </a:r>
          </a:p>
          <a:p>
            <a:r>
              <a:rPr lang="en-US" sz="2200" dirty="0"/>
              <a:t>Despite opposition</a:t>
            </a:r>
          </a:p>
          <a:p>
            <a:r>
              <a:rPr lang="en-US" sz="2200" dirty="0"/>
              <a:t>Who either “wins” or “loses”</a:t>
            </a:r>
          </a:p>
        </p:txBody>
      </p:sp>
    </p:spTree>
    <p:extLst>
      <p:ext uri="{BB962C8B-B14F-4D97-AF65-F5344CB8AC3E}">
        <p14:creationId xmlns:p14="http://schemas.microsoft.com/office/powerpoint/2010/main" val="193973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B038C-4C3E-8A4A-B3CE-35BEF1F6C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481"/>
            <a:ext cx="9182100" cy="10434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Elements In A Well-Structured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678B2-8CCF-094B-9C15-2A7D26D57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74" y="1774372"/>
            <a:ext cx="4064409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Setting</a:t>
            </a:r>
          </a:p>
          <a:p>
            <a:r>
              <a:rPr lang="en-US" dirty="0"/>
              <a:t>Characters </a:t>
            </a:r>
          </a:p>
          <a:p>
            <a:r>
              <a:rPr lang="en-US" dirty="0"/>
              <a:t>Conflict </a:t>
            </a:r>
          </a:p>
          <a:p>
            <a:r>
              <a:rPr lang="en-US" dirty="0"/>
              <a:t>Resolution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E763A6-E165-4249-B47C-219C58D9AA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74423" y="2142613"/>
            <a:ext cx="8194480" cy="335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22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A44C-05FB-B945-988A-3242CD61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518" y="2222814"/>
            <a:ext cx="336937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Setting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A picture containing outdoor, standing, group, herd&#10;&#10;Description automatically generated">
            <a:extLst>
              <a:ext uri="{FF2B5EF4-FFF2-40B4-BE49-F238E27FC236}">
                <a16:creationId xmlns:a16="http://schemas.microsoft.com/office/drawing/2014/main" id="{A7815FB5-5C63-4E42-AED6-99289E455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06" r="7958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pic>
        <p:nvPicPr>
          <p:cNvPr id="10" name="Content Placeholder 9" descr="A large building&#10;&#10;Description automatically generated">
            <a:extLst>
              <a:ext uri="{FF2B5EF4-FFF2-40B4-BE49-F238E27FC236}">
                <a16:creationId xmlns:a16="http://schemas.microsoft.com/office/drawing/2014/main" id="{9DE82880-977C-FF46-B69D-678469EF6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05" r="-2" b="12983"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0731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E1947E4-3685-254D-9D07-FABFD553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6" y="1807852"/>
            <a:ext cx="4019107" cy="2518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Character Development</a:t>
            </a:r>
            <a:br>
              <a:rPr lang="en-US" sz="48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chemeClr val="bg1">
                  <a:alpha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Content Placeholder 15" descr="A person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CA1CDB25-D853-F44F-A758-54A1DB513E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374" r="29623"/>
          <a:stretch/>
        </p:blipFill>
        <p:spPr>
          <a:xfrm>
            <a:off x="8637416" y="651684"/>
            <a:ext cx="2931299" cy="5486400"/>
          </a:xfrm>
          <a:prstGeom prst="rect">
            <a:avLst/>
          </a:prstGeom>
        </p:spPr>
      </p:pic>
      <p:pic>
        <p:nvPicPr>
          <p:cNvPr id="10" name="Content Placeholder 9" descr="A picture containing outdoor, building, person, person&#10;&#10;Description automatically generated">
            <a:extLst>
              <a:ext uri="{FF2B5EF4-FFF2-40B4-BE49-F238E27FC236}">
                <a16:creationId xmlns:a16="http://schemas.microsoft.com/office/drawing/2014/main" id="{4E6F5979-5773-224C-88D8-3200F78C65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56" r="35855"/>
          <a:stretch/>
        </p:blipFill>
        <p:spPr>
          <a:xfrm>
            <a:off x="623285" y="689217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6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DEB1D-A035-5E49-B7D1-B3966F85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Conflict</a:t>
            </a:r>
          </a:p>
        </p:txBody>
      </p:sp>
      <p:pic>
        <p:nvPicPr>
          <p:cNvPr id="31" name="Content Placeholder 30" descr="A close up of a person with a beard looking at the camera&#10;&#10;Description automatically generated">
            <a:extLst>
              <a:ext uri="{FF2B5EF4-FFF2-40B4-BE49-F238E27FC236}">
                <a16:creationId xmlns:a16="http://schemas.microsoft.com/office/drawing/2014/main" id="{6B653B67-2B97-E047-9DC0-D5B816E381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3819" r="8534" b="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34" name="Picture 33" descr="A close up of a person&#10;&#10;Description automatically generated">
            <a:extLst>
              <a:ext uri="{FF2B5EF4-FFF2-40B4-BE49-F238E27FC236}">
                <a16:creationId xmlns:a16="http://schemas.microsoft.com/office/drawing/2014/main" id="{4C27C92B-2A39-344A-9F3A-7B6691A5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22" r="-1" b="1252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9242A11D-4242-C34D-9B30-E600430964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9" r="1" b="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66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290</Words>
  <Application>Microsoft Macintosh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Leveraging Storytelling To Enhance Your Presentations</vt:lpstr>
      <vt:lpstr>Overview</vt:lpstr>
      <vt:lpstr>Why Storytelling?</vt:lpstr>
      <vt:lpstr>Where Can We Find Inspiration?</vt:lpstr>
      <vt:lpstr>One Story, Many Variations</vt:lpstr>
      <vt:lpstr>Elements In A Well-Structured Story</vt:lpstr>
      <vt:lpstr>Setting</vt:lpstr>
      <vt:lpstr>Character Development </vt:lpstr>
      <vt:lpstr>Conflict</vt:lpstr>
      <vt:lpstr>Resolution</vt:lpstr>
      <vt:lpstr>Elements In A Well-Structured Story</vt:lpstr>
      <vt:lpstr>A box is delivered to your house. Inside the box is a Frog.  Open the box. Next, make a very short story that has a  Setting, Characters, Conflict, and Resolution.</vt:lpstr>
      <vt:lpstr>Delivery Tips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Storytelling To Enhance Your Presentations</dc:title>
  <dc:creator>Wendy P</dc:creator>
  <cp:lastModifiedBy>Wendy P</cp:lastModifiedBy>
  <cp:revision>3</cp:revision>
  <cp:lastPrinted>2020-06-27T14:45:40Z</cp:lastPrinted>
  <dcterms:created xsi:type="dcterms:W3CDTF">2020-06-27T14:33:50Z</dcterms:created>
  <dcterms:modified xsi:type="dcterms:W3CDTF">2020-06-27T15:05:00Z</dcterms:modified>
</cp:coreProperties>
</file>