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70" r:id="rId8"/>
    <p:sldId id="264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7DE4D-52CD-4576-BAF4-CAD85187A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4A0ECC-62B9-4476-925F-508F4E6CC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EFDF9-04BB-4CE9-ADFF-7A3D4B23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7782E-DC07-4E4D-BFE3-36D2FA1E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E0FAC-52A9-4650-959B-15B1C7F2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4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FE69D-3C61-4191-B368-533D50368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37A3AB-79A9-4CAE-8EF5-959BBD6D6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824E0-9077-41E7-8B7C-DF3B68E1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09BFA-DBA5-49F2-A9BA-BDF2F658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8BAC8-3D69-46ED-9486-06BC84D6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6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DA51E4-6B23-4486-9630-CDCA5A7E16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FC7D9-CF3F-49FC-8EC1-6D7166F2F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49AF1-980A-4F66-86D8-09648907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7FBAB-8EAB-4787-88A4-D975CCF7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6F558-262B-4161-A9F8-083D8A64E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6602-57B0-4AA7-B438-FF1A89CEE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C81DB-EFE2-4F0D-894F-4BFD5A83C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9E835-0878-440B-93FF-0A70A69C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511A-31AA-4478-8C9E-8AF50DD44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EF71C-7137-4C73-B146-45A736642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FBDF-D9E2-4E7D-8781-DF636D76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60A95-505F-4AFF-99D8-06EE849F4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90A7C-21AE-45D6-949B-8983EC19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A9FD8-0A4A-405D-8870-8FCFD638D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AC21D-1FBA-4A49-937B-3B454EBC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8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3985A-4BDA-4864-A369-A70FD407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C1B77-3869-4EA3-A587-67CB56FBC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A67081-7EC6-4485-A07D-0C1BDBFBE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3D59B-5961-416C-BE98-0AB769FE0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94F5E-F078-4D60-871F-7E7B21629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46937-07AF-4EC4-8896-18DA1338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AD3E8-A114-4EF8-8A69-45258FAE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C16B7-54B5-471D-A29A-9D2338226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384C1-0940-4CAD-AEFD-FB598F9B0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C52B7-0F5E-44E2-B3B8-0E8FB83B0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A372EC-91FD-49F4-83AE-1FF784C25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E558A6-406E-43D5-B91B-C9E5BFFD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1EDD22-9369-4447-999A-5FACD22A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07327-42EA-454D-BB37-42F3F5E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9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7EEF7-781C-45BC-8A71-7E08F888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D5847-D259-4537-B305-2EC0D32B2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C43F40-00A5-4C7E-B69F-D64D527E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BDE989-C058-41E6-9CDD-E2B9DC815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6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6C20F-BB73-4E58-93A4-6092E3AD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DE4012-D045-47C1-B40F-1AA51461C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3E4A3-35D4-4E8E-BC25-313E63AF9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7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4536-D99E-485B-99C2-ACA34030E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4C463-E4D4-4C49-8C68-964C81D61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5E17C-56CC-4419-8295-6D4FA23E5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B3BB7-62B8-49D0-BC8B-F1533205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43C19-54C1-4BE8-9358-48E9C002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88F89-3A4E-45A1-9E85-025AC3FC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5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A00FE-A0DE-41EA-934C-EA2C3C0F6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B9DD1-761F-49F3-9C7A-4F7F58784D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D2D4A-A657-4EB7-99AB-4C31BEFA4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2B30E-1BC5-4CBB-8DB8-B062D620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10CE4-537C-43DE-A141-6A509CB9E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662C9-CBB3-4564-9D9A-6FE936D8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1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A7D51E-D608-475C-9C62-2B84966CC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A84A9-4F47-474B-93FB-9116DB78A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53B40-82EA-44D7-A4E5-9EA26462D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B9F49-45AB-47EC-9A3A-D9A263A5BAE5}" type="datetimeFigureOut">
              <a:rPr lang="en-US" smtClean="0"/>
              <a:t>6/27/2020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27500-601E-41AD-A0E5-47299F7C4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9ED58-A843-42F6-B108-2C91BAFD0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409D-F56F-4813-8004-D2D32C233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5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2125-91D0-48BF-BD65-19C64F6D2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Rebuilding Toastmaster Clubs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E00D6D-C4D0-410A-AAC0-533080EFF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9846" y="3347207"/>
            <a:ext cx="9144000" cy="1945762"/>
          </a:xfrm>
        </p:spPr>
        <p:txBody>
          <a:bodyPr>
            <a:normAutofit fontScale="47500" lnSpcReduction="20000"/>
          </a:bodyPr>
          <a:lstStyle/>
          <a:p>
            <a:endParaRPr lang="en-US" sz="4000" dirty="0"/>
          </a:p>
          <a:p>
            <a:r>
              <a:rPr lang="en-US" sz="4000" dirty="0"/>
              <a:t>Bonnie Tippey, DTM</a:t>
            </a:r>
          </a:p>
          <a:p>
            <a:r>
              <a:rPr lang="en-US" sz="3200" dirty="0"/>
              <a:t>With the following resources:</a:t>
            </a:r>
          </a:p>
          <a:p>
            <a:r>
              <a:rPr lang="en-US" sz="3200" dirty="0"/>
              <a:t>“HOW TO REBUILD A TOASTMASTERS CLUB” by Toastmasters International and</a:t>
            </a:r>
          </a:p>
          <a:p>
            <a:r>
              <a:rPr lang="en-US" sz="3200" dirty="0"/>
              <a:t>“Rebuilding Toastmaster Clubs</a:t>
            </a:r>
          </a:p>
          <a:p>
            <a:r>
              <a:rPr lang="en-US" sz="3200" dirty="0"/>
              <a:t>Club Coaching Workshop” by Jim Heeren, DTM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390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8F82A-7ED4-45D1-AFC1-827CCAA3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2 – The a-b-c’s of Tapping into your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FFE60-445D-4E27-9DF2-E93511E4B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Club Business Cards.  Give the cards to friends, acquaintances and coworkers</a:t>
            </a:r>
          </a:p>
          <a:p>
            <a:r>
              <a:rPr lang="en-US" dirty="0"/>
              <a:t>Post flyers in the right places.  Create a Facebook page.  Create a Club website.</a:t>
            </a:r>
          </a:p>
          <a:p>
            <a:r>
              <a:rPr lang="en-US" dirty="0"/>
              <a:t>Utilize public service announcements.  Place them in your local newspapers, local radio stations, local cable or television stations</a:t>
            </a:r>
          </a:p>
        </p:txBody>
      </p:sp>
    </p:spTree>
    <p:extLst>
      <p:ext uri="{BB962C8B-B14F-4D97-AF65-F5344CB8AC3E}">
        <p14:creationId xmlns:p14="http://schemas.microsoft.com/office/powerpoint/2010/main" val="2985450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8B1D2-40C9-40A4-A9F4-56199E419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Promote Toastmasters in Your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5E3DE-58A6-4872-B9AF-B08181AD22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Newspapers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 Media and Blogs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Local Government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Chamber of Commerce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Libraries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Company Publications/Websites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Employee Orientations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0215E-5DB2-4210-A7D9-51A3560218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8"/>
            </a:pPr>
            <a:r>
              <a:rPr lang="en-US" dirty="0"/>
              <a:t>Universities/Community Colleges</a:t>
            </a:r>
          </a:p>
          <a:p>
            <a:pPr marL="514350" indent="-514350">
              <a:buAutoNum type="arabicPeriod" startAt="8"/>
            </a:pPr>
            <a:r>
              <a:rPr lang="en-US" dirty="0"/>
              <a:t>High Schools</a:t>
            </a:r>
          </a:p>
          <a:p>
            <a:pPr marL="514350" indent="-514350">
              <a:buAutoNum type="arabicPeriod" startAt="8"/>
            </a:pPr>
            <a:r>
              <a:rPr lang="en-US" dirty="0"/>
              <a:t>Community Events</a:t>
            </a:r>
          </a:p>
          <a:p>
            <a:pPr marL="0" indent="0">
              <a:buNone/>
            </a:pPr>
            <a:r>
              <a:rPr lang="en-US" dirty="0"/>
              <a:t>11. Billboards</a:t>
            </a:r>
          </a:p>
          <a:p>
            <a:pPr marL="0" indent="0">
              <a:buNone/>
            </a:pPr>
            <a:r>
              <a:rPr lang="en-US" dirty="0"/>
              <a:t>12. Websites and Newsletters</a:t>
            </a:r>
          </a:p>
          <a:p>
            <a:pPr marL="0" indent="0">
              <a:buNone/>
            </a:pPr>
            <a:r>
              <a:rPr lang="en-US" dirty="0"/>
              <a:t>13.  Create Club Business Cards</a:t>
            </a:r>
          </a:p>
          <a:p>
            <a:pPr marL="0" indent="0">
              <a:buNone/>
            </a:pPr>
            <a:r>
              <a:rPr lang="en-US" dirty="0"/>
              <a:t>14.  Wear Your Toastmasters Pin</a:t>
            </a:r>
          </a:p>
        </p:txBody>
      </p:sp>
    </p:spTree>
    <p:extLst>
      <p:ext uri="{BB962C8B-B14F-4D97-AF65-F5344CB8AC3E}">
        <p14:creationId xmlns:p14="http://schemas.microsoft.com/office/powerpoint/2010/main" val="523049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399219D-B5F6-49D2-865C-09EF8E2A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Guerrilla Marketing Tactics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E7C7D7-9767-43F4-BEB5-E76756B14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Throw a flash mob skit promoting the club (perhaps dressed as pirates on Talk Like a Pirate day).</a:t>
            </a:r>
          </a:p>
          <a:p>
            <a:r>
              <a:rPr lang="en-US" dirty="0"/>
              <a:t>Door hangers (like the “do not disturb” hangers at hotels) you can hang on door knobs to promote your club</a:t>
            </a:r>
          </a:p>
          <a:p>
            <a:r>
              <a:rPr lang="en-US" dirty="0"/>
              <a:t>Pay it forward – buy the person behind you coffee at Starbucks or movie tickets at the cinema and ask the worker to pass them your club business card – Don’t forget to give one for the worker too</a:t>
            </a:r>
          </a:p>
          <a:p>
            <a:r>
              <a:rPr lang="en-US" dirty="0"/>
              <a:t>Drop off your old Toastmasters magazines at Doctors’ offices.  Include contact and </a:t>
            </a:r>
            <a:r>
              <a:rPr lang="en-US"/>
              <a:t>meeting information.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2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05FF5-C9F7-4E40-98A8-E6C691111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Hold an Open House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E1C4D-0657-4C67-A3F8-8BC5F0DCE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Promote the event to fill seats</a:t>
            </a:r>
          </a:p>
          <a:p>
            <a:r>
              <a:rPr lang="en-US" dirty="0"/>
              <a:t>Provide a guest packet</a:t>
            </a:r>
          </a:p>
          <a:p>
            <a:r>
              <a:rPr lang="en-US" dirty="0"/>
              <a:t>Provide refreshments</a:t>
            </a:r>
          </a:p>
          <a:p>
            <a:r>
              <a:rPr lang="en-US" dirty="0"/>
              <a:t>Make it a demo meeting</a:t>
            </a:r>
          </a:p>
          <a:p>
            <a:r>
              <a:rPr lang="en-US" dirty="0"/>
              <a:t>Toastmaster themes</a:t>
            </a:r>
          </a:p>
          <a:p>
            <a:r>
              <a:rPr lang="en-US" dirty="0"/>
              <a:t>Question and Answer</a:t>
            </a:r>
          </a:p>
          <a:p>
            <a:r>
              <a:rPr lang="en-US" dirty="0"/>
              <a:t>Socialize after the meeting</a:t>
            </a:r>
          </a:p>
        </p:txBody>
      </p:sp>
    </p:spTree>
    <p:extLst>
      <p:ext uri="{BB962C8B-B14F-4D97-AF65-F5344CB8AC3E}">
        <p14:creationId xmlns:p14="http://schemas.microsoft.com/office/powerpoint/2010/main" val="3722830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6AA0-948C-4401-93D3-DEFC3D0B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Turning Your Guests into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1633E-78D9-449D-BDF3-3301B5A2A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 your guests and have them sign a guest book</a:t>
            </a:r>
          </a:p>
          <a:p>
            <a:r>
              <a:rPr lang="en-US" dirty="0"/>
              <a:t>Introduce the guests at the start of the meeting.</a:t>
            </a:r>
          </a:p>
          <a:p>
            <a:r>
              <a:rPr lang="en-US" dirty="0"/>
              <a:t>Make sure the guests know what is happening throughout the meeting</a:t>
            </a:r>
          </a:p>
          <a:p>
            <a:r>
              <a:rPr lang="en-US" dirty="0"/>
              <a:t>Before adjourning the meeting, ask the guests what they liked about the meeting, do they have any questions, etc.</a:t>
            </a:r>
          </a:p>
          <a:p>
            <a:r>
              <a:rPr lang="en-US" dirty="0"/>
              <a:t>Invite the guests to the next meeting.</a:t>
            </a:r>
          </a:p>
        </p:txBody>
      </p:sp>
    </p:spTree>
    <p:extLst>
      <p:ext uri="{BB962C8B-B14F-4D97-AF65-F5344CB8AC3E}">
        <p14:creationId xmlns:p14="http://schemas.microsoft.com/office/powerpoint/2010/main" val="1320640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3564-B6B0-4DD9-9E76-906C83FA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Corporate Clubs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655A7-F725-4289-B5CD-E8F754B5A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Have an experienced district leader meet with a high ranking official of the corporation or organization that sponsors the club.</a:t>
            </a:r>
          </a:p>
          <a:p>
            <a:pPr lvl="1"/>
            <a:r>
              <a:rPr lang="en-US" dirty="0"/>
              <a:t>This can reinforce the relationship between Toastmasters and the sponsoring business</a:t>
            </a:r>
          </a:p>
          <a:p>
            <a:pPr lvl="1"/>
            <a:r>
              <a:rPr lang="en-US" dirty="0"/>
              <a:t>Helps enhance understanding of how Toastmasters membership contributes to their organizational success</a:t>
            </a:r>
          </a:p>
          <a:p>
            <a:pPr lvl="1"/>
            <a:r>
              <a:rPr lang="en-US" dirty="0"/>
              <a:t>Reaffirms the organization’s level of support for Toastmasters</a:t>
            </a:r>
          </a:p>
        </p:txBody>
      </p:sp>
    </p:spTree>
    <p:extLst>
      <p:ext uri="{BB962C8B-B14F-4D97-AF65-F5344CB8AC3E}">
        <p14:creationId xmlns:p14="http://schemas.microsoft.com/office/powerpoint/2010/main" val="1776014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4423C1-5FB0-44DA-8EBB-F839F3B93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3 – Finding and Establishing Partnerships	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9F1F5EA-B69E-4A93-B80F-8183A6888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What organizations in your proximity have members/employees that need what you can offer</a:t>
            </a:r>
          </a:p>
          <a:p>
            <a:r>
              <a:rPr lang="en-US" dirty="0"/>
              <a:t>Create a Community Contact Team</a:t>
            </a:r>
          </a:p>
          <a:p>
            <a:r>
              <a:rPr lang="en-US" dirty="0"/>
              <a:t>Plan and hold demonstration meetings</a:t>
            </a:r>
          </a:p>
        </p:txBody>
      </p:sp>
    </p:spTree>
    <p:extLst>
      <p:ext uri="{BB962C8B-B14F-4D97-AF65-F5344CB8AC3E}">
        <p14:creationId xmlns:p14="http://schemas.microsoft.com/office/powerpoint/2010/main" val="1629259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740A-AE94-4121-B1B8-A8C361FA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3 – Provide a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1E37-2D55-4226-B248-09408DA5D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Speechcraft </a:t>
            </a:r>
          </a:p>
          <a:p>
            <a:r>
              <a:rPr lang="en-US" dirty="0"/>
              <a:t>Interpersonal Communication Program</a:t>
            </a:r>
          </a:p>
          <a:p>
            <a:r>
              <a:rPr lang="en-US" dirty="0"/>
              <a:t>Youth Leadership Program</a:t>
            </a:r>
          </a:p>
          <a:p>
            <a:r>
              <a:rPr lang="en-US" dirty="0"/>
              <a:t>Give a presentation to a local organization</a:t>
            </a:r>
          </a:p>
        </p:txBody>
      </p:sp>
    </p:spTree>
    <p:extLst>
      <p:ext uri="{BB962C8B-B14F-4D97-AF65-F5344CB8AC3E}">
        <p14:creationId xmlns:p14="http://schemas.microsoft.com/office/powerpoint/2010/main" val="443199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7048-4F52-4E4A-A051-24447A258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a Club Coach from the District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26FD5-C05E-4807-872C-225C63378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Appointed by the District Director or Club Growth Director</a:t>
            </a:r>
          </a:p>
          <a:p>
            <a:r>
              <a:rPr lang="en-US" dirty="0"/>
              <a:t>Knowledge of Toastmasters Programs</a:t>
            </a:r>
          </a:p>
          <a:p>
            <a:r>
              <a:rPr lang="en-US" dirty="0"/>
              <a:t>Provides guidance to the club</a:t>
            </a:r>
          </a:p>
        </p:txBody>
      </p:sp>
    </p:spTree>
    <p:extLst>
      <p:ext uri="{BB962C8B-B14F-4D97-AF65-F5344CB8AC3E}">
        <p14:creationId xmlns:p14="http://schemas.microsoft.com/office/powerpoint/2010/main" val="215908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CADC3-BAF8-495D-936D-6553757C3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skills, abilities and qualities should you bring?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C2F8C-FC79-4CE0-9378-3DA29E5CC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Enthusiasm</a:t>
            </a:r>
          </a:p>
          <a:p>
            <a:r>
              <a:rPr lang="en-US" dirty="0"/>
              <a:t>Knowledge of Toastmasters</a:t>
            </a:r>
          </a:p>
          <a:p>
            <a:r>
              <a:rPr lang="en-US" dirty="0"/>
              <a:t>Keen interesting in helping other Toastmasters</a:t>
            </a:r>
          </a:p>
          <a:p>
            <a:r>
              <a:rPr lang="en-US" dirty="0"/>
              <a:t>Leadership</a:t>
            </a:r>
          </a:p>
          <a:p>
            <a:r>
              <a:rPr lang="en-US" dirty="0"/>
              <a:t>Your testimonial Speech</a:t>
            </a:r>
          </a:p>
          <a:p>
            <a:r>
              <a:rPr lang="en-US" dirty="0"/>
              <a:t>A plan to get the club back on track</a:t>
            </a:r>
          </a:p>
        </p:txBody>
      </p:sp>
    </p:spTree>
    <p:extLst>
      <p:ext uri="{BB962C8B-B14F-4D97-AF65-F5344CB8AC3E}">
        <p14:creationId xmlns:p14="http://schemas.microsoft.com/office/powerpoint/2010/main" val="131691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AC48-37DF-40DC-8E85-D4411ED18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Successful Clubs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50B85-0AB9-4CB4-B195-078D7964F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Distinguished every year</a:t>
            </a:r>
          </a:p>
          <a:p>
            <a:r>
              <a:rPr lang="en-US" dirty="0"/>
              <a:t>Officers attend training</a:t>
            </a:r>
          </a:p>
          <a:p>
            <a:r>
              <a:rPr lang="en-US" dirty="0"/>
              <a:t>Members and officers are committed</a:t>
            </a:r>
          </a:p>
          <a:p>
            <a:r>
              <a:rPr lang="en-US" dirty="0"/>
              <a:t>Club executive team meets monthly</a:t>
            </a:r>
          </a:p>
          <a:p>
            <a:r>
              <a:rPr lang="en-US" dirty="0"/>
              <a:t>Guests are welcomed and recognized</a:t>
            </a:r>
          </a:p>
          <a:p>
            <a:r>
              <a:rPr lang="en-US" dirty="0"/>
              <a:t>Agenda</a:t>
            </a:r>
          </a:p>
          <a:p>
            <a:r>
              <a:rPr lang="en-US" dirty="0"/>
              <a:t>Friendly, Fun and…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935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7953C-2153-40BC-AA92-B81C0A91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 meetings and club executive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46F77-ECDB-4C20-95AC-C9341E1F5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Listen</a:t>
            </a:r>
          </a:p>
          <a:p>
            <a:r>
              <a:rPr lang="en-US" dirty="0"/>
              <a:t>Learn</a:t>
            </a:r>
          </a:p>
          <a:p>
            <a:r>
              <a:rPr lang="en-US" dirty="0"/>
              <a:t>Observe</a:t>
            </a:r>
          </a:p>
          <a:p>
            <a:r>
              <a:rPr lang="en-US" dirty="0"/>
              <a:t>Demonstrate</a:t>
            </a:r>
          </a:p>
          <a:p>
            <a:r>
              <a:rPr lang="en-US" dirty="0"/>
              <a:t>Persuade </a:t>
            </a:r>
          </a:p>
          <a:p>
            <a:r>
              <a:rPr lang="en-US" dirty="0"/>
              <a:t>Get a commitment</a:t>
            </a:r>
          </a:p>
          <a:p>
            <a:r>
              <a:rPr lang="en-US" dirty="0"/>
              <a:t>Motivate </a:t>
            </a:r>
          </a:p>
          <a:p>
            <a:r>
              <a:rPr lang="en-US" dirty="0"/>
              <a:t>Team build</a:t>
            </a:r>
          </a:p>
        </p:txBody>
      </p:sp>
    </p:spTree>
    <p:extLst>
      <p:ext uri="{BB962C8B-B14F-4D97-AF65-F5344CB8AC3E}">
        <p14:creationId xmlns:p14="http://schemas.microsoft.com/office/powerpoint/2010/main" val="3316625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A417-B331-4366-A466-2EA598CE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Your Leadership!  What can you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370F6-EB72-46BC-8F53-6513F5A02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Lead and facilitate “Moments of Truth”</a:t>
            </a:r>
          </a:p>
          <a:p>
            <a:r>
              <a:rPr lang="en-US" dirty="0"/>
              <a:t>Present educational sessions from The Successful Club Series</a:t>
            </a:r>
          </a:p>
          <a:p>
            <a:r>
              <a:rPr lang="en-US" dirty="0"/>
              <a:t>Help the club create marketing materials </a:t>
            </a:r>
          </a:p>
          <a:p>
            <a:r>
              <a:rPr lang="en-US" dirty="0"/>
              <a:t>Create a Club Community Contact team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99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EC6B2-F079-498C-BA2F-640B6A713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Ready?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616FF-4000-46A2-8539-3C2C5103A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additional training do you need?</a:t>
            </a:r>
          </a:p>
          <a:p>
            <a:r>
              <a:rPr lang="en-US" dirty="0"/>
              <a:t>Find a club rescue buddy or a mentor</a:t>
            </a:r>
          </a:p>
          <a:p>
            <a:r>
              <a:rPr lang="en-US" dirty="0"/>
              <a:t>Create your plan and then execute it</a:t>
            </a:r>
          </a:p>
          <a:p>
            <a:r>
              <a:rPr lang="en-US" dirty="0"/>
              <a:t>Enlist fellow club members to help</a:t>
            </a:r>
          </a:p>
          <a:p>
            <a:r>
              <a:rPr lang="en-US" dirty="0"/>
              <a:t>Remember: one person can’t save a club but one team can</a:t>
            </a:r>
          </a:p>
        </p:txBody>
      </p:sp>
    </p:spTree>
    <p:extLst>
      <p:ext uri="{BB962C8B-B14F-4D97-AF65-F5344CB8AC3E}">
        <p14:creationId xmlns:p14="http://schemas.microsoft.com/office/powerpoint/2010/main" val="995882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D9D4-AC95-4C74-8370-5DA6AA36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Struggling Clubs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125D6-A0F2-41B7-ABDD-76B0383C0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 membership</a:t>
            </a:r>
          </a:p>
          <a:p>
            <a:r>
              <a:rPr lang="en-US" dirty="0"/>
              <a:t>Low attendance at TLI</a:t>
            </a:r>
          </a:p>
          <a:p>
            <a:r>
              <a:rPr lang="en-US" dirty="0"/>
              <a:t>Incomplete agenda</a:t>
            </a:r>
          </a:p>
          <a:p>
            <a:r>
              <a:rPr lang="en-US" dirty="0"/>
              <a:t>Members do not fulfill commitments</a:t>
            </a:r>
          </a:p>
          <a:p>
            <a:r>
              <a:rPr lang="en-US" dirty="0"/>
              <a:t>Few educational completions</a:t>
            </a:r>
          </a:p>
          <a:p>
            <a:r>
              <a:rPr lang="en-US" dirty="0"/>
              <a:t>Do not utilize the Club Success Plan</a:t>
            </a:r>
          </a:p>
        </p:txBody>
      </p:sp>
    </p:spTree>
    <p:extLst>
      <p:ext uri="{BB962C8B-B14F-4D97-AF65-F5344CB8AC3E}">
        <p14:creationId xmlns:p14="http://schemas.microsoft.com/office/powerpoint/2010/main" val="382656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545F-37EF-40CB-894C-ECFE49A00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 3 Month Plan for Club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706B9-3210-44AD-9A9D-D4B9A104C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Club Assessment</a:t>
            </a:r>
          </a:p>
          <a:p>
            <a:r>
              <a:rPr lang="en-US" dirty="0"/>
              <a:t>Improve the Club Meetings</a:t>
            </a:r>
          </a:p>
          <a:p>
            <a:r>
              <a:rPr lang="en-US" dirty="0"/>
              <a:t>Marketing</a:t>
            </a:r>
          </a:p>
          <a:p>
            <a:r>
              <a:rPr lang="en-US" dirty="0"/>
              <a:t>Holding an Open House</a:t>
            </a:r>
          </a:p>
          <a:p>
            <a:r>
              <a:rPr lang="en-US" dirty="0"/>
              <a:t>Finding and Establishing Partnerships</a:t>
            </a:r>
          </a:p>
          <a:p>
            <a:r>
              <a:rPr lang="en-US" dirty="0"/>
              <a:t>Provide a Service to attract new members</a:t>
            </a:r>
          </a:p>
        </p:txBody>
      </p:sp>
    </p:spTree>
    <p:extLst>
      <p:ext uri="{BB962C8B-B14F-4D97-AF65-F5344CB8AC3E}">
        <p14:creationId xmlns:p14="http://schemas.microsoft.com/office/powerpoint/2010/main" val="40162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19AAC-48A4-4A32-ACD6-D5358864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1 – Club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77BF-5B3A-4F12-B058-73DCF2E81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Evaluate strengths and weaknesses of your club</a:t>
            </a:r>
          </a:p>
          <a:p>
            <a:r>
              <a:rPr lang="en-US" dirty="0"/>
              <a:t>Answer the questions in Moments of Truth and determine the weaknesses</a:t>
            </a:r>
          </a:p>
          <a:p>
            <a:r>
              <a:rPr lang="en-US" dirty="0"/>
              <a:t>Ask the questions, “Do we want to save the club? Why should we save the club?”</a:t>
            </a:r>
          </a:p>
          <a:p>
            <a:r>
              <a:rPr lang="en-US" dirty="0"/>
              <a:t>What are the strengths?</a:t>
            </a:r>
          </a:p>
          <a:p>
            <a:r>
              <a:rPr lang="en-US" dirty="0"/>
              <a:t>Who does the club appeal to, who would be attracted to joining the club?</a:t>
            </a:r>
          </a:p>
          <a:p>
            <a:r>
              <a:rPr lang="en-US" dirty="0"/>
              <a:t>What is the club’s market?  (Profile demographic, ages, occupations, geographic area)</a:t>
            </a:r>
          </a:p>
        </p:txBody>
      </p:sp>
    </p:spTree>
    <p:extLst>
      <p:ext uri="{BB962C8B-B14F-4D97-AF65-F5344CB8AC3E}">
        <p14:creationId xmlns:p14="http://schemas.microsoft.com/office/powerpoint/2010/main" val="492188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D555AB-D028-4411-99C5-C5884E6C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68945"/>
            <a:ext cx="10515600" cy="3103419"/>
          </a:xfrm>
        </p:spPr>
        <p:txBody>
          <a:bodyPr>
            <a:normAutofit fontScale="90000"/>
          </a:bodyPr>
          <a:lstStyle/>
          <a:p>
            <a:r>
              <a:rPr lang="en-US" dirty="0"/>
              <a:t>Utilize the Club Troubleshooting Guide and Moments of Truth as well as How to Rebuild a Toastmasters Club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171A93-EF8D-4F86-94B9-FFE37E001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043931"/>
            <a:ext cx="105156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2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3CB68-A89F-4D3D-AFEB-C1CA3818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F84F74-F3FB-4315-A90E-AC4383712F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825" y="2096291"/>
            <a:ext cx="2609850" cy="3262313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6A95D2-C187-4ECD-BB70-79B7310B36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5" t="10487" r="19431" b="10681"/>
          <a:stretch/>
        </p:blipFill>
        <p:spPr>
          <a:xfrm>
            <a:off x="4686300" y="2096289"/>
            <a:ext cx="2819400" cy="32623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EBC24B-77B3-4C3C-8827-29514847E9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575" y="2096289"/>
            <a:ext cx="2686049" cy="326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494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7ED1-9078-4061-93D2-54D73C22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1 – Improve Club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9BD22-5702-4409-B59F-0901D2BD7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club meetings so much that people will be compelled to join the club</a:t>
            </a:r>
          </a:p>
          <a:p>
            <a:r>
              <a:rPr lang="en-US" dirty="0"/>
              <a:t>Use the Club Assessment immediately to improve the club meetings</a:t>
            </a:r>
          </a:p>
          <a:p>
            <a:r>
              <a:rPr lang="en-US" dirty="0"/>
              <a:t>Focus on meeting planning and execution</a:t>
            </a:r>
          </a:p>
          <a:p>
            <a:r>
              <a:rPr lang="en-US" dirty="0"/>
              <a:t>A well planned and well run meeting is the club’s best marketing tool</a:t>
            </a:r>
          </a:p>
        </p:txBody>
      </p:sp>
    </p:spTree>
    <p:extLst>
      <p:ext uri="{BB962C8B-B14F-4D97-AF65-F5344CB8AC3E}">
        <p14:creationId xmlns:p14="http://schemas.microsoft.com/office/powerpoint/2010/main" val="395197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0D01F-1C28-451C-9671-8846E9BE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Interest – Special Theme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1BA61-E469-4386-95E5-F035471B3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Create themes for your club meetings</a:t>
            </a:r>
          </a:p>
          <a:p>
            <a:r>
              <a:rPr lang="en-US" dirty="0"/>
              <a:t>Watch a video of a World Champion of Public Speaking</a:t>
            </a:r>
          </a:p>
          <a:p>
            <a:r>
              <a:rPr lang="en-US" dirty="0"/>
              <a:t>Invite Toastmasters from other clubs to speak</a:t>
            </a:r>
          </a:p>
          <a:p>
            <a:r>
              <a:rPr lang="en-US" dirty="0"/>
              <a:t>Invite non-Toastmasters to speak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86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885</Words>
  <Application>Microsoft Office PowerPoint</Application>
  <PresentationFormat>Widescreen</PresentationFormat>
  <Paragraphs>145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Rebuilding Toastmaster Clubs </vt:lpstr>
      <vt:lpstr>Characteristics of Successful Clubs </vt:lpstr>
      <vt:lpstr>Characteristics of Struggling Clubs</vt:lpstr>
      <vt:lpstr>Developing a 3 Month Plan for Club Success</vt:lpstr>
      <vt:lpstr>Month 1 – Club Assessment</vt:lpstr>
      <vt:lpstr>Utilize the Club Troubleshooting Guide and Moments of Truth as well as How to Rebuild a Toastmasters Club</vt:lpstr>
      <vt:lpstr>Resources</vt:lpstr>
      <vt:lpstr>Month 1 – Improve Club Meetings</vt:lpstr>
      <vt:lpstr>Create Interest – Special Theme Meetings</vt:lpstr>
      <vt:lpstr>Month 2 – The a-b-c’s of Tapping into your Market</vt:lpstr>
      <vt:lpstr>Promote Toastmasters in Your Community</vt:lpstr>
      <vt:lpstr>Guerrilla Marketing Tactics</vt:lpstr>
      <vt:lpstr>Hold an Open House</vt:lpstr>
      <vt:lpstr>Turning Your Guests into Members</vt:lpstr>
      <vt:lpstr>Corporate Clubs </vt:lpstr>
      <vt:lpstr>Month 3 – Finding and Establishing Partnerships </vt:lpstr>
      <vt:lpstr>Month 3 – Provide a Service</vt:lpstr>
      <vt:lpstr>Request a Club Coach from the District</vt:lpstr>
      <vt:lpstr>What skills, abilities and qualities should you bring?</vt:lpstr>
      <vt:lpstr>Attend meetings and club executive meetings</vt:lpstr>
      <vt:lpstr>Show Your Leadership!  What can you do?</vt:lpstr>
      <vt:lpstr>Are You Ready?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Rebuilding Toastmaster Clubs</dc:title>
  <dc:creator>Bonnie Tippey</dc:creator>
  <cp:lastModifiedBy>Bonnie Tippey</cp:lastModifiedBy>
  <cp:revision>19</cp:revision>
  <dcterms:created xsi:type="dcterms:W3CDTF">2020-06-17T00:46:57Z</dcterms:created>
  <dcterms:modified xsi:type="dcterms:W3CDTF">2020-06-27T12:05:55Z</dcterms:modified>
</cp:coreProperties>
</file>