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3"/>
  </p:handoutMasterIdLst>
  <p:sldIdLst>
    <p:sldId id="260" r:id="rId5"/>
    <p:sldId id="261" r:id="rId6"/>
    <p:sldId id="265" r:id="rId7"/>
    <p:sldId id="296" r:id="rId8"/>
    <p:sldId id="266" r:id="rId9"/>
    <p:sldId id="275" r:id="rId10"/>
    <p:sldId id="274" r:id="rId11"/>
    <p:sldId id="288" r:id="rId12"/>
    <p:sldId id="273" r:id="rId13"/>
    <p:sldId id="289" r:id="rId14"/>
    <p:sldId id="279" r:id="rId15"/>
    <p:sldId id="292" r:id="rId16"/>
    <p:sldId id="295" r:id="rId17"/>
    <p:sldId id="297" r:id="rId18"/>
    <p:sldId id="293" r:id="rId19"/>
    <p:sldId id="294" r:id="rId20"/>
    <p:sldId id="283" r:id="rId21"/>
    <p:sldId id="285" r:id="rId22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02C"/>
    <a:srgbClr val="800000"/>
    <a:srgbClr val="0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3698B-CD49-47F5-AD3D-2241DFDEBEDB}" v="262" dt="2020-07-10T11:53:12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824" y="102"/>
      </p:cViewPr>
      <p:guideLst>
        <p:guide orient="horz" pos="23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Gluck" userId="99fc32c7-2d41-41da-9796-5322e4a2e501" providerId="ADAL" clId="{6893698B-CD49-47F5-AD3D-2241DFDEBEDB}"/>
    <pc:docChg chg="undo custSel addSld delSld modSld modMainMaster">
      <pc:chgData name="Andrea Gluck" userId="99fc32c7-2d41-41da-9796-5322e4a2e501" providerId="ADAL" clId="{6893698B-CD49-47F5-AD3D-2241DFDEBEDB}" dt="2020-07-10T11:53:12.635" v="2820"/>
      <pc:docMkLst>
        <pc:docMk/>
      </pc:docMkLst>
      <pc:sldChg chg="modSp">
        <pc:chgData name="Andrea Gluck" userId="99fc32c7-2d41-41da-9796-5322e4a2e501" providerId="ADAL" clId="{6893698B-CD49-47F5-AD3D-2241DFDEBEDB}" dt="2020-06-26T12:11:38.741" v="50" actId="14100"/>
        <pc:sldMkLst>
          <pc:docMk/>
          <pc:sldMk cId="978270871" sldId="261"/>
        </pc:sldMkLst>
        <pc:spChg chg="mod">
          <ac:chgData name="Andrea Gluck" userId="99fc32c7-2d41-41da-9796-5322e4a2e501" providerId="ADAL" clId="{6893698B-CD49-47F5-AD3D-2241DFDEBEDB}" dt="2020-06-26T12:11:38.741" v="50" actId="14100"/>
          <ac:spMkLst>
            <pc:docMk/>
            <pc:sldMk cId="978270871" sldId="261"/>
            <ac:spMk id="7" creationId="{00000000-0000-0000-0000-000000000000}"/>
          </ac:spMkLst>
        </pc:spChg>
        <pc:spChg chg="mod">
          <ac:chgData name="Andrea Gluck" userId="99fc32c7-2d41-41da-9796-5322e4a2e501" providerId="ADAL" clId="{6893698B-CD49-47F5-AD3D-2241DFDEBEDB}" dt="2020-06-26T12:11:12.329" v="22" actId="20577"/>
          <ac:spMkLst>
            <pc:docMk/>
            <pc:sldMk cId="978270871" sldId="261"/>
            <ac:spMk id="8" creationId="{00000000-0000-0000-0000-000000000000}"/>
          </ac:spMkLst>
        </pc:spChg>
      </pc:sldChg>
      <pc:sldChg chg="modSp del modAnim">
        <pc:chgData name="Andrea Gluck" userId="99fc32c7-2d41-41da-9796-5322e4a2e501" providerId="ADAL" clId="{6893698B-CD49-47F5-AD3D-2241DFDEBEDB}" dt="2020-06-27T13:02:48.688" v="2725" actId="2696"/>
        <pc:sldMkLst>
          <pc:docMk/>
          <pc:sldMk cId="911134769" sldId="263"/>
        </pc:sldMkLst>
        <pc:spChg chg="mod">
          <ac:chgData name="Andrea Gluck" userId="99fc32c7-2d41-41da-9796-5322e4a2e501" providerId="ADAL" clId="{6893698B-CD49-47F5-AD3D-2241DFDEBEDB}" dt="2020-06-27T12:58:01.655" v="2646" actId="20577"/>
          <ac:spMkLst>
            <pc:docMk/>
            <pc:sldMk cId="911134769" sldId="263"/>
            <ac:spMk id="3" creationId="{00000000-0000-0000-0000-000000000000}"/>
          </ac:spMkLst>
        </pc:spChg>
      </pc:sldChg>
      <pc:sldChg chg="modSp">
        <pc:chgData name="Andrea Gluck" userId="99fc32c7-2d41-41da-9796-5322e4a2e501" providerId="ADAL" clId="{6893698B-CD49-47F5-AD3D-2241DFDEBEDB}" dt="2020-06-26T12:26:48.501" v="576" actId="20577"/>
        <pc:sldMkLst>
          <pc:docMk/>
          <pc:sldMk cId="911134769" sldId="266"/>
        </pc:sldMkLst>
        <pc:graphicFrameChg chg="mod">
          <ac:chgData name="Andrea Gluck" userId="99fc32c7-2d41-41da-9796-5322e4a2e501" providerId="ADAL" clId="{6893698B-CD49-47F5-AD3D-2241DFDEBEDB}" dt="2020-06-26T12:26:48.501" v="576" actId="20577"/>
          <ac:graphicFrameMkLst>
            <pc:docMk/>
            <pc:sldMk cId="911134769" sldId="266"/>
            <ac:graphicFrameMk id="4" creationId="{00000000-0000-0000-0000-000000000000}"/>
          </ac:graphicFrameMkLst>
        </pc:graphicFrameChg>
      </pc:sldChg>
      <pc:sldChg chg="del">
        <pc:chgData name="Andrea Gluck" userId="99fc32c7-2d41-41da-9796-5322e4a2e501" providerId="ADAL" clId="{6893698B-CD49-47F5-AD3D-2241DFDEBEDB}" dt="2020-06-26T23:58:15.748" v="1902" actId="2696"/>
        <pc:sldMkLst>
          <pc:docMk/>
          <pc:sldMk cId="911134769" sldId="267"/>
        </pc:sldMkLst>
      </pc:sldChg>
      <pc:sldChg chg="addSp delSp modSp del">
        <pc:chgData name="Andrea Gluck" userId="99fc32c7-2d41-41da-9796-5322e4a2e501" providerId="ADAL" clId="{6893698B-CD49-47F5-AD3D-2241DFDEBEDB}" dt="2020-06-26T23:59:08.035" v="1904" actId="2696"/>
        <pc:sldMkLst>
          <pc:docMk/>
          <pc:sldMk cId="1424736540" sldId="272"/>
        </pc:sldMkLst>
        <pc:spChg chg="mod">
          <ac:chgData name="Andrea Gluck" userId="99fc32c7-2d41-41da-9796-5322e4a2e501" providerId="ADAL" clId="{6893698B-CD49-47F5-AD3D-2241DFDEBEDB}" dt="2020-06-26T23:57:06.332" v="1890" actId="20577"/>
          <ac:spMkLst>
            <pc:docMk/>
            <pc:sldMk cId="1424736540" sldId="272"/>
            <ac:spMk id="2" creationId="{00000000-0000-0000-0000-000000000000}"/>
          </ac:spMkLst>
        </pc:spChg>
        <pc:spChg chg="add del mod">
          <ac:chgData name="Andrea Gluck" userId="99fc32c7-2d41-41da-9796-5322e4a2e501" providerId="ADAL" clId="{6893698B-CD49-47F5-AD3D-2241DFDEBEDB}" dt="2020-06-26T23:57:30.661" v="1894" actId="478"/>
          <ac:spMkLst>
            <pc:docMk/>
            <pc:sldMk cId="1424736540" sldId="272"/>
            <ac:spMk id="4" creationId="{883BDABA-3DE0-407E-9299-67F8883577AC}"/>
          </ac:spMkLst>
        </pc:spChg>
        <pc:picChg chg="add del">
          <ac:chgData name="Andrea Gluck" userId="99fc32c7-2d41-41da-9796-5322e4a2e501" providerId="ADAL" clId="{6893698B-CD49-47F5-AD3D-2241DFDEBEDB}" dt="2020-06-26T23:57:30.661" v="1894" actId="478"/>
          <ac:picMkLst>
            <pc:docMk/>
            <pc:sldMk cId="1424736540" sldId="272"/>
            <ac:picMk id="5" creationId="{00000000-0000-0000-0000-000000000000}"/>
          </ac:picMkLst>
        </pc:picChg>
      </pc:sldChg>
      <pc:sldChg chg="delSp modSp modAnim">
        <pc:chgData name="Andrea Gluck" userId="99fc32c7-2d41-41da-9796-5322e4a2e501" providerId="ADAL" clId="{6893698B-CD49-47F5-AD3D-2241DFDEBEDB}" dt="2020-06-27T13:01:02.517" v="2715"/>
        <pc:sldMkLst>
          <pc:docMk/>
          <pc:sldMk cId="1424736540" sldId="273"/>
        </pc:sldMkLst>
        <pc:spChg chg="mod">
          <ac:chgData name="Andrea Gluck" userId="99fc32c7-2d41-41da-9796-5322e4a2e501" providerId="ADAL" clId="{6893698B-CD49-47F5-AD3D-2241DFDEBEDB}" dt="2020-06-26T23:49:20.981" v="1221" actId="20577"/>
          <ac:spMkLst>
            <pc:docMk/>
            <pc:sldMk cId="1424736540" sldId="273"/>
            <ac:spMk id="2" creationId="{00000000-0000-0000-0000-000000000000}"/>
          </ac:spMkLst>
        </pc:spChg>
        <pc:spChg chg="mod">
          <ac:chgData name="Andrea Gluck" userId="99fc32c7-2d41-41da-9796-5322e4a2e501" providerId="ADAL" clId="{6893698B-CD49-47F5-AD3D-2241DFDEBEDB}" dt="2020-06-26T23:53:37.669" v="1734" actId="20577"/>
          <ac:spMkLst>
            <pc:docMk/>
            <pc:sldMk cId="1424736540" sldId="273"/>
            <ac:spMk id="3" creationId="{00000000-0000-0000-0000-000000000000}"/>
          </ac:spMkLst>
        </pc:spChg>
        <pc:picChg chg="del">
          <ac:chgData name="Andrea Gluck" userId="99fc32c7-2d41-41da-9796-5322e4a2e501" providerId="ADAL" clId="{6893698B-CD49-47F5-AD3D-2241DFDEBEDB}" dt="2020-06-26T23:49:23.640" v="1222" actId="478"/>
          <ac:picMkLst>
            <pc:docMk/>
            <pc:sldMk cId="1424736540" sldId="273"/>
            <ac:picMk id="6" creationId="{00000000-0000-0000-0000-000000000000}"/>
          </ac:picMkLst>
        </pc:picChg>
      </pc:sldChg>
      <pc:sldChg chg="modSp modAnim">
        <pc:chgData name="Andrea Gluck" userId="99fc32c7-2d41-41da-9796-5322e4a2e501" providerId="ADAL" clId="{6893698B-CD49-47F5-AD3D-2241DFDEBEDB}" dt="2020-06-27T12:59:32.874" v="2698"/>
        <pc:sldMkLst>
          <pc:docMk/>
          <pc:sldMk cId="3340675815" sldId="274"/>
        </pc:sldMkLst>
        <pc:spChg chg="mod">
          <ac:chgData name="Andrea Gluck" userId="99fc32c7-2d41-41da-9796-5322e4a2e501" providerId="ADAL" clId="{6893698B-CD49-47F5-AD3D-2241DFDEBEDB}" dt="2020-06-26T23:45:01.926" v="797" actId="20577"/>
          <ac:spMkLst>
            <pc:docMk/>
            <pc:sldMk cId="3340675815" sldId="274"/>
            <ac:spMk id="2" creationId="{00000000-0000-0000-0000-000000000000}"/>
          </ac:spMkLst>
        </pc:spChg>
        <pc:spChg chg="mod">
          <ac:chgData name="Andrea Gluck" userId="99fc32c7-2d41-41da-9796-5322e4a2e501" providerId="ADAL" clId="{6893698B-CD49-47F5-AD3D-2241DFDEBEDB}" dt="2020-06-27T00:00:04.907" v="1958" actId="255"/>
          <ac:spMkLst>
            <pc:docMk/>
            <pc:sldMk cId="3340675815" sldId="274"/>
            <ac:spMk id="3" creationId="{00000000-0000-0000-0000-000000000000}"/>
          </ac:spMkLst>
        </pc:spChg>
      </pc:sldChg>
      <pc:sldChg chg="modSp modAnim">
        <pc:chgData name="Andrea Gluck" userId="99fc32c7-2d41-41da-9796-5322e4a2e501" providerId="ADAL" clId="{6893698B-CD49-47F5-AD3D-2241DFDEBEDB}" dt="2020-06-27T12:58:57.665" v="2691" actId="20577"/>
        <pc:sldMkLst>
          <pc:docMk/>
          <pc:sldMk cId="2424311932" sldId="275"/>
        </pc:sldMkLst>
        <pc:spChg chg="mod">
          <ac:chgData name="Andrea Gluck" userId="99fc32c7-2d41-41da-9796-5322e4a2e501" providerId="ADAL" clId="{6893698B-CD49-47F5-AD3D-2241DFDEBEDB}" dt="2020-06-26T23:43:25.900" v="583" actId="20577"/>
          <ac:spMkLst>
            <pc:docMk/>
            <pc:sldMk cId="2424311932" sldId="275"/>
            <ac:spMk id="2" creationId="{00000000-0000-0000-0000-000000000000}"/>
          </ac:spMkLst>
        </pc:spChg>
        <pc:spChg chg="mod">
          <ac:chgData name="Andrea Gluck" userId="99fc32c7-2d41-41da-9796-5322e4a2e501" providerId="ADAL" clId="{6893698B-CD49-47F5-AD3D-2241DFDEBEDB}" dt="2020-06-27T12:58:57.665" v="2691" actId="20577"/>
          <ac:spMkLst>
            <pc:docMk/>
            <pc:sldMk cId="2424311932" sldId="275"/>
            <ac:spMk id="3" creationId="{00000000-0000-0000-0000-000000000000}"/>
          </ac:spMkLst>
        </pc:spChg>
      </pc:sldChg>
      <pc:sldChg chg="del">
        <pc:chgData name="Andrea Gluck" userId="99fc32c7-2d41-41da-9796-5322e4a2e501" providerId="ADAL" clId="{6893698B-CD49-47F5-AD3D-2241DFDEBEDB}" dt="2020-06-26T23:58:04.636" v="1899" actId="2696"/>
        <pc:sldMkLst>
          <pc:docMk/>
          <pc:sldMk cId="3803109651" sldId="276"/>
        </pc:sldMkLst>
      </pc:sldChg>
      <pc:sldChg chg="del">
        <pc:chgData name="Andrea Gluck" userId="99fc32c7-2d41-41da-9796-5322e4a2e501" providerId="ADAL" clId="{6893698B-CD49-47F5-AD3D-2241DFDEBEDB}" dt="2020-06-26T23:58:01.708" v="1898" actId="2696"/>
        <pc:sldMkLst>
          <pc:docMk/>
          <pc:sldMk cId="3803109651" sldId="278"/>
        </pc:sldMkLst>
      </pc:sldChg>
      <pc:sldChg chg="del">
        <pc:chgData name="Andrea Gluck" userId="99fc32c7-2d41-41da-9796-5322e4a2e501" providerId="ADAL" clId="{6893698B-CD49-47F5-AD3D-2241DFDEBEDB}" dt="2020-06-26T23:58:10.774" v="1901" actId="2696"/>
        <pc:sldMkLst>
          <pc:docMk/>
          <pc:sldMk cId="3836675545" sldId="280"/>
        </pc:sldMkLst>
      </pc:sldChg>
      <pc:sldChg chg="del">
        <pc:chgData name="Andrea Gluck" userId="99fc32c7-2d41-41da-9796-5322e4a2e501" providerId="ADAL" clId="{6893698B-CD49-47F5-AD3D-2241DFDEBEDB}" dt="2020-06-26T23:57:59.650" v="1897" actId="2696"/>
        <pc:sldMkLst>
          <pc:docMk/>
          <pc:sldMk cId="839541061" sldId="281"/>
        </pc:sldMkLst>
      </pc:sldChg>
      <pc:sldChg chg="del">
        <pc:chgData name="Andrea Gluck" userId="99fc32c7-2d41-41da-9796-5322e4a2e501" providerId="ADAL" clId="{6893698B-CD49-47F5-AD3D-2241DFDEBEDB}" dt="2020-06-26T23:57:54.389" v="1896" actId="2696"/>
        <pc:sldMkLst>
          <pc:docMk/>
          <pc:sldMk cId="4208563830" sldId="282"/>
        </pc:sldMkLst>
      </pc:sldChg>
      <pc:sldChg chg="addSp modSp modAnim">
        <pc:chgData name="Andrea Gluck" userId="99fc32c7-2d41-41da-9796-5322e4a2e501" providerId="ADAL" clId="{6893698B-CD49-47F5-AD3D-2241DFDEBEDB}" dt="2020-06-27T13:01:46.840" v="2724"/>
        <pc:sldMkLst>
          <pc:docMk/>
          <pc:sldMk cId="1544198520" sldId="283"/>
        </pc:sldMkLst>
        <pc:picChg chg="mod">
          <ac:chgData name="Andrea Gluck" userId="99fc32c7-2d41-41da-9796-5322e4a2e501" providerId="ADAL" clId="{6893698B-CD49-47F5-AD3D-2241DFDEBEDB}" dt="2020-06-27T13:01:38.108" v="2722" actId="1076"/>
          <ac:picMkLst>
            <pc:docMk/>
            <pc:sldMk cId="1544198520" sldId="283"/>
            <ac:picMk id="4" creationId="{00000000-0000-0000-0000-000000000000}"/>
          </ac:picMkLst>
        </pc:picChg>
        <pc:cxnChg chg="add mod">
          <ac:chgData name="Andrea Gluck" userId="99fc32c7-2d41-41da-9796-5322e4a2e501" providerId="ADAL" clId="{6893698B-CD49-47F5-AD3D-2241DFDEBEDB}" dt="2020-06-27T00:15:56.042" v="2160" actId="14100"/>
          <ac:cxnSpMkLst>
            <pc:docMk/>
            <pc:sldMk cId="1544198520" sldId="283"/>
            <ac:cxnSpMk id="5" creationId="{8E0E8487-A4EB-49CD-B0F5-26D600D082D2}"/>
          </ac:cxnSpMkLst>
        </pc:cxnChg>
      </pc:sldChg>
      <pc:sldChg chg="del">
        <pc:chgData name="Andrea Gluck" userId="99fc32c7-2d41-41da-9796-5322e4a2e501" providerId="ADAL" clId="{6893698B-CD49-47F5-AD3D-2241DFDEBEDB}" dt="2020-06-26T23:58:07.523" v="1900" actId="2696"/>
        <pc:sldMkLst>
          <pc:docMk/>
          <pc:sldMk cId="11257443" sldId="286"/>
        </pc:sldMkLst>
      </pc:sldChg>
      <pc:sldChg chg="del">
        <pc:chgData name="Andrea Gluck" userId="99fc32c7-2d41-41da-9796-5322e4a2e501" providerId="ADAL" clId="{6893698B-CD49-47F5-AD3D-2241DFDEBEDB}" dt="2020-06-26T23:58:19.406" v="1903" actId="2696"/>
        <pc:sldMkLst>
          <pc:docMk/>
          <pc:sldMk cId="2050154850" sldId="287"/>
        </pc:sldMkLst>
      </pc:sldChg>
      <pc:sldChg chg="modSp modAnim">
        <pc:chgData name="Andrea Gluck" userId="99fc32c7-2d41-41da-9796-5322e4a2e501" providerId="ADAL" clId="{6893698B-CD49-47F5-AD3D-2241DFDEBEDB}" dt="2020-06-27T13:00:12.325" v="2706"/>
        <pc:sldMkLst>
          <pc:docMk/>
          <pc:sldMk cId="4263354855" sldId="288"/>
        </pc:sldMkLst>
        <pc:spChg chg="mod">
          <ac:chgData name="Andrea Gluck" userId="99fc32c7-2d41-41da-9796-5322e4a2e501" providerId="ADAL" clId="{6893698B-CD49-47F5-AD3D-2241DFDEBEDB}" dt="2020-06-26T23:47:21.461" v="1031" actId="20577"/>
          <ac:spMkLst>
            <pc:docMk/>
            <pc:sldMk cId="4263354855" sldId="288"/>
            <ac:spMk id="2" creationId="{00000000-0000-0000-0000-000000000000}"/>
          </ac:spMkLst>
        </pc:spChg>
        <pc:spChg chg="mod">
          <ac:chgData name="Andrea Gluck" userId="99fc32c7-2d41-41da-9796-5322e4a2e501" providerId="ADAL" clId="{6893698B-CD49-47F5-AD3D-2241DFDEBEDB}" dt="2020-06-27T12:59:54.077" v="2702" actId="1076"/>
          <ac:spMkLst>
            <pc:docMk/>
            <pc:sldMk cId="4263354855" sldId="288"/>
            <ac:spMk id="3" creationId="{00000000-0000-0000-0000-000000000000}"/>
          </ac:spMkLst>
        </pc:spChg>
      </pc:sldChg>
      <pc:sldChg chg="addSp delSp modSp">
        <pc:chgData name="Andrea Gluck" userId="99fc32c7-2d41-41da-9796-5322e4a2e501" providerId="ADAL" clId="{6893698B-CD49-47F5-AD3D-2241DFDEBEDB}" dt="2020-06-26T23:56:41.766" v="1847"/>
        <pc:sldMkLst>
          <pc:docMk/>
          <pc:sldMk cId="790523726" sldId="289"/>
        </pc:sldMkLst>
        <pc:spChg chg="mod">
          <ac:chgData name="Andrea Gluck" userId="99fc32c7-2d41-41da-9796-5322e4a2e501" providerId="ADAL" clId="{6893698B-CD49-47F5-AD3D-2241DFDEBEDB}" dt="2020-06-26T23:55:27.950" v="1840" actId="20577"/>
          <ac:spMkLst>
            <pc:docMk/>
            <pc:sldMk cId="790523726" sldId="289"/>
            <ac:spMk id="2" creationId="{00000000-0000-0000-0000-000000000000}"/>
          </ac:spMkLst>
        </pc:spChg>
        <pc:spChg chg="del mod">
          <ac:chgData name="Andrea Gluck" userId="99fc32c7-2d41-41da-9796-5322e4a2e501" providerId="ADAL" clId="{6893698B-CD49-47F5-AD3D-2241DFDEBEDB}" dt="2020-06-26T23:55:11.208" v="1793" actId="478"/>
          <ac:spMkLst>
            <pc:docMk/>
            <pc:sldMk cId="790523726" sldId="289"/>
            <ac:spMk id="3" creationId="{00000000-0000-0000-0000-000000000000}"/>
          </ac:spMkLst>
        </pc:spChg>
        <pc:picChg chg="add del mod">
          <ac:chgData name="Andrea Gluck" userId="99fc32c7-2d41-41da-9796-5322e4a2e501" providerId="ADAL" clId="{6893698B-CD49-47F5-AD3D-2241DFDEBEDB}" dt="2020-06-26T23:56:09.073" v="1846" actId="478"/>
          <ac:picMkLst>
            <pc:docMk/>
            <pc:sldMk cId="790523726" sldId="289"/>
            <ac:picMk id="4" creationId="{258878B1-1EEC-434E-A345-DF9B3B6B7938}"/>
          </ac:picMkLst>
        </pc:picChg>
        <pc:picChg chg="add">
          <ac:chgData name="Andrea Gluck" userId="99fc32c7-2d41-41da-9796-5322e4a2e501" providerId="ADAL" clId="{6893698B-CD49-47F5-AD3D-2241DFDEBEDB}" dt="2020-06-26T23:56:41.766" v="1847"/>
          <ac:picMkLst>
            <pc:docMk/>
            <pc:sldMk cId="790523726" sldId="289"/>
            <ac:picMk id="5" creationId="{F0DE51C9-6290-43C9-A9A2-36B9FA383483}"/>
          </ac:picMkLst>
        </pc:picChg>
        <pc:picChg chg="del">
          <ac:chgData name="Andrea Gluck" userId="99fc32c7-2d41-41da-9796-5322e4a2e501" providerId="ADAL" clId="{6893698B-CD49-47F5-AD3D-2241DFDEBEDB}" dt="2020-06-26T23:55:05.247" v="1791" actId="478"/>
          <ac:picMkLst>
            <pc:docMk/>
            <pc:sldMk cId="790523726" sldId="289"/>
            <ac:picMk id="6" creationId="{00000000-0000-0000-0000-000000000000}"/>
          </ac:picMkLst>
        </pc:picChg>
      </pc:sldChg>
      <pc:sldChg chg="del">
        <pc:chgData name="Andrea Gluck" userId="99fc32c7-2d41-41da-9796-5322e4a2e501" providerId="ADAL" clId="{6893698B-CD49-47F5-AD3D-2241DFDEBEDB}" dt="2020-06-26T23:57:51.723" v="1895" actId="2696"/>
        <pc:sldMkLst>
          <pc:docMk/>
          <pc:sldMk cId="2696836215" sldId="290"/>
        </pc:sldMkLst>
      </pc:sldChg>
      <pc:sldChg chg="modSp add del">
        <pc:chgData name="Andrea Gluck" userId="99fc32c7-2d41-41da-9796-5322e4a2e501" providerId="ADAL" clId="{6893698B-CD49-47F5-AD3D-2241DFDEBEDB}" dt="2020-06-27T00:19:21.722" v="2572" actId="2696"/>
        <pc:sldMkLst>
          <pc:docMk/>
          <pc:sldMk cId="2584610289" sldId="291"/>
        </pc:sldMkLst>
        <pc:spChg chg="mod">
          <ac:chgData name="Andrea Gluck" userId="99fc32c7-2d41-41da-9796-5322e4a2e501" providerId="ADAL" clId="{6893698B-CD49-47F5-AD3D-2241DFDEBEDB}" dt="2020-06-27T00:15:49.248" v="2158" actId="20577"/>
          <ac:spMkLst>
            <pc:docMk/>
            <pc:sldMk cId="2584610289" sldId="291"/>
            <ac:spMk id="2" creationId="{59927DDE-719A-4E36-9D4E-ADECB2C4F080}"/>
          </ac:spMkLst>
        </pc:spChg>
        <pc:spChg chg="mod">
          <ac:chgData name="Andrea Gluck" userId="99fc32c7-2d41-41da-9796-5322e4a2e501" providerId="ADAL" clId="{6893698B-CD49-47F5-AD3D-2241DFDEBEDB}" dt="2020-06-26T12:22:08.884" v="109" actId="20577"/>
          <ac:spMkLst>
            <pc:docMk/>
            <pc:sldMk cId="2584610289" sldId="291"/>
            <ac:spMk id="3" creationId="{8C3B8BA4-F1F7-4AA4-9C67-1CEAB73AC6B1}"/>
          </ac:spMkLst>
        </pc:spChg>
      </pc:sldChg>
      <pc:sldChg chg="addSp delSp modSp add delAnim modAnim">
        <pc:chgData name="Andrea Gluck" userId="99fc32c7-2d41-41da-9796-5322e4a2e501" providerId="ADAL" clId="{6893698B-CD49-47F5-AD3D-2241DFDEBEDB}" dt="2020-07-10T11:41:46.169" v="2763"/>
        <pc:sldMkLst>
          <pc:docMk/>
          <pc:sldMk cId="648421255" sldId="292"/>
        </pc:sldMkLst>
        <pc:spChg chg="mod">
          <ac:chgData name="Andrea Gluck" userId="99fc32c7-2d41-41da-9796-5322e4a2e501" providerId="ADAL" clId="{6893698B-CD49-47F5-AD3D-2241DFDEBEDB}" dt="2020-06-27T00:05:14.857" v="1982" actId="20577"/>
          <ac:spMkLst>
            <pc:docMk/>
            <pc:sldMk cId="648421255" sldId="292"/>
            <ac:spMk id="2" creationId="{9F0BAFBE-FCFF-4E3F-A116-C0415D258FE4}"/>
          </ac:spMkLst>
        </pc:spChg>
        <pc:spChg chg="add mod">
          <ac:chgData name="Andrea Gluck" userId="99fc32c7-2d41-41da-9796-5322e4a2e501" providerId="ADAL" clId="{6893698B-CD49-47F5-AD3D-2241DFDEBEDB}" dt="2020-07-10T11:41:31.740" v="2761" actId="1076"/>
          <ac:spMkLst>
            <pc:docMk/>
            <pc:sldMk cId="648421255" sldId="292"/>
            <ac:spMk id="6" creationId="{1516A09A-859C-4A38-ACF4-AAFA0F2581E6}"/>
          </ac:spMkLst>
        </pc:spChg>
        <pc:picChg chg="add del mod">
          <ac:chgData name="Andrea Gluck" userId="99fc32c7-2d41-41da-9796-5322e4a2e501" providerId="ADAL" clId="{6893698B-CD49-47F5-AD3D-2241DFDEBEDB}" dt="2020-07-10T11:37:32.659" v="2732" actId="478"/>
          <ac:picMkLst>
            <pc:docMk/>
            <pc:sldMk cId="648421255" sldId="292"/>
            <ac:picMk id="3" creationId="{3C2D17E9-4833-4AA1-9966-E342A65C2565}"/>
          </ac:picMkLst>
        </pc:picChg>
        <pc:picChg chg="add mod">
          <ac:chgData name="Andrea Gluck" userId="99fc32c7-2d41-41da-9796-5322e4a2e501" providerId="ADAL" clId="{6893698B-CD49-47F5-AD3D-2241DFDEBEDB}" dt="2020-07-10T11:38:06.674" v="2735" actId="14100"/>
          <ac:picMkLst>
            <pc:docMk/>
            <pc:sldMk cId="648421255" sldId="292"/>
            <ac:picMk id="4" creationId="{8E3F6AC6-6FB5-46A7-84B4-14E0D3AD4770}"/>
          </ac:picMkLst>
        </pc:picChg>
        <pc:picChg chg="add mod">
          <ac:chgData name="Andrea Gluck" userId="99fc32c7-2d41-41da-9796-5322e4a2e501" providerId="ADAL" clId="{6893698B-CD49-47F5-AD3D-2241DFDEBEDB}" dt="2020-07-10T11:40:08.132" v="2742" actId="1076"/>
          <ac:picMkLst>
            <pc:docMk/>
            <pc:sldMk cId="648421255" sldId="292"/>
            <ac:picMk id="5" creationId="{1BBF88BC-85CE-43AD-830F-0A9031681CD4}"/>
          </ac:picMkLst>
        </pc:picChg>
      </pc:sldChg>
      <pc:sldChg chg="addSp modSp add modAnim">
        <pc:chgData name="Andrea Gluck" userId="99fc32c7-2d41-41da-9796-5322e4a2e501" providerId="ADAL" clId="{6893698B-CD49-47F5-AD3D-2241DFDEBEDB}" dt="2020-06-27T13:01:31.623" v="2720"/>
        <pc:sldMkLst>
          <pc:docMk/>
          <pc:sldMk cId="1186657998" sldId="293"/>
        </pc:sldMkLst>
        <pc:spChg chg="mod">
          <ac:chgData name="Andrea Gluck" userId="99fc32c7-2d41-41da-9796-5322e4a2e501" providerId="ADAL" clId="{6893698B-CD49-47F5-AD3D-2241DFDEBEDB}" dt="2020-06-27T00:07:02.307" v="2002" actId="20577"/>
          <ac:spMkLst>
            <pc:docMk/>
            <pc:sldMk cId="1186657998" sldId="293"/>
            <ac:spMk id="2" creationId="{B17E650B-BA8C-4DCE-B80D-37860CD92DE5}"/>
          </ac:spMkLst>
        </pc:spChg>
        <pc:picChg chg="add mod">
          <ac:chgData name="Andrea Gluck" userId="99fc32c7-2d41-41da-9796-5322e4a2e501" providerId="ADAL" clId="{6893698B-CD49-47F5-AD3D-2241DFDEBEDB}" dt="2020-06-27T00:07:20.322" v="2008" actId="14100"/>
          <ac:picMkLst>
            <pc:docMk/>
            <pc:sldMk cId="1186657998" sldId="293"/>
            <ac:picMk id="3" creationId="{5F064302-4F4E-4CB7-8986-FE30818DD611}"/>
          </ac:picMkLst>
        </pc:picChg>
      </pc:sldChg>
      <pc:sldChg chg="addSp modSp add modAnim">
        <pc:chgData name="Andrea Gluck" userId="99fc32c7-2d41-41da-9796-5322e4a2e501" providerId="ADAL" clId="{6893698B-CD49-47F5-AD3D-2241DFDEBEDB}" dt="2020-06-27T13:01:36.217" v="2721"/>
        <pc:sldMkLst>
          <pc:docMk/>
          <pc:sldMk cId="2048894702" sldId="294"/>
        </pc:sldMkLst>
        <pc:spChg chg="mod">
          <ac:chgData name="Andrea Gluck" userId="99fc32c7-2d41-41da-9796-5322e4a2e501" providerId="ADAL" clId="{6893698B-CD49-47F5-AD3D-2241DFDEBEDB}" dt="2020-06-27T00:09:22.669" v="2076" actId="20577"/>
          <ac:spMkLst>
            <pc:docMk/>
            <pc:sldMk cId="2048894702" sldId="294"/>
            <ac:spMk id="2" creationId="{2BF87BA1-E3B0-4B52-87A4-16689EB92CFB}"/>
          </ac:spMkLst>
        </pc:spChg>
        <pc:picChg chg="add mod">
          <ac:chgData name="Andrea Gluck" userId="99fc32c7-2d41-41da-9796-5322e4a2e501" providerId="ADAL" clId="{6893698B-CD49-47F5-AD3D-2241DFDEBEDB}" dt="2020-06-27T00:09:34.181" v="2080" actId="14100"/>
          <ac:picMkLst>
            <pc:docMk/>
            <pc:sldMk cId="2048894702" sldId="294"/>
            <ac:picMk id="3" creationId="{665C0D0D-44FD-4F85-81D5-AFCA479849D4}"/>
          </ac:picMkLst>
        </pc:picChg>
      </pc:sldChg>
      <pc:sldChg chg="addSp modSp add modAnim">
        <pc:chgData name="Andrea Gluck" userId="99fc32c7-2d41-41da-9796-5322e4a2e501" providerId="ADAL" clId="{6893698B-CD49-47F5-AD3D-2241DFDEBEDB}" dt="2020-06-27T13:01:26.418" v="2719"/>
        <pc:sldMkLst>
          <pc:docMk/>
          <pc:sldMk cId="3315516321" sldId="295"/>
        </pc:sldMkLst>
        <pc:spChg chg="mod">
          <ac:chgData name="Andrea Gluck" userId="99fc32c7-2d41-41da-9796-5322e4a2e501" providerId="ADAL" clId="{6893698B-CD49-47F5-AD3D-2241DFDEBEDB}" dt="2020-06-27T00:11:39.924" v="2146" actId="20577"/>
          <ac:spMkLst>
            <pc:docMk/>
            <pc:sldMk cId="3315516321" sldId="295"/>
            <ac:spMk id="2" creationId="{23993B55-ACC5-4C0C-BB15-D0E6A71C3004}"/>
          </ac:spMkLst>
        </pc:spChg>
        <pc:picChg chg="add mod">
          <ac:chgData name="Andrea Gluck" userId="99fc32c7-2d41-41da-9796-5322e4a2e501" providerId="ADAL" clId="{6893698B-CD49-47F5-AD3D-2241DFDEBEDB}" dt="2020-06-27T00:11:49.542" v="2149" actId="14100"/>
          <ac:picMkLst>
            <pc:docMk/>
            <pc:sldMk cId="3315516321" sldId="295"/>
            <ac:picMk id="3" creationId="{C67B679F-1DB6-4FED-B496-9C7A4FB3E63C}"/>
          </ac:picMkLst>
        </pc:picChg>
      </pc:sldChg>
      <pc:sldChg chg="modSp add modAnim">
        <pc:chgData name="Andrea Gluck" userId="99fc32c7-2d41-41da-9796-5322e4a2e501" providerId="ADAL" clId="{6893698B-CD49-47F5-AD3D-2241DFDEBEDB}" dt="2020-07-10T11:29:12.816" v="2731" actId="20577"/>
        <pc:sldMkLst>
          <pc:docMk/>
          <pc:sldMk cId="3030113786" sldId="296"/>
        </pc:sldMkLst>
        <pc:spChg chg="mod">
          <ac:chgData name="Andrea Gluck" userId="99fc32c7-2d41-41da-9796-5322e4a2e501" providerId="ADAL" clId="{6893698B-CD49-47F5-AD3D-2241DFDEBEDB}" dt="2020-06-27T00:16:20.649" v="2182" actId="20577"/>
          <ac:spMkLst>
            <pc:docMk/>
            <pc:sldMk cId="3030113786" sldId="296"/>
            <ac:spMk id="2" creationId="{4F18CE1B-BAB4-4F31-888C-54D601BE0EB6}"/>
          </ac:spMkLst>
        </pc:spChg>
        <pc:spChg chg="mod">
          <ac:chgData name="Andrea Gluck" userId="99fc32c7-2d41-41da-9796-5322e4a2e501" providerId="ADAL" clId="{6893698B-CD49-47F5-AD3D-2241DFDEBEDB}" dt="2020-07-10T11:29:12.816" v="2731" actId="20577"/>
          <ac:spMkLst>
            <pc:docMk/>
            <pc:sldMk cId="3030113786" sldId="296"/>
            <ac:spMk id="3" creationId="{2E8345FA-E789-4E81-ADF2-A4E32D3AECAA}"/>
          </ac:spMkLst>
        </pc:spChg>
        <pc:spChg chg="mod">
          <ac:chgData name="Andrea Gluck" userId="99fc32c7-2d41-41da-9796-5322e4a2e501" providerId="ADAL" clId="{6893698B-CD49-47F5-AD3D-2241DFDEBEDB}" dt="2020-06-27T12:57:02.068" v="2587" actId="115"/>
          <ac:spMkLst>
            <pc:docMk/>
            <pc:sldMk cId="3030113786" sldId="296"/>
            <ac:spMk id="4" creationId="{704CF9EF-C797-49EC-BE85-6EA5A8EA1F02}"/>
          </ac:spMkLst>
        </pc:spChg>
      </pc:sldChg>
      <pc:sldChg chg="addSp delSp modSp add modAnim">
        <pc:chgData name="Andrea Gluck" userId="99fc32c7-2d41-41da-9796-5322e4a2e501" providerId="ADAL" clId="{6893698B-CD49-47F5-AD3D-2241DFDEBEDB}" dt="2020-07-10T11:53:12.635" v="2820"/>
        <pc:sldMkLst>
          <pc:docMk/>
          <pc:sldMk cId="2550996379" sldId="297"/>
        </pc:sldMkLst>
        <pc:spChg chg="mod">
          <ac:chgData name="Andrea Gluck" userId="99fc32c7-2d41-41da-9796-5322e4a2e501" providerId="ADAL" clId="{6893698B-CD49-47F5-AD3D-2241DFDEBEDB}" dt="2020-07-10T11:42:25.765" v="2779" actId="20577"/>
          <ac:spMkLst>
            <pc:docMk/>
            <pc:sldMk cId="2550996379" sldId="297"/>
            <ac:spMk id="2" creationId="{FECE06A3-5EFC-4AA4-BF15-D2F9B6C73A1F}"/>
          </ac:spMkLst>
        </pc:spChg>
        <pc:spChg chg="add mod">
          <ac:chgData name="Andrea Gluck" userId="99fc32c7-2d41-41da-9796-5322e4a2e501" providerId="ADAL" clId="{6893698B-CD49-47F5-AD3D-2241DFDEBEDB}" dt="2020-07-10T11:53:04.715" v="2818" actId="1076"/>
          <ac:spMkLst>
            <pc:docMk/>
            <pc:sldMk cId="2550996379" sldId="297"/>
            <ac:spMk id="6" creationId="{5B02073D-ED40-4104-B640-A1513A18560A}"/>
          </ac:spMkLst>
        </pc:spChg>
        <pc:picChg chg="add del">
          <ac:chgData name="Andrea Gluck" userId="99fc32c7-2d41-41da-9796-5322e4a2e501" providerId="ADAL" clId="{6893698B-CD49-47F5-AD3D-2241DFDEBEDB}" dt="2020-07-10T11:50:10.139" v="2781" actId="478"/>
          <ac:picMkLst>
            <pc:docMk/>
            <pc:sldMk cId="2550996379" sldId="297"/>
            <ac:picMk id="3" creationId="{9809A37E-A9C3-4264-9C5B-F693719C0D39}"/>
          </ac:picMkLst>
        </pc:picChg>
        <pc:picChg chg="add mod">
          <ac:chgData name="Andrea Gluck" userId="99fc32c7-2d41-41da-9796-5322e4a2e501" providerId="ADAL" clId="{6893698B-CD49-47F5-AD3D-2241DFDEBEDB}" dt="2020-07-10T11:52:05.835" v="2798" actId="14100"/>
          <ac:picMkLst>
            <pc:docMk/>
            <pc:sldMk cId="2550996379" sldId="297"/>
            <ac:picMk id="4" creationId="{D6AD850F-01F4-47A9-9779-212F4D75B56C}"/>
          </ac:picMkLst>
        </pc:picChg>
        <pc:picChg chg="add mod">
          <ac:chgData name="Andrea Gluck" userId="99fc32c7-2d41-41da-9796-5322e4a2e501" providerId="ADAL" clId="{6893698B-CD49-47F5-AD3D-2241DFDEBEDB}" dt="2020-07-10T11:52:08.986" v="2799" actId="14100"/>
          <ac:picMkLst>
            <pc:docMk/>
            <pc:sldMk cId="2550996379" sldId="297"/>
            <ac:picMk id="5" creationId="{B6B28540-4FAE-43D7-9307-B2783E6D7344}"/>
          </ac:picMkLst>
        </pc:picChg>
      </pc:sldChg>
      <pc:sldMasterChg chg="delSp">
        <pc:chgData name="Andrea Gluck" userId="99fc32c7-2d41-41da-9796-5322e4a2e501" providerId="ADAL" clId="{6893698B-CD49-47F5-AD3D-2241DFDEBEDB}" dt="2020-06-26T12:21:30.754" v="81"/>
        <pc:sldMasterMkLst>
          <pc:docMk/>
          <pc:sldMasterMk cId="0" sldId="2147483648"/>
        </pc:sldMasterMkLst>
        <pc:spChg chg="del">
          <ac:chgData name="Andrea Gluck" userId="99fc32c7-2d41-41da-9796-5322e4a2e501" providerId="ADAL" clId="{6893698B-CD49-47F5-AD3D-2241DFDEBEDB}" dt="2020-06-26T12:21:30.754" v="81"/>
          <ac:spMkLst>
            <pc:docMk/>
            <pc:sldMasterMk cId="0" sldId="2147483648"/>
            <ac:spMk id="2" creationId="{82B70486-E417-49BD-BC1C-0EF6C6A9DE5D}"/>
          </ac:spMkLst>
        </pc:sp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284AA-928C-48EF-BB7C-590297734E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DD34C9F-1CAB-4B69-9C9B-3E71DAC2144B}">
      <dgm:prSet phldrT="[Text]"/>
      <dgm:spPr/>
      <dgm:t>
        <a:bodyPr/>
        <a:lstStyle/>
        <a:p>
          <a:r>
            <a:rPr lang="en-US" dirty="0"/>
            <a:t>Inside the Club Meeting</a:t>
          </a:r>
        </a:p>
      </dgm:t>
    </dgm:pt>
    <dgm:pt modelId="{3BEE84BC-D629-44D5-990F-EAD69A89EC66}" type="parTrans" cxnId="{247C0AB4-0E4C-4F2E-9F75-A1BACDD561F6}">
      <dgm:prSet/>
      <dgm:spPr/>
      <dgm:t>
        <a:bodyPr/>
        <a:lstStyle/>
        <a:p>
          <a:endParaRPr lang="en-US"/>
        </a:p>
      </dgm:t>
    </dgm:pt>
    <dgm:pt modelId="{F7AC173E-1018-4EF0-9DD1-2E501769182E}" type="sibTrans" cxnId="{247C0AB4-0E4C-4F2E-9F75-A1BACDD561F6}">
      <dgm:prSet/>
      <dgm:spPr/>
      <dgm:t>
        <a:bodyPr/>
        <a:lstStyle/>
        <a:p>
          <a:endParaRPr lang="en-US"/>
        </a:p>
      </dgm:t>
    </dgm:pt>
    <dgm:pt modelId="{5C38A043-539E-47D6-8763-B7242FEC5B4C}">
      <dgm:prSet phldrT="[Text]"/>
      <dgm:spPr/>
      <dgm:t>
        <a:bodyPr/>
        <a:lstStyle/>
        <a:p>
          <a:r>
            <a:rPr lang="en-US" dirty="0"/>
            <a:t>Outside the Club Meeting</a:t>
          </a:r>
        </a:p>
      </dgm:t>
    </dgm:pt>
    <dgm:pt modelId="{8EEF78B8-4216-436E-8242-428779B5D66C}" type="parTrans" cxnId="{97B87CED-C404-45E2-9758-B89A927AFF03}">
      <dgm:prSet/>
      <dgm:spPr/>
      <dgm:t>
        <a:bodyPr/>
        <a:lstStyle/>
        <a:p>
          <a:endParaRPr lang="en-US"/>
        </a:p>
      </dgm:t>
    </dgm:pt>
    <dgm:pt modelId="{35A1648F-F66E-4D17-8F75-45A157809CF7}" type="sibTrans" cxnId="{97B87CED-C404-45E2-9758-B89A927AFF03}">
      <dgm:prSet/>
      <dgm:spPr/>
      <dgm:t>
        <a:bodyPr/>
        <a:lstStyle/>
        <a:p>
          <a:endParaRPr lang="en-US"/>
        </a:p>
      </dgm:t>
    </dgm:pt>
    <dgm:pt modelId="{F6BBBA6A-B4DC-45DA-8691-10DD04F4B0FA}">
      <dgm:prSet phldrT="[Text]"/>
      <dgm:spPr/>
      <dgm:t>
        <a:bodyPr/>
        <a:lstStyle/>
        <a:p>
          <a:r>
            <a:rPr lang="en-US" dirty="0"/>
            <a:t>Distinguished Club Program (DCP)</a:t>
          </a:r>
        </a:p>
      </dgm:t>
    </dgm:pt>
    <dgm:pt modelId="{F881B17E-A7F3-499E-BAED-9FD1198CC3F7}" type="parTrans" cxnId="{5D96E1B6-104B-415E-B644-3741D8354D15}">
      <dgm:prSet/>
      <dgm:spPr/>
      <dgm:t>
        <a:bodyPr/>
        <a:lstStyle/>
        <a:p>
          <a:endParaRPr lang="en-US"/>
        </a:p>
      </dgm:t>
    </dgm:pt>
    <dgm:pt modelId="{66B4D08B-60CB-4276-AE4C-D38164D7FED0}" type="sibTrans" cxnId="{5D96E1B6-104B-415E-B644-3741D8354D15}">
      <dgm:prSet/>
      <dgm:spPr/>
      <dgm:t>
        <a:bodyPr/>
        <a:lstStyle/>
        <a:p>
          <a:endParaRPr lang="en-US"/>
        </a:p>
      </dgm:t>
    </dgm:pt>
    <dgm:pt modelId="{985EDBF4-BC92-45DC-A5E4-36DF6ED9E822}" type="pres">
      <dgm:prSet presAssocID="{BCA284AA-928C-48EF-BB7C-590297734EB9}" presName="Name0" presStyleCnt="0">
        <dgm:presLayoutVars>
          <dgm:dir/>
          <dgm:resizeHandles val="exact"/>
        </dgm:presLayoutVars>
      </dgm:prSet>
      <dgm:spPr/>
    </dgm:pt>
    <dgm:pt modelId="{9333F0AC-333C-4597-A057-D27B8584682B}" type="pres">
      <dgm:prSet presAssocID="{BCA284AA-928C-48EF-BB7C-590297734EB9}" presName="bkgdShp" presStyleLbl="alignAccFollowNode1" presStyleIdx="0" presStyleCnt="1"/>
      <dgm:spPr/>
    </dgm:pt>
    <dgm:pt modelId="{039F9C18-453A-44C6-A715-F63C4BB5B64A}" type="pres">
      <dgm:prSet presAssocID="{BCA284AA-928C-48EF-BB7C-590297734EB9}" presName="linComp" presStyleCnt="0"/>
      <dgm:spPr/>
    </dgm:pt>
    <dgm:pt modelId="{C1B2AC7E-435D-44A1-89A5-EF1C92E4DD62}" type="pres">
      <dgm:prSet presAssocID="{5DD34C9F-1CAB-4B69-9C9B-3E71DAC2144B}" presName="compNode" presStyleCnt="0"/>
      <dgm:spPr/>
    </dgm:pt>
    <dgm:pt modelId="{66842770-AE6E-49E2-80B4-2A3651151B24}" type="pres">
      <dgm:prSet presAssocID="{5DD34C9F-1CAB-4B69-9C9B-3E71DAC2144B}" presName="node" presStyleLbl="node1" presStyleIdx="0" presStyleCnt="3">
        <dgm:presLayoutVars>
          <dgm:bulletEnabled val="1"/>
        </dgm:presLayoutVars>
      </dgm:prSet>
      <dgm:spPr/>
    </dgm:pt>
    <dgm:pt modelId="{38B04453-6D16-447A-9F64-CA8F1E793348}" type="pres">
      <dgm:prSet presAssocID="{5DD34C9F-1CAB-4B69-9C9B-3E71DAC2144B}" presName="invisiNode" presStyleLbl="node1" presStyleIdx="0" presStyleCnt="3"/>
      <dgm:spPr/>
    </dgm:pt>
    <dgm:pt modelId="{0745DC26-CF0D-4FC8-B563-DB5A1F97687A}" type="pres">
      <dgm:prSet presAssocID="{5DD34C9F-1CAB-4B69-9C9B-3E71DAC2144B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7591671-7781-48A8-A6B7-ADB6B1B1AF0F}" type="pres">
      <dgm:prSet presAssocID="{F7AC173E-1018-4EF0-9DD1-2E501769182E}" presName="sibTrans" presStyleLbl="sibTrans2D1" presStyleIdx="0" presStyleCnt="0"/>
      <dgm:spPr/>
    </dgm:pt>
    <dgm:pt modelId="{A95E9EE2-615A-42A9-A4C1-9C8893A7509F}" type="pres">
      <dgm:prSet presAssocID="{5C38A043-539E-47D6-8763-B7242FEC5B4C}" presName="compNode" presStyleCnt="0"/>
      <dgm:spPr/>
    </dgm:pt>
    <dgm:pt modelId="{EA274857-89C1-462A-BF4A-EDEFC7207498}" type="pres">
      <dgm:prSet presAssocID="{5C38A043-539E-47D6-8763-B7242FEC5B4C}" presName="node" presStyleLbl="node1" presStyleIdx="1" presStyleCnt="3">
        <dgm:presLayoutVars>
          <dgm:bulletEnabled val="1"/>
        </dgm:presLayoutVars>
      </dgm:prSet>
      <dgm:spPr/>
    </dgm:pt>
    <dgm:pt modelId="{D3A3317D-B816-4CDB-AC09-EF8B4F8FB6FA}" type="pres">
      <dgm:prSet presAssocID="{5C38A043-539E-47D6-8763-B7242FEC5B4C}" presName="invisiNode" presStyleLbl="node1" presStyleIdx="1" presStyleCnt="3"/>
      <dgm:spPr/>
    </dgm:pt>
    <dgm:pt modelId="{F441F10B-7621-47A7-B763-CFA0D0E7F859}" type="pres">
      <dgm:prSet presAssocID="{5C38A043-539E-47D6-8763-B7242FEC5B4C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8BB6199-49EA-4CAA-9D46-E4D97F04D4D4}" type="pres">
      <dgm:prSet presAssocID="{35A1648F-F66E-4D17-8F75-45A157809CF7}" presName="sibTrans" presStyleLbl="sibTrans2D1" presStyleIdx="0" presStyleCnt="0"/>
      <dgm:spPr/>
    </dgm:pt>
    <dgm:pt modelId="{74B06EF9-C312-43CA-9F7F-7766735D1E03}" type="pres">
      <dgm:prSet presAssocID="{F6BBBA6A-B4DC-45DA-8691-10DD04F4B0FA}" presName="compNode" presStyleCnt="0"/>
      <dgm:spPr/>
    </dgm:pt>
    <dgm:pt modelId="{2734A667-9985-455F-80BA-F3FD8A7FFA25}" type="pres">
      <dgm:prSet presAssocID="{F6BBBA6A-B4DC-45DA-8691-10DD04F4B0FA}" presName="node" presStyleLbl="node1" presStyleIdx="2" presStyleCnt="3">
        <dgm:presLayoutVars>
          <dgm:bulletEnabled val="1"/>
        </dgm:presLayoutVars>
      </dgm:prSet>
      <dgm:spPr/>
    </dgm:pt>
    <dgm:pt modelId="{7ED79B88-0770-4FE7-9B68-EDB985FDE1EB}" type="pres">
      <dgm:prSet presAssocID="{F6BBBA6A-B4DC-45DA-8691-10DD04F4B0FA}" presName="invisiNode" presStyleLbl="node1" presStyleIdx="2" presStyleCnt="3"/>
      <dgm:spPr/>
    </dgm:pt>
    <dgm:pt modelId="{14282528-ACA8-4082-8D8E-3BB76D48059A}" type="pres">
      <dgm:prSet presAssocID="{F6BBBA6A-B4DC-45DA-8691-10DD04F4B0FA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D73B2984-A0B8-4AF0-B35D-E8D6C244A45E}" type="presOf" srcId="{F6BBBA6A-B4DC-45DA-8691-10DD04F4B0FA}" destId="{2734A667-9985-455F-80BA-F3FD8A7FFA25}" srcOrd="0" destOrd="0" presId="urn:microsoft.com/office/officeart/2005/8/layout/pList2"/>
    <dgm:cxn modelId="{6BB42F85-BA31-4FFC-9797-AD3311B6C30D}" type="presOf" srcId="{BCA284AA-928C-48EF-BB7C-590297734EB9}" destId="{985EDBF4-BC92-45DC-A5E4-36DF6ED9E822}" srcOrd="0" destOrd="0" presId="urn:microsoft.com/office/officeart/2005/8/layout/pList2"/>
    <dgm:cxn modelId="{508DFA8C-364F-4BFE-A0D2-8E47DA17373A}" type="presOf" srcId="{F7AC173E-1018-4EF0-9DD1-2E501769182E}" destId="{B7591671-7781-48A8-A6B7-ADB6B1B1AF0F}" srcOrd="0" destOrd="0" presId="urn:microsoft.com/office/officeart/2005/8/layout/pList2"/>
    <dgm:cxn modelId="{247C0AB4-0E4C-4F2E-9F75-A1BACDD561F6}" srcId="{BCA284AA-928C-48EF-BB7C-590297734EB9}" destId="{5DD34C9F-1CAB-4B69-9C9B-3E71DAC2144B}" srcOrd="0" destOrd="0" parTransId="{3BEE84BC-D629-44D5-990F-EAD69A89EC66}" sibTransId="{F7AC173E-1018-4EF0-9DD1-2E501769182E}"/>
    <dgm:cxn modelId="{5D96E1B6-104B-415E-B644-3741D8354D15}" srcId="{BCA284AA-928C-48EF-BB7C-590297734EB9}" destId="{F6BBBA6A-B4DC-45DA-8691-10DD04F4B0FA}" srcOrd="2" destOrd="0" parTransId="{F881B17E-A7F3-499E-BAED-9FD1198CC3F7}" sibTransId="{66B4D08B-60CB-4276-AE4C-D38164D7FED0}"/>
    <dgm:cxn modelId="{FC7457BC-DC00-4B2D-96B3-5999C2B4D40C}" type="presOf" srcId="{35A1648F-F66E-4D17-8F75-45A157809CF7}" destId="{78BB6199-49EA-4CAA-9D46-E4D97F04D4D4}" srcOrd="0" destOrd="0" presId="urn:microsoft.com/office/officeart/2005/8/layout/pList2"/>
    <dgm:cxn modelId="{516916DA-E7D8-4944-9CA3-0EB85AA92121}" type="presOf" srcId="{5C38A043-539E-47D6-8763-B7242FEC5B4C}" destId="{EA274857-89C1-462A-BF4A-EDEFC7207498}" srcOrd="0" destOrd="0" presId="urn:microsoft.com/office/officeart/2005/8/layout/pList2"/>
    <dgm:cxn modelId="{CDA3B9EB-157A-47B2-A3A7-F15CC262A150}" type="presOf" srcId="{5DD34C9F-1CAB-4B69-9C9B-3E71DAC2144B}" destId="{66842770-AE6E-49E2-80B4-2A3651151B24}" srcOrd="0" destOrd="0" presId="urn:microsoft.com/office/officeart/2005/8/layout/pList2"/>
    <dgm:cxn modelId="{97B87CED-C404-45E2-9758-B89A927AFF03}" srcId="{BCA284AA-928C-48EF-BB7C-590297734EB9}" destId="{5C38A043-539E-47D6-8763-B7242FEC5B4C}" srcOrd="1" destOrd="0" parTransId="{8EEF78B8-4216-436E-8242-428779B5D66C}" sibTransId="{35A1648F-F66E-4D17-8F75-45A157809CF7}"/>
    <dgm:cxn modelId="{FA6D7B47-2116-4166-8FE6-25DAECF904B8}" type="presParOf" srcId="{985EDBF4-BC92-45DC-A5E4-36DF6ED9E822}" destId="{9333F0AC-333C-4597-A057-D27B8584682B}" srcOrd="0" destOrd="0" presId="urn:microsoft.com/office/officeart/2005/8/layout/pList2"/>
    <dgm:cxn modelId="{2D7B2A68-F28B-4B44-95DD-2F832B2F34C8}" type="presParOf" srcId="{985EDBF4-BC92-45DC-A5E4-36DF6ED9E822}" destId="{039F9C18-453A-44C6-A715-F63C4BB5B64A}" srcOrd="1" destOrd="0" presId="urn:microsoft.com/office/officeart/2005/8/layout/pList2"/>
    <dgm:cxn modelId="{6D1B2E88-5216-4381-94D6-B052BFDBE23C}" type="presParOf" srcId="{039F9C18-453A-44C6-A715-F63C4BB5B64A}" destId="{C1B2AC7E-435D-44A1-89A5-EF1C92E4DD62}" srcOrd="0" destOrd="0" presId="urn:microsoft.com/office/officeart/2005/8/layout/pList2"/>
    <dgm:cxn modelId="{5895D8F4-3CCB-4AC1-9A02-7645C279DE97}" type="presParOf" srcId="{C1B2AC7E-435D-44A1-89A5-EF1C92E4DD62}" destId="{66842770-AE6E-49E2-80B4-2A3651151B24}" srcOrd="0" destOrd="0" presId="urn:microsoft.com/office/officeart/2005/8/layout/pList2"/>
    <dgm:cxn modelId="{85EF0B12-E8F7-4988-B55B-B2B8C10F3582}" type="presParOf" srcId="{C1B2AC7E-435D-44A1-89A5-EF1C92E4DD62}" destId="{38B04453-6D16-447A-9F64-CA8F1E793348}" srcOrd="1" destOrd="0" presId="urn:microsoft.com/office/officeart/2005/8/layout/pList2"/>
    <dgm:cxn modelId="{D19323DD-3E06-4D03-9D9C-94B585E5F686}" type="presParOf" srcId="{C1B2AC7E-435D-44A1-89A5-EF1C92E4DD62}" destId="{0745DC26-CF0D-4FC8-B563-DB5A1F97687A}" srcOrd="2" destOrd="0" presId="urn:microsoft.com/office/officeart/2005/8/layout/pList2"/>
    <dgm:cxn modelId="{7C9CF4AD-E9BF-4C7C-A343-621BB19A4805}" type="presParOf" srcId="{039F9C18-453A-44C6-A715-F63C4BB5B64A}" destId="{B7591671-7781-48A8-A6B7-ADB6B1B1AF0F}" srcOrd="1" destOrd="0" presId="urn:microsoft.com/office/officeart/2005/8/layout/pList2"/>
    <dgm:cxn modelId="{C6EED869-9FF0-49D1-994E-B192C1B6E814}" type="presParOf" srcId="{039F9C18-453A-44C6-A715-F63C4BB5B64A}" destId="{A95E9EE2-615A-42A9-A4C1-9C8893A7509F}" srcOrd="2" destOrd="0" presId="urn:microsoft.com/office/officeart/2005/8/layout/pList2"/>
    <dgm:cxn modelId="{0AFC7BEE-11DC-47DD-9E32-BADB4C25491A}" type="presParOf" srcId="{A95E9EE2-615A-42A9-A4C1-9C8893A7509F}" destId="{EA274857-89C1-462A-BF4A-EDEFC7207498}" srcOrd="0" destOrd="0" presId="urn:microsoft.com/office/officeart/2005/8/layout/pList2"/>
    <dgm:cxn modelId="{901030A0-BF30-49A9-8A86-04710B3871ED}" type="presParOf" srcId="{A95E9EE2-615A-42A9-A4C1-9C8893A7509F}" destId="{D3A3317D-B816-4CDB-AC09-EF8B4F8FB6FA}" srcOrd="1" destOrd="0" presId="urn:microsoft.com/office/officeart/2005/8/layout/pList2"/>
    <dgm:cxn modelId="{8BFFABD4-4069-47BE-B7B0-A0CC975A0284}" type="presParOf" srcId="{A95E9EE2-615A-42A9-A4C1-9C8893A7509F}" destId="{F441F10B-7621-47A7-B763-CFA0D0E7F859}" srcOrd="2" destOrd="0" presId="urn:microsoft.com/office/officeart/2005/8/layout/pList2"/>
    <dgm:cxn modelId="{C1ACF537-B740-4CF4-928D-969AECB030A7}" type="presParOf" srcId="{039F9C18-453A-44C6-A715-F63C4BB5B64A}" destId="{78BB6199-49EA-4CAA-9D46-E4D97F04D4D4}" srcOrd="3" destOrd="0" presId="urn:microsoft.com/office/officeart/2005/8/layout/pList2"/>
    <dgm:cxn modelId="{26F4560E-469D-41FB-85B1-9BC1955A6101}" type="presParOf" srcId="{039F9C18-453A-44C6-A715-F63C4BB5B64A}" destId="{74B06EF9-C312-43CA-9F7F-7766735D1E03}" srcOrd="4" destOrd="0" presId="urn:microsoft.com/office/officeart/2005/8/layout/pList2"/>
    <dgm:cxn modelId="{6E429E25-0A07-4022-A851-1DC2F8CFF4AA}" type="presParOf" srcId="{74B06EF9-C312-43CA-9F7F-7766735D1E03}" destId="{2734A667-9985-455F-80BA-F3FD8A7FFA25}" srcOrd="0" destOrd="0" presId="urn:microsoft.com/office/officeart/2005/8/layout/pList2"/>
    <dgm:cxn modelId="{5F0AE044-70BF-4AAE-A9ED-04150720CCBA}" type="presParOf" srcId="{74B06EF9-C312-43CA-9F7F-7766735D1E03}" destId="{7ED79B88-0770-4FE7-9B68-EDB985FDE1EB}" srcOrd="1" destOrd="0" presId="urn:microsoft.com/office/officeart/2005/8/layout/pList2"/>
    <dgm:cxn modelId="{50E34C27-1B0B-45FF-9699-B42AD3CD6152}" type="presParOf" srcId="{74B06EF9-C312-43CA-9F7F-7766735D1E03}" destId="{14282528-ACA8-4082-8D8E-3BB76D4805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F0AC-333C-4597-A057-D27B8584682B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DC26-CF0D-4FC8-B563-DB5A1F97687A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42770-AE6E-49E2-80B4-2A3651151B24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Inside the Club Meeting</a:t>
          </a:r>
        </a:p>
      </dsp:txBody>
      <dsp:txXfrm rot="10800000">
        <a:off x="237949" y="1828799"/>
        <a:ext cx="1680560" cy="2180130"/>
      </dsp:txXfrm>
    </dsp:sp>
    <dsp:sp modelId="{F441F10B-7621-47A7-B763-CFA0D0E7F859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4857-89C1-462A-BF4A-EDEFC7207498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Outside the Club Meeting</a:t>
          </a:r>
        </a:p>
      </dsp:txBody>
      <dsp:txXfrm rot="10800000">
        <a:off x="2207720" y="1828799"/>
        <a:ext cx="1680560" cy="2180130"/>
      </dsp:txXfrm>
    </dsp:sp>
    <dsp:sp modelId="{14282528-ACA8-4082-8D8E-3BB76D48059A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4A667-9985-455F-80BA-F3FD8A7FFA25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Distinguished Club Program (DCP)</a:t>
          </a:r>
        </a:p>
      </dsp:txBody>
      <dsp:txXfrm rot="10800000">
        <a:off x="4177490" y="1828799"/>
        <a:ext cx="1680560" cy="218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BE39B94-3C17-44F2-B2A5-83AB056CD9EB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0804F38-505D-4225-9AB9-8C8BD806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990600"/>
          </a:xfrm>
        </p:spPr>
        <p:txBody>
          <a:bodyPr/>
          <a:lstStyle>
            <a:lvl1pPr marL="0" indent="0" algn="ctr">
              <a:lnSpc>
                <a:spcPct val="90000"/>
              </a:lnSpc>
              <a:buFont typeface="Webdings" charset="0"/>
              <a:buNone/>
              <a:defRPr sz="2400"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838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oastmastersLogo-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3" y="4251325"/>
            <a:ext cx="2151619" cy="1920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572000"/>
          </a:xfrm>
        </p:spPr>
        <p:txBody>
          <a:bodyPr/>
          <a:lstStyle>
            <a:lvl1pPr marL="0" indent="0">
              <a:buFontTx/>
              <a:buNone/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</p:spTree>
    <p:extLst>
      <p:ext uri="{BB962C8B-B14F-4D97-AF65-F5344CB8AC3E}">
        <p14:creationId xmlns:p14="http://schemas.microsoft.com/office/powerpoint/2010/main" val="29110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724400"/>
          </a:xfrm>
        </p:spPr>
        <p:txBody>
          <a:bodyPr/>
          <a:lstStyle>
            <a:lvl1pPr marL="398463" indent="-398463"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79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0269"/>
            <a:ext cx="8204199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343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250295"/>
            <a:ext cx="83058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4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34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7772400" cy="2286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6000">
                <a:schemeClr val="accent1">
                  <a:shade val="93000"/>
                  <a:satMod val="130000"/>
                </a:schemeClr>
              </a:gs>
              <a:gs pos="96000">
                <a:schemeClr val="accent1">
                  <a:shade val="94000"/>
                  <a:satMod val="135000"/>
                  <a:alpha val="0"/>
                </a:schemeClr>
              </a:gs>
            </a:gsLst>
            <a:lin ang="3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6383179"/>
            <a:ext cx="1555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www.toastmasters.org</a:t>
            </a:r>
            <a:endParaRPr lang="en-US" sz="1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  <p:pic>
        <p:nvPicPr>
          <p:cNvPr id="8" name="Picture 7" descr="ToastmastersLogo-Color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88" y="6179884"/>
            <a:ext cx="702637" cy="627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9" r:id="rId3"/>
    <p:sldLayoutId id="2147483653" r:id="rId4"/>
    <p:sldLayoutId id="2147483654" r:id="rId5"/>
    <p:sldLayoutId id="2147483655" r:id="rId6"/>
    <p:sldLayoutId id="2147483656" r:id="rId7"/>
    <p:sldLayoutId id="214748365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spc="-100">
          <a:solidFill>
            <a:schemeClr val="bg1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98463" indent="-398463" algn="l" rtl="0" eaLnBrk="1" fontAlgn="base" hangingPunct="1">
        <a:spcBef>
          <a:spcPct val="20000"/>
        </a:spcBef>
        <a:spcAft>
          <a:spcPct val="0"/>
        </a:spcAft>
        <a:buClr>
          <a:srgbClr val="CD202C"/>
        </a:buClr>
        <a:buFont typeface="Webdings" charset="2"/>
        <a:buChar char="4"/>
        <a:defRPr sz="2800" spc="-5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 spc="-5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 spc="-5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Lucida Grande"/>
        <a:buChar char="–"/>
        <a:defRPr sz="2000" spc="-5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Vice President Education (VPE)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</p:txBody>
      </p:sp>
    </p:spTree>
    <p:extLst>
      <p:ext uri="{BB962C8B-B14F-4D97-AF65-F5344CB8AC3E}">
        <p14:creationId xmlns:p14="http://schemas.microsoft.com/office/powerpoint/2010/main" val="113329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Club Program (DCP) </a:t>
            </a:r>
            <a:r>
              <a:rPr lang="en-US" dirty="0" err="1"/>
              <a:t>con’t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E51C9-6290-43C9-A9A2-36B9FA38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47" y="2138182"/>
            <a:ext cx="7925906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VPE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4648200" cy="4648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10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AFBE-FCFF-4E3F-A116-C0415D25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- EasySpeak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F6AC6-6FB5-46A7-84B4-14E0D3AD4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379064"/>
            <a:ext cx="2819400" cy="4810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F88BC-85CE-43AD-830F-0A903168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261060"/>
            <a:ext cx="4419600" cy="50466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16A09A-859C-4A38-ACF4-AAFA0F2581E6}"/>
              </a:ext>
            </a:extLst>
          </p:cNvPr>
          <p:cNvSpPr/>
          <p:nvPr/>
        </p:nvSpPr>
        <p:spPr>
          <a:xfrm>
            <a:off x="266702" y="4724400"/>
            <a:ext cx="2057399" cy="990600"/>
          </a:xfrm>
          <a:prstGeom prst="rect">
            <a:avLst/>
          </a:prstGeom>
          <a:noFill/>
          <a:ln w="66675">
            <a:solidFill>
              <a:srgbClr val="CD2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3B55-ACC5-4C0C-BB15-D0E6A71C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- FreeToastHost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B679F-1DB6-4FED-B496-9C7A4FB3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5024"/>
            <a:ext cx="8458200" cy="40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06A3-5EFC-4AA4-BF15-D2F9B6C7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- Pathways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D850F-01F4-47A9-9779-212F4D75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752600"/>
            <a:ext cx="45339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28540-4FAE-43D7-9307-B2783E6D7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752600"/>
            <a:ext cx="4579951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02073D-ED40-4104-B640-A1513A18560A}"/>
              </a:ext>
            </a:extLst>
          </p:cNvPr>
          <p:cNvSpPr/>
          <p:nvPr/>
        </p:nvSpPr>
        <p:spPr>
          <a:xfrm>
            <a:off x="2253673" y="3429000"/>
            <a:ext cx="1371600" cy="1905000"/>
          </a:xfrm>
          <a:prstGeom prst="rect">
            <a:avLst/>
          </a:prstGeom>
          <a:noFill/>
          <a:ln w="69850">
            <a:solidFill>
              <a:srgbClr val="CD2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650B-BA8C-4DCE-B80D-37860CD9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Leader Letter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64302-4F4E-4CB7-8986-FE30818D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82000" cy="49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7BA1-E3B0-4B52-87A4-16689EB9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Toastmaster</a:t>
            </a:r>
            <a:r>
              <a:rPr lang="en-US" dirty="0"/>
              <a:t> Magazine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C0D0D-44FD-4F85-81D5-AFCA47984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382000" cy="53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71600"/>
            <a:ext cx="7086600" cy="476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0E8487-A4EB-49CD-B0F5-26D600D082D2}"/>
              </a:ext>
            </a:extLst>
          </p:cNvPr>
          <p:cNvCxnSpPr>
            <a:cxnSpLocks/>
          </p:cNvCxnSpPr>
          <p:nvPr/>
        </p:nvCxnSpPr>
        <p:spPr>
          <a:xfrm>
            <a:off x="609600" y="4038600"/>
            <a:ext cx="6934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1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concludes the session.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Club Officer Training</a:t>
            </a:r>
          </a:p>
        </p:txBody>
      </p:sp>
    </p:spTree>
    <p:extLst>
      <p:ext uri="{BB962C8B-B14F-4D97-AF65-F5344CB8AC3E}">
        <p14:creationId xmlns:p14="http://schemas.microsoft.com/office/powerpoint/2010/main" val="250631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80" y="4114800"/>
            <a:ext cx="2640120" cy="12192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VPE </a:t>
            </a:r>
            <a:br>
              <a:rPr lang="en-US" dirty="0"/>
            </a:br>
            <a:r>
              <a:rPr lang="en-US" dirty="0"/>
              <a:t>Role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524000"/>
            <a:ext cx="162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2438400" cy="27432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56" y="1524000"/>
            <a:ext cx="1625600" cy="2438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87520" y="4114800"/>
            <a:ext cx="303228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396875" indent="-396875">
              <a:buFont typeface="Webdings" charset="2"/>
              <a:buChar char=""/>
            </a:pPr>
            <a:r>
              <a:rPr lang="en-US" dirty="0"/>
              <a:t>VPE </a:t>
            </a:r>
            <a:br>
              <a:rPr lang="en-US" dirty="0"/>
            </a:br>
            <a:r>
              <a:rPr lang="en-US" dirty="0"/>
              <a:t>Responsibilities and Skills Learned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77000" y="4114800"/>
            <a:ext cx="2514600" cy="12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396875" indent="-396875">
              <a:buFont typeface="Webdings" charset="2"/>
              <a:buChar char=""/>
            </a:pPr>
            <a:r>
              <a:rPr lang="en-US" dirty="0"/>
              <a:t>VPE Resources</a:t>
            </a:r>
          </a:p>
        </p:txBody>
      </p:sp>
    </p:spTree>
    <p:extLst>
      <p:ext uri="{BB962C8B-B14F-4D97-AF65-F5344CB8AC3E}">
        <p14:creationId xmlns:p14="http://schemas.microsoft.com/office/powerpoint/2010/main" val="97827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VPE Role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E1B-BAB4-4F31-888C-54D601BE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VPE Role -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45FA-E789-4E81-ADF2-A4E32D3AEC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Your main tasks are:</a:t>
            </a:r>
          </a:p>
          <a:p>
            <a:pPr lvl="1"/>
            <a:r>
              <a:rPr lang="en-US" dirty="0"/>
              <a:t>Schedule club members’ speeches</a:t>
            </a:r>
          </a:p>
          <a:p>
            <a:pPr lvl="1"/>
            <a:r>
              <a:rPr lang="en-US" dirty="0"/>
              <a:t>Verify project completion</a:t>
            </a:r>
          </a:p>
          <a:p>
            <a:pPr lvl="1"/>
            <a:r>
              <a:rPr lang="en-US" dirty="0"/>
              <a:t>Serve as a Pathways Base Camp resource</a:t>
            </a:r>
          </a:p>
          <a:p>
            <a:pPr lvl="1"/>
            <a:r>
              <a:rPr lang="en-US" dirty="0"/>
              <a:t>Organize club speech contests</a:t>
            </a:r>
          </a:p>
          <a:p>
            <a:pPr lvl="1"/>
            <a:r>
              <a:rPr lang="en-US" dirty="0"/>
              <a:t>Lead club mentor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CF9EF-C797-49EC-BE85-6EA5A8EA1F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are an important source of Toastmasters knowledge for your club members!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</a:t>
            </a:r>
            <a:r>
              <a:rPr lang="en-US" b="1" u="sng" dirty="0"/>
              <a:t>your job </a:t>
            </a:r>
            <a:r>
              <a:rPr lang="en-US" dirty="0"/>
              <a:t>to become familiar with ALL aspects of Pathways!</a:t>
            </a:r>
          </a:p>
        </p:txBody>
      </p:sp>
    </p:spTree>
    <p:extLst>
      <p:ext uri="{BB962C8B-B14F-4D97-AF65-F5344CB8AC3E}">
        <p14:creationId xmlns:p14="http://schemas.microsoft.com/office/powerpoint/2010/main" val="30301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VPE Responsibilities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87838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13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86200" cy="48006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Provide positive and impartial evaluation on speeches/projects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Hold yourself and other officers accountable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Encourage member engagement in Pathways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Hand out agendas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/>
          <a:stretch/>
        </p:blipFill>
        <p:spPr>
          <a:xfrm>
            <a:off x="4572000" y="2133600"/>
            <a:ext cx="4016820" cy="2895600"/>
          </a:xfrm>
        </p:spPr>
      </p:pic>
    </p:spTree>
    <p:extLst>
      <p:ext uri="{BB962C8B-B14F-4D97-AF65-F5344CB8AC3E}">
        <p14:creationId xmlns:p14="http://schemas.microsoft.com/office/powerpoint/2010/main" val="24243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8006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sz="2000" dirty="0"/>
              <a:t>Set club meeting agendas and assign meeting roles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sz="2000" dirty="0"/>
              <a:t>Manage club schedule and plan meetings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sz="2000" dirty="0"/>
              <a:t>Manage member progress in Pathways and Base Camp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sz="2000" dirty="0"/>
              <a:t>Manage the club’s mentor program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sz="2000" dirty="0"/>
              <a:t>Plan club speech contests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sz="2000" dirty="0"/>
              <a:t>Work with the club President on the Club Success Plan</a:t>
            </a:r>
            <a:endParaRPr lang="en-US" sz="2400" dirty="0"/>
          </a:p>
          <a:p>
            <a:pPr marL="457200" lvl="0" indent="-457200">
              <a:buFont typeface="Webdings" charset="2"/>
              <a:buChar char=""/>
            </a:pPr>
            <a:r>
              <a:rPr lang="en-US" sz="2000" dirty="0"/>
              <a:t>Attend district events as a voting member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4544300" y="2176725"/>
            <a:ext cx="4129270" cy="2895600"/>
          </a:xfrm>
        </p:spPr>
      </p:pic>
    </p:spTree>
    <p:extLst>
      <p:ext uri="{BB962C8B-B14F-4D97-AF65-F5344CB8AC3E}">
        <p14:creationId xmlns:p14="http://schemas.microsoft.com/office/powerpoint/2010/main" val="33406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You Will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430" y="1600200"/>
            <a:ext cx="3962400" cy="4572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sz="2400" dirty="0"/>
              <a:t>Strategic planning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sz="2400" dirty="0"/>
              <a:t>Organization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sz="2400" dirty="0"/>
              <a:t>Motivational strategies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sz="2400" dirty="0"/>
              <a:t>Small group collaboration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sz="2400" dirty="0"/>
              <a:t>Critical thinking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sz="2400" dirty="0"/>
              <a:t>Mentoring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sz="2400" dirty="0"/>
              <a:t>Problem Solving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4544300" y="2176725"/>
            <a:ext cx="4129270" cy="2895600"/>
          </a:xfrm>
        </p:spPr>
      </p:pic>
    </p:spTree>
    <p:extLst>
      <p:ext uri="{BB962C8B-B14F-4D97-AF65-F5344CB8AC3E}">
        <p14:creationId xmlns:p14="http://schemas.microsoft.com/office/powerpoint/2010/main" val="42633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Distinguished Club Program (DCP)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82000" cy="4572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/>
              <a:t>The bulk of the goal requirements in the DCP are educational (6 out of 10 goals)!!</a:t>
            </a:r>
          </a:p>
          <a:p>
            <a:pPr marL="457200" lvl="0" indent="-457200">
              <a:buFont typeface="Webdings" charset="2"/>
              <a:buChar char=""/>
            </a:pPr>
            <a:r>
              <a:rPr lang="en-US" dirty="0"/>
              <a:t>Toastmasters Educational goals in the DCP:</a:t>
            </a:r>
          </a:p>
          <a:p>
            <a:pPr marL="801687" lvl="1" indent="-457200">
              <a:buFont typeface="Webdings" charset="2"/>
              <a:buChar char=""/>
            </a:pPr>
            <a:r>
              <a:rPr lang="en-US" dirty="0"/>
              <a:t>4 Level 1 Awards (1 goal)</a:t>
            </a:r>
          </a:p>
          <a:p>
            <a:pPr marL="801687" lvl="1" indent="-457200">
              <a:buFont typeface="Webdings" charset="2"/>
              <a:buChar char=""/>
            </a:pPr>
            <a:r>
              <a:rPr lang="en-US" dirty="0"/>
              <a:t>2 Level 2 Awards (1 goal)</a:t>
            </a:r>
          </a:p>
          <a:p>
            <a:pPr marL="801687" lvl="1" indent="-457200">
              <a:buFont typeface="Webdings" charset="2"/>
              <a:buChar char=""/>
            </a:pPr>
            <a:r>
              <a:rPr lang="en-US" dirty="0"/>
              <a:t>2 additional Level 2 Awards (1 goal)</a:t>
            </a:r>
          </a:p>
          <a:p>
            <a:pPr marL="801687" lvl="1" indent="-457200">
              <a:buFont typeface="Webdings" charset="2"/>
              <a:buChar char=""/>
            </a:pPr>
            <a:r>
              <a:rPr lang="en-US" dirty="0"/>
              <a:t>2 Level 3 Awards (1 goal)</a:t>
            </a:r>
          </a:p>
          <a:p>
            <a:pPr marL="801687" lvl="1" indent="-457200">
              <a:buFont typeface="Webdings" charset="2"/>
              <a:buChar char=""/>
            </a:pPr>
            <a:r>
              <a:rPr lang="en-US" dirty="0"/>
              <a:t>1 Level 4 Award (1 goal)</a:t>
            </a:r>
          </a:p>
          <a:p>
            <a:pPr marL="801687" lvl="1" indent="-457200">
              <a:buFont typeface="Webdings" charset="2"/>
              <a:buChar char=""/>
            </a:pPr>
            <a:r>
              <a:rPr lang="en-US" dirty="0"/>
              <a:t>1 Level 5 (DTM) Award (1 goal)</a:t>
            </a:r>
          </a:p>
          <a:p>
            <a:pPr marL="457200" indent="-457200">
              <a:buFont typeface="Webdings" charset="2"/>
              <a:buChar char=""/>
            </a:pPr>
            <a:r>
              <a:rPr lang="en-US" dirty="0"/>
              <a:t>Make sure you know the DCP inside and out!</a:t>
            </a:r>
          </a:p>
        </p:txBody>
      </p:sp>
    </p:spTree>
    <p:extLst>
      <p:ext uri="{BB962C8B-B14F-4D97-AF65-F5344CB8AC3E}">
        <p14:creationId xmlns:p14="http://schemas.microsoft.com/office/powerpoint/2010/main" val="14247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1 Convention PowerPoint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9F4F5E6AF18F4BB47C1FE039172303" ma:contentTypeVersion="12" ma:contentTypeDescription="Create a new document." ma:contentTypeScope="" ma:versionID="d9c69e8bd99a64083210c46ccb3a3e3a">
  <xsd:schema xmlns:xsd="http://www.w3.org/2001/XMLSchema" xmlns:xs="http://www.w3.org/2001/XMLSchema" xmlns:p="http://schemas.microsoft.com/office/2006/metadata/properties" xmlns:ns3="cba1a433-2005-491f-ba1b-06890e768ef3" xmlns:ns4="feea7bd6-4960-452a-ae40-3a75e1d7a858" targetNamespace="http://schemas.microsoft.com/office/2006/metadata/properties" ma:root="true" ma:fieldsID="597047c7e4b6ce70372c97150cd88de9" ns3:_="" ns4:_="">
    <xsd:import namespace="cba1a433-2005-491f-ba1b-06890e768ef3"/>
    <xsd:import namespace="feea7bd6-4960-452a-ae40-3a75e1d7a8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1a433-2005-491f-ba1b-06890e768e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a7bd6-4960-452a-ae40-3a75e1d7a8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70B4A3-9885-42F0-8E04-4AB71C1E6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1a433-2005-491f-ba1b-06890e768ef3"/>
    <ds:schemaRef ds:uri="feea7bd6-4960-452a-ae40-3a75e1d7a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91D24F-56AE-40F8-AF46-CE1F02636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4A941F-5C44-4409-9C43-9A8AFE330D1D}">
  <ds:schemaRefs>
    <ds:schemaRef ds:uri="cba1a433-2005-491f-ba1b-06890e768ef3"/>
    <ds:schemaRef ds:uri="http://purl.org/dc/elements/1.1/"/>
    <ds:schemaRef ds:uri="http://schemas.microsoft.com/office/2006/metadata/properties"/>
    <ds:schemaRef ds:uri="http://purl.org/dc/dcmitype/"/>
    <ds:schemaRef ds:uri="feea7bd6-4960-452a-ae40-3a75e1d7a858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313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Lucida Grande</vt:lpstr>
      <vt:lpstr>Webdings</vt:lpstr>
      <vt:lpstr>Wingdings</vt:lpstr>
      <vt:lpstr>2011 Convention PowerPoint Template</vt:lpstr>
      <vt:lpstr>Vice President Education (VPE)</vt:lpstr>
      <vt:lpstr>Agenda</vt:lpstr>
      <vt:lpstr>VPE Role</vt:lpstr>
      <vt:lpstr>VPE Role - Definition</vt:lpstr>
      <vt:lpstr>VPE Responsibilities</vt:lpstr>
      <vt:lpstr>Inside The Club Meeting</vt:lpstr>
      <vt:lpstr>Outside the Club Meeting</vt:lpstr>
      <vt:lpstr>Skills You Will Learn</vt:lpstr>
      <vt:lpstr>Distinguished Club Program (DCP)</vt:lpstr>
      <vt:lpstr>Distinguished Club Program (DCP) con’t.</vt:lpstr>
      <vt:lpstr>VPE Resources</vt:lpstr>
      <vt:lpstr>Help - EasySpeak</vt:lpstr>
      <vt:lpstr>Support - FreeToastHost</vt:lpstr>
      <vt:lpstr>Help - Pathways</vt:lpstr>
      <vt:lpstr>The Leader Letter</vt:lpstr>
      <vt:lpstr>Toastmaster Magazine</vt:lpstr>
      <vt:lpstr>Additional Resources</vt:lpstr>
      <vt:lpstr>This concludes the session.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Andrea Gluck</cp:lastModifiedBy>
  <cp:revision>91</cp:revision>
  <cp:lastPrinted>2014-05-08T21:05:23Z</cp:lastPrinted>
  <dcterms:created xsi:type="dcterms:W3CDTF">2011-07-13T15:20:37Z</dcterms:created>
  <dcterms:modified xsi:type="dcterms:W3CDTF">2020-07-10T11:53:17Z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False</vt:lpwstr>
  </property>
  <property fmtid="{D5CDD505-2E9C-101B-9397-08002B2CF9AE}" pid="3" name="MSIP_Label_fb5e2db6-eecf-4aa2-8fc3-174bf94bce19_SiteId">
    <vt:lpwstr>ceb177bf-013b-49ab-8a9c-4abce32afc1e</vt:lpwstr>
  </property>
  <property fmtid="{D5CDD505-2E9C-101B-9397-08002B2CF9AE}" pid="4" name="MSIP_Label_fb5e2db6-eecf-4aa2-8fc3-174bf94bce19_Owner">
    <vt:lpwstr>Gluck_Andrea@cat.com</vt:lpwstr>
  </property>
  <property fmtid="{D5CDD505-2E9C-101B-9397-08002B2CF9AE}" pid="5" name="MSIP_Label_fb5e2db6-eecf-4aa2-8fc3-174bf94bce19_SetDate">
    <vt:lpwstr>2020-06-26T12:21:30.7165022Z</vt:lpwstr>
  </property>
  <property fmtid="{D5CDD505-2E9C-101B-9397-08002B2CF9AE}" pid="6" name="MSIP_Label_fb5e2db6-eecf-4aa2-8fc3-174bf94bce19_Name">
    <vt:lpwstr>Cat Confidential Green</vt:lpwstr>
  </property>
  <property fmtid="{D5CDD505-2E9C-101B-9397-08002B2CF9AE}" pid="7" name="MSIP_Label_fb5e2db6-eecf-4aa2-8fc3-174bf94bce19_Application">
    <vt:lpwstr>Microsoft Azure Information Protection</vt:lpwstr>
  </property>
  <property fmtid="{D5CDD505-2E9C-101B-9397-08002B2CF9AE}" pid="8" name="MSIP_Label_fb5e2db6-eecf-4aa2-8fc3-174bf94bce19_Extended_MSFT_Method">
    <vt:lpwstr>Automatic</vt:lpwstr>
  </property>
</Properties>
</file>