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Lst>
  <p:notesMasterIdLst>
    <p:notesMasterId r:id="rId24"/>
  </p:notesMasterIdLst>
  <p:sldIdLst>
    <p:sldId id="256" r:id="rId3"/>
    <p:sldId id="283" r:id="rId4"/>
    <p:sldId id="287" r:id="rId5"/>
    <p:sldId id="288" r:id="rId6"/>
    <p:sldId id="289" r:id="rId7"/>
    <p:sldId id="291" r:id="rId8"/>
    <p:sldId id="295" r:id="rId9"/>
    <p:sldId id="292" r:id="rId10"/>
    <p:sldId id="296" r:id="rId11"/>
    <p:sldId id="297" r:id="rId12"/>
    <p:sldId id="293" r:id="rId13"/>
    <p:sldId id="304" r:id="rId14"/>
    <p:sldId id="294" r:id="rId15"/>
    <p:sldId id="302" r:id="rId16"/>
    <p:sldId id="285" r:id="rId17"/>
    <p:sldId id="286" r:id="rId18"/>
    <p:sldId id="300" r:id="rId19"/>
    <p:sldId id="303" r:id="rId20"/>
    <p:sldId id="299" r:id="rId21"/>
    <p:sldId id="261" r:id="rId22"/>
    <p:sldId id="2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061"/>
    <a:srgbClr val="0B5879"/>
    <a:srgbClr val="497593"/>
    <a:srgbClr val="7B98B2"/>
    <a:srgbClr val="B3C3D3"/>
    <a:srgbClr val="772432"/>
    <a:srgbClr val="571D29"/>
    <a:srgbClr val="FEEE9F"/>
    <a:srgbClr val="E5E5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8"/>
    <p:restoredTop sz="85139" autoAdjust="0"/>
  </p:normalViewPr>
  <p:slideViewPr>
    <p:cSldViewPr snapToGrid="0" snapToObjects="1">
      <p:cViewPr>
        <p:scale>
          <a:sx n="80" d="100"/>
          <a:sy n="80" d="100"/>
        </p:scale>
        <p:origin x="1356" y="-60"/>
      </p:cViewPr>
      <p:guideLst/>
    </p:cSldViewPr>
  </p:slideViewPr>
  <p:outlineViewPr>
    <p:cViewPr>
      <p:scale>
        <a:sx n="75" d="100"/>
        <a:sy n="75"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6ACEEB-96A6-BE4B-AD4A-D8B0035CB14C}" type="datetimeFigureOut">
              <a:rPr lang="en-US" smtClean="0"/>
              <a:t>1/14/2026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47FC4-CAF1-6741-875A-C83F3721E6B6}" type="slidenum">
              <a:rPr lang="en-US" smtClean="0"/>
              <a:t>‹#›</a:t>
            </a:fld>
            <a:endParaRPr lang="en-US"/>
          </a:p>
        </p:txBody>
      </p:sp>
    </p:spTree>
    <p:extLst>
      <p:ext uri="{BB962C8B-B14F-4D97-AF65-F5344CB8AC3E}">
        <p14:creationId xmlns:p14="http://schemas.microsoft.com/office/powerpoint/2010/main" val="36608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Tell about my first Chief Judge experience.</a:t>
            </a:r>
          </a:p>
          <a:p>
            <a:r>
              <a:rPr lang="en-US" dirty="0"/>
              <a:t>WHY do I think this training is helpful. Quality contests start with knowledgeable leads: Contest Chair, Chief Judge, and Contest Toastmaster.</a:t>
            </a:r>
          </a:p>
        </p:txBody>
      </p:sp>
      <p:sp>
        <p:nvSpPr>
          <p:cNvPr id="4" name="Slide Number Placeholder 3"/>
          <p:cNvSpPr>
            <a:spLocks noGrp="1"/>
          </p:cNvSpPr>
          <p:nvPr>
            <p:ph type="sldNum" sz="quarter" idx="5"/>
          </p:nvPr>
        </p:nvSpPr>
        <p:spPr/>
        <p:txBody>
          <a:bodyPr/>
          <a:lstStyle/>
          <a:p>
            <a:fld id="{B6847FC4-CAF1-6741-875A-C83F3721E6B6}" type="slidenum">
              <a:rPr lang="en-US" smtClean="0"/>
              <a:t>1</a:t>
            </a:fld>
            <a:endParaRPr lang="en-US"/>
          </a:p>
        </p:txBody>
      </p:sp>
    </p:spTree>
    <p:extLst>
      <p:ext uri="{BB962C8B-B14F-4D97-AF65-F5344CB8AC3E}">
        <p14:creationId xmlns:p14="http://schemas.microsoft.com/office/powerpoint/2010/main" val="1051039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things you are explaining to the Ballot Counters.</a:t>
            </a:r>
          </a:p>
          <a:p>
            <a:r>
              <a:rPr lang="en-US" dirty="0"/>
              <a:t>Ballots are valid if they have: the winners named in order of first, second, and third and the ballots have the judge’s signature and printed name.</a:t>
            </a:r>
          </a:p>
          <a:p>
            <a:r>
              <a:rPr lang="en-US" dirty="0"/>
              <a:t>The ballots are counted TWICE for verification.</a:t>
            </a:r>
          </a:p>
          <a:p>
            <a:r>
              <a:rPr lang="en-US" dirty="0"/>
              <a:t>If there is a tie, the Chief Judge looks at the tiebreaking ballot. The Chief Judge is ONLY looking for the tied contestants and how they were ranked in relationship to each other on the tiebreaker judge’s sheet.</a:t>
            </a:r>
          </a:p>
        </p:txBody>
      </p:sp>
      <p:sp>
        <p:nvSpPr>
          <p:cNvPr id="4" name="Slide Number Placeholder 3"/>
          <p:cNvSpPr>
            <a:spLocks noGrp="1"/>
          </p:cNvSpPr>
          <p:nvPr>
            <p:ph type="sldNum" sz="quarter" idx="5"/>
          </p:nvPr>
        </p:nvSpPr>
        <p:spPr/>
        <p:txBody>
          <a:bodyPr/>
          <a:lstStyle/>
          <a:p>
            <a:fld id="{B6847FC4-CAF1-6741-875A-C83F3721E6B6}" type="slidenum">
              <a:rPr lang="en-US" smtClean="0"/>
              <a:t>10</a:t>
            </a:fld>
            <a:endParaRPr lang="en-US"/>
          </a:p>
        </p:txBody>
      </p:sp>
    </p:spTree>
    <p:extLst>
      <p:ext uri="{BB962C8B-B14F-4D97-AF65-F5344CB8AC3E}">
        <p14:creationId xmlns:p14="http://schemas.microsoft.com/office/powerpoint/2010/main" val="157493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points about the Ballots:</a:t>
            </a:r>
          </a:p>
          <a:p>
            <a:pPr marL="228600" indent="-228600">
              <a:buAutoNum type="arabicPeriod"/>
            </a:pPr>
            <a:r>
              <a:rPr lang="en-US" dirty="0"/>
              <a:t>Content and delivery have different weights on the ballot. In other words, the Language used is not as important as the Content of the speech.</a:t>
            </a:r>
          </a:p>
          <a:p>
            <a:pPr marL="228600" indent="-228600">
              <a:buAutoNum type="arabicPeriod"/>
            </a:pPr>
            <a:r>
              <a:rPr lang="en-US" dirty="0"/>
              <a:t>There are instructions on the back of the form – very helpful especially for newer judges.</a:t>
            </a:r>
          </a:p>
          <a:p>
            <a:pPr marL="228600" indent="-228600">
              <a:buAutoNum type="arabicPeriod"/>
            </a:pPr>
            <a:r>
              <a:rPr lang="en-US" dirty="0"/>
              <a:t>There are different ballots per contest type. In other words, the International Speech and the Tall Tales Speech have different ballots.</a:t>
            </a:r>
          </a:p>
          <a:p>
            <a:pPr marL="228600" indent="-228600">
              <a:buAutoNum type="arabicPeriod"/>
            </a:pPr>
            <a:r>
              <a:rPr lang="en-US" dirty="0"/>
              <a:t>ONLY the bottom portion of the ballot should be turned into the Ballot Counters.</a:t>
            </a:r>
          </a:p>
        </p:txBody>
      </p:sp>
      <p:sp>
        <p:nvSpPr>
          <p:cNvPr id="4" name="Slide Number Placeholder 3"/>
          <p:cNvSpPr>
            <a:spLocks noGrp="1"/>
          </p:cNvSpPr>
          <p:nvPr>
            <p:ph type="sldNum" sz="quarter" idx="5"/>
          </p:nvPr>
        </p:nvSpPr>
        <p:spPr/>
        <p:txBody>
          <a:bodyPr/>
          <a:lstStyle/>
          <a:p>
            <a:fld id="{B6847FC4-CAF1-6741-875A-C83F3721E6B6}" type="slidenum">
              <a:rPr lang="en-US" smtClean="0"/>
              <a:t>11</a:t>
            </a:fld>
            <a:endParaRPr lang="en-US"/>
          </a:p>
        </p:txBody>
      </p:sp>
    </p:spTree>
    <p:extLst>
      <p:ext uri="{BB962C8B-B14F-4D97-AF65-F5344CB8AC3E}">
        <p14:creationId xmlns:p14="http://schemas.microsoft.com/office/powerpoint/2010/main" val="325899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6B926-FDBE-08AC-84C0-A81AC07CF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78951-B2D8-C8D6-FA69-5B911EFFE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C5A1A6-FE20-55BE-6525-41E9290CD47D}"/>
              </a:ext>
            </a:extLst>
          </p:cNvPr>
          <p:cNvSpPr>
            <a:spLocks noGrp="1"/>
          </p:cNvSpPr>
          <p:nvPr>
            <p:ph type="body" idx="1"/>
          </p:nvPr>
        </p:nvSpPr>
        <p:spPr/>
        <p:txBody>
          <a:bodyPr/>
          <a:lstStyle/>
          <a:p>
            <a:r>
              <a:rPr lang="en-US" dirty="0"/>
              <a:t>Important points about the Ballots:</a:t>
            </a:r>
          </a:p>
          <a:p>
            <a:pPr marL="228600" indent="-228600">
              <a:buAutoNum type="arabicPeriod"/>
            </a:pPr>
            <a:r>
              <a:rPr lang="en-US" dirty="0"/>
              <a:t>ONLY the bottom portion of the ballot should be turned into the Ballot Counters.</a:t>
            </a:r>
          </a:p>
          <a:p>
            <a:pPr marL="228600" indent="-228600">
              <a:buAutoNum type="arabicPeriod"/>
            </a:pPr>
            <a:r>
              <a:rPr lang="en-US" b="1" dirty="0"/>
              <a:t>Tip: have the judges sign ALL the ballots right away!</a:t>
            </a:r>
          </a:p>
          <a:p>
            <a:pPr marL="228600" indent="-228600">
              <a:buAutoNum type="arabicPeriod"/>
            </a:pPr>
            <a:r>
              <a:rPr lang="en-US" dirty="0"/>
              <a:t>The tiebreaker judge has a different ballot than voting judges.</a:t>
            </a:r>
          </a:p>
          <a:p>
            <a:pPr marL="228600" indent="-228600">
              <a:buAutoNum type="arabicPeriod"/>
            </a:pPr>
            <a:r>
              <a:rPr lang="en-US" dirty="0"/>
              <a:t>The voting judges turn their ballots into the Ballot Counters; tiebreaker judge turns their ballots into the Chief Judge.</a:t>
            </a:r>
          </a:p>
        </p:txBody>
      </p:sp>
      <p:sp>
        <p:nvSpPr>
          <p:cNvPr id="4" name="Slide Number Placeholder 3">
            <a:extLst>
              <a:ext uri="{FF2B5EF4-FFF2-40B4-BE49-F238E27FC236}">
                <a16:creationId xmlns:a16="http://schemas.microsoft.com/office/drawing/2014/main" id="{AD1C0C11-50AD-1743-248E-9C81F86B58B8}"/>
              </a:ext>
            </a:extLst>
          </p:cNvPr>
          <p:cNvSpPr>
            <a:spLocks noGrp="1"/>
          </p:cNvSpPr>
          <p:nvPr>
            <p:ph type="sldNum" sz="quarter" idx="5"/>
          </p:nvPr>
        </p:nvSpPr>
        <p:spPr/>
        <p:txBody>
          <a:bodyPr/>
          <a:lstStyle/>
          <a:p>
            <a:fld id="{B6847FC4-CAF1-6741-875A-C83F3721E6B6}" type="slidenum">
              <a:rPr lang="en-US" smtClean="0"/>
              <a:t>12</a:t>
            </a:fld>
            <a:endParaRPr lang="en-US"/>
          </a:p>
        </p:txBody>
      </p:sp>
    </p:spTree>
    <p:extLst>
      <p:ext uri="{BB962C8B-B14F-4D97-AF65-F5344CB8AC3E}">
        <p14:creationId xmlns:p14="http://schemas.microsoft.com/office/powerpoint/2010/main" val="1828473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Protests are uncommon but you must be prepared just in case.</a:t>
            </a:r>
          </a:p>
          <a:p>
            <a:r>
              <a:rPr lang="en-US" dirty="0"/>
              <a:t>There are 3 kinds of protests that can be raised. Protests can ONLY come from a judge or a contestant.</a:t>
            </a:r>
          </a:p>
          <a:p>
            <a:r>
              <a:rPr lang="en-US" dirty="0"/>
              <a:t>Contestants should ALWAYS be given an opportunity to respond before the final decision is made.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Chief Judge may decide that the protest is warranted and disqualify the contestant.</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13</a:t>
            </a:fld>
            <a:endParaRPr lang="en-US"/>
          </a:p>
        </p:txBody>
      </p:sp>
    </p:spTree>
    <p:extLst>
      <p:ext uri="{BB962C8B-B14F-4D97-AF65-F5344CB8AC3E}">
        <p14:creationId xmlns:p14="http://schemas.microsoft.com/office/powerpoint/2010/main" val="66209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Protests (see #2, 3, and 4) may or may not lead to a disqualification.</a:t>
            </a:r>
          </a:p>
          <a:p>
            <a:r>
              <a:rPr lang="en-US" dirty="0"/>
              <a:t>There are other reasons for disqualification beside protests. Those are over/under time (#1), or contestant was too late to compete (#5).</a:t>
            </a:r>
          </a:p>
        </p:txBody>
      </p:sp>
      <p:sp>
        <p:nvSpPr>
          <p:cNvPr id="4" name="Slide Number Placeholder 3"/>
          <p:cNvSpPr>
            <a:spLocks noGrp="1"/>
          </p:cNvSpPr>
          <p:nvPr>
            <p:ph type="sldNum" sz="quarter" idx="5"/>
          </p:nvPr>
        </p:nvSpPr>
        <p:spPr/>
        <p:txBody>
          <a:bodyPr/>
          <a:lstStyle/>
          <a:p>
            <a:fld id="{B6847FC4-CAF1-6741-875A-C83F3721E6B6}" type="slidenum">
              <a:rPr lang="en-US" smtClean="0"/>
              <a:t>14</a:t>
            </a:fld>
            <a:endParaRPr lang="en-US"/>
          </a:p>
        </p:txBody>
      </p:sp>
    </p:spTree>
    <p:extLst>
      <p:ext uri="{BB962C8B-B14F-4D97-AF65-F5344CB8AC3E}">
        <p14:creationId xmlns:p14="http://schemas.microsoft.com/office/powerpoint/2010/main" val="3280282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Download the “Contest Kit” from Toastmasters.org for the type(s) of speeches for all the forms you will need.</a:t>
            </a:r>
          </a:p>
          <a:p>
            <a:r>
              <a:rPr lang="en-US" dirty="0"/>
              <a:t>The Contest Kit comes with all the forms needed for a particular type of contest. Therefore, if you are having 2 contests (e.g. International and Tall Tales) at the same event, you will need to download 2 different kits.</a:t>
            </a:r>
          </a:p>
          <a:p>
            <a:r>
              <a:rPr lang="en-US" dirty="0"/>
              <a:t>Certificate for each Participating contestant and for the 1</a:t>
            </a:r>
            <a:r>
              <a:rPr lang="en-US" baseline="30000" dirty="0"/>
              <a:t>st</a:t>
            </a:r>
            <a:r>
              <a:rPr lang="en-US" dirty="0"/>
              <a:t>, 2</a:t>
            </a:r>
            <a:r>
              <a:rPr lang="en-US" baseline="30000" dirty="0"/>
              <a:t>nd</a:t>
            </a:r>
            <a:r>
              <a:rPr lang="en-US" dirty="0"/>
              <a:t>, and 3</a:t>
            </a:r>
            <a:r>
              <a:rPr lang="en-US" baseline="30000" dirty="0"/>
              <a:t>rd</a:t>
            </a:r>
            <a:r>
              <a:rPr lang="en-US" dirty="0"/>
              <a:t> place winners are included in the kit but it may not be your job to print them. Work with the Contest Chair to divide up the responsibilities.</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15</a:t>
            </a:fld>
            <a:endParaRPr lang="en-US"/>
          </a:p>
        </p:txBody>
      </p:sp>
    </p:spTree>
    <p:extLst>
      <p:ext uri="{BB962C8B-B14F-4D97-AF65-F5344CB8AC3E}">
        <p14:creationId xmlns:p14="http://schemas.microsoft.com/office/powerpoint/2010/main" val="2354401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Items highlighted in yellow are needed by the Chief Judge. The other forms will likely be needed by the Contest Chair or the Contest Toastmaster.</a:t>
            </a:r>
          </a:p>
          <a:p>
            <a:r>
              <a:rPr lang="en-US" dirty="0"/>
              <a:t>Certificate for each Participating contestant and for the 1</a:t>
            </a:r>
            <a:r>
              <a:rPr lang="en-US" baseline="30000" dirty="0"/>
              <a:t>st</a:t>
            </a:r>
            <a:r>
              <a:rPr lang="en-US" dirty="0"/>
              <a:t>, 2</a:t>
            </a:r>
            <a:r>
              <a:rPr lang="en-US" baseline="30000" dirty="0"/>
              <a:t>nd</a:t>
            </a:r>
            <a:r>
              <a:rPr lang="en-US" dirty="0"/>
              <a:t>, and 3</a:t>
            </a:r>
            <a:r>
              <a:rPr lang="en-US" baseline="30000" dirty="0"/>
              <a:t>rd</a:t>
            </a:r>
            <a:r>
              <a:rPr lang="en-US" dirty="0"/>
              <a:t> place winners are included in the kit but it may not be your job to print them. Work with the Contest Chair to divide up the responsibilities.</a:t>
            </a:r>
          </a:p>
          <a:p>
            <a:r>
              <a:rPr lang="en-US" sz="1200" b="0" i="0" kern="1200" dirty="0">
                <a:solidFill>
                  <a:schemeClr val="tx1"/>
                </a:solidFill>
                <a:effectLst/>
                <a:latin typeface="+mn-lt"/>
                <a:ea typeface="+mn-ea"/>
                <a:cs typeface="+mn-cs"/>
              </a:rPr>
              <a:t>For Area and Division contests Estelle has certificates that were purchased and just need to be distributed. </a:t>
            </a:r>
          </a:p>
          <a:p>
            <a:r>
              <a:rPr lang="en-US" sz="1200" b="0" i="0" kern="1200" dirty="0">
                <a:solidFill>
                  <a:schemeClr val="tx1"/>
                </a:solidFill>
                <a:effectLst/>
                <a:latin typeface="+mn-lt"/>
                <a:ea typeface="+mn-ea"/>
                <a:cs typeface="+mn-cs"/>
              </a:rPr>
              <a:t>Area Director &amp; Division Directors need to let Estelle know if they will be at either of the </a:t>
            </a:r>
            <a:r>
              <a:rPr lang="en-US" sz="1200" b="1" i="0" kern="1200" dirty="0">
                <a:solidFill>
                  <a:schemeClr val="tx1"/>
                </a:solidFill>
                <a:effectLst/>
                <a:latin typeface="+mn-lt"/>
                <a:ea typeface="+mn-ea"/>
                <a:cs typeface="+mn-cs"/>
              </a:rPr>
              <a:t>in person </a:t>
            </a:r>
            <a:r>
              <a:rPr lang="en-US" sz="1200" b="0" i="0" kern="1200" dirty="0">
                <a:solidFill>
                  <a:schemeClr val="tx1"/>
                </a:solidFill>
                <a:effectLst/>
                <a:latin typeface="+mn-lt"/>
                <a:ea typeface="+mn-ea"/>
                <a:cs typeface="+mn-cs"/>
              </a:rPr>
              <a:t>TLIs so she can give them to you.</a:t>
            </a:r>
            <a:endParaRPr lang="en-US" dirty="0"/>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16</a:t>
            </a:fld>
            <a:endParaRPr lang="en-US"/>
          </a:p>
        </p:txBody>
      </p:sp>
    </p:spTree>
    <p:extLst>
      <p:ext uri="{BB962C8B-B14F-4D97-AF65-F5344CB8AC3E}">
        <p14:creationId xmlns:p14="http://schemas.microsoft.com/office/powerpoint/2010/main" val="406675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the Judge’s provide their eligibility forms in advance, you won’t need to bring them.</a:t>
            </a:r>
          </a:p>
          <a:p>
            <a:r>
              <a:rPr lang="en-US" dirty="0"/>
              <a:t>If you have 6 judges and 1 tiebreaker judge for 2 types of contest, then you will need 14 ballots: 6 International ballots, 1 international tiebreaker ballot, 6 tall tales ballots, and 1 tall tales tiebreaker ballot.</a:t>
            </a:r>
          </a:p>
          <a:p>
            <a:r>
              <a:rPr lang="en-US" dirty="0"/>
              <a:t>Give pens and envelopes to the judges.</a:t>
            </a:r>
          </a:p>
          <a:p>
            <a:r>
              <a:rPr lang="en-US" dirty="0"/>
              <a:t>Gives pens to the ballot counters.</a:t>
            </a:r>
          </a:p>
        </p:txBody>
      </p:sp>
      <p:sp>
        <p:nvSpPr>
          <p:cNvPr id="4" name="Slide Number Placeholder 3"/>
          <p:cNvSpPr>
            <a:spLocks noGrp="1"/>
          </p:cNvSpPr>
          <p:nvPr>
            <p:ph type="sldNum" sz="quarter" idx="5"/>
          </p:nvPr>
        </p:nvSpPr>
        <p:spPr/>
        <p:txBody>
          <a:bodyPr/>
          <a:lstStyle/>
          <a:p>
            <a:fld id="{B6847FC4-CAF1-6741-875A-C83F3721E6B6}" type="slidenum">
              <a:rPr lang="en-US" smtClean="0"/>
              <a:t>17</a:t>
            </a:fld>
            <a:endParaRPr lang="en-US"/>
          </a:p>
        </p:txBody>
      </p:sp>
    </p:spTree>
    <p:extLst>
      <p:ext uri="{BB962C8B-B14F-4D97-AF65-F5344CB8AC3E}">
        <p14:creationId xmlns:p14="http://schemas.microsoft.com/office/powerpoint/2010/main" val="4215907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lot of information I was not able to cover in the time I had. Please feel free to reach out to me if you have any questions: christina1750@gmail.com</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18</a:t>
            </a:fld>
            <a:endParaRPr lang="en-US"/>
          </a:p>
        </p:txBody>
      </p:sp>
    </p:spTree>
    <p:extLst>
      <p:ext uri="{BB962C8B-B14F-4D97-AF65-F5344CB8AC3E}">
        <p14:creationId xmlns:p14="http://schemas.microsoft.com/office/powerpoint/2010/main" val="37078711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84177-D01D-35EA-B6D0-EC70620BA8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48B047-88F3-A811-3844-6E2CA0169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C99EE7-ADB1-2E19-0293-39BBFE0AEB8F}"/>
              </a:ext>
            </a:extLst>
          </p:cNvPr>
          <p:cNvSpPr>
            <a:spLocks noGrp="1"/>
          </p:cNvSpPr>
          <p:nvPr>
            <p:ph type="body" idx="1"/>
          </p:nvPr>
        </p:nvSpPr>
        <p:spPr/>
        <p:txBody>
          <a:bodyPr/>
          <a:lstStyle/>
          <a:p>
            <a:pPr marL="228600" indent="-228600">
              <a:buAutoNum type="arabicPeriod"/>
            </a:pPr>
            <a:r>
              <a:rPr lang="en-US" dirty="0"/>
              <a:t>Yes, it is possible to have judges from other districts as long as they are eligible!</a:t>
            </a:r>
          </a:p>
          <a:p>
            <a:pPr marL="228600" indent="-228600">
              <a:buAutoNum type="arabicPeriod"/>
            </a:pPr>
            <a:r>
              <a:rPr lang="en-US" dirty="0"/>
              <a:t>No, a ballot is only valid if Judge prints their name and provides their signature.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After the sound-check (contestant says ‘Thank you’, contest toastmaster says ‘You’re Welcome’, after that Time starts with contestants next verbal or non-verbal communication.)</a:t>
            </a:r>
          </a:p>
          <a:p>
            <a:pPr marL="228600" indent="-228600">
              <a:buAutoNum type="arabicPeriod"/>
            </a:pPr>
            <a:r>
              <a:rPr lang="en-US" dirty="0"/>
              <a:t>The Chief Judge – not the Timer. The Timer just provides the information to the Chief Judge.</a:t>
            </a:r>
          </a:p>
        </p:txBody>
      </p:sp>
      <p:sp>
        <p:nvSpPr>
          <p:cNvPr id="4" name="Slide Number Placeholder 3">
            <a:extLst>
              <a:ext uri="{FF2B5EF4-FFF2-40B4-BE49-F238E27FC236}">
                <a16:creationId xmlns:a16="http://schemas.microsoft.com/office/drawing/2014/main" id="{7904A08C-0602-A36F-97AC-91D1CF892320}"/>
              </a:ext>
            </a:extLst>
          </p:cNvPr>
          <p:cNvSpPr>
            <a:spLocks noGrp="1"/>
          </p:cNvSpPr>
          <p:nvPr>
            <p:ph type="sldNum" sz="quarter" idx="5"/>
          </p:nvPr>
        </p:nvSpPr>
        <p:spPr/>
        <p:txBody>
          <a:bodyPr/>
          <a:lstStyle/>
          <a:p>
            <a:fld id="{B9D1BAFD-F76A-4FE2-AB29-CDFF747C7ECA}" type="slidenum">
              <a:rPr lang="en-US" smtClean="0"/>
              <a:t>19</a:t>
            </a:fld>
            <a:endParaRPr lang="en-US"/>
          </a:p>
        </p:txBody>
      </p:sp>
    </p:spTree>
    <p:extLst>
      <p:ext uri="{BB962C8B-B14F-4D97-AF65-F5344CB8AC3E}">
        <p14:creationId xmlns:p14="http://schemas.microsoft.com/office/powerpoint/2010/main" val="673810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With only an hour, I picked the 5 aspects of the Chief Judge’s responsibilities that I think may be the most misunderstood.</a:t>
            </a:r>
          </a:p>
        </p:txBody>
      </p:sp>
      <p:sp>
        <p:nvSpPr>
          <p:cNvPr id="4" name="Slide Number Placeholder 3"/>
          <p:cNvSpPr>
            <a:spLocks noGrp="1"/>
          </p:cNvSpPr>
          <p:nvPr>
            <p:ph type="sldNum" sz="quarter" idx="5"/>
          </p:nvPr>
        </p:nvSpPr>
        <p:spPr/>
        <p:txBody>
          <a:bodyPr/>
          <a:lstStyle/>
          <a:p>
            <a:fld id="{B6847FC4-CAF1-6741-875A-C83F3721E6B6}" type="slidenum">
              <a:rPr lang="en-US" smtClean="0"/>
              <a:t>2</a:t>
            </a:fld>
            <a:endParaRPr lang="en-US"/>
          </a:p>
        </p:txBody>
      </p:sp>
    </p:spTree>
    <p:extLst>
      <p:ext uri="{BB962C8B-B14F-4D97-AF65-F5344CB8AC3E}">
        <p14:creationId xmlns:p14="http://schemas.microsoft.com/office/powerpoint/2010/main" val="953365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No, protests can only come from Judges or Contestants.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Yes, the eligibility of contestants and judges much be verified at each contest level.</a:t>
            </a:r>
          </a:p>
          <a:p>
            <a:r>
              <a:rPr lang="en-US" dirty="0"/>
              <a:t>7. Probably right away. We don’t usually have the luxury of long timelines. Guideline: 3 weeks prior to the event.</a:t>
            </a:r>
          </a:p>
          <a:p>
            <a:r>
              <a:rPr lang="en-US" dirty="0"/>
              <a:t>8. District Leaders can find the information in </a:t>
            </a:r>
            <a:r>
              <a:rPr lang="en-US" dirty="0" err="1"/>
              <a:t>Toastmaster.Org</a:t>
            </a:r>
            <a:r>
              <a:rPr lang="en-US" dirty="0"/>
              <a:t>.</a:t>
            </a:r>
          </a:p>
        </p:txBody>
      </p:sp>
      <p:sp>
        <p:nvSpPr>
          <p:cNvPr id="4" name="Slide Number Placeholder 3"/>
          <p:cNvSpPr>
            <a:spLocks noGrp="1"/>
          </p:cNvSpPr>
          <p:nvPr>
            <p:ph type="sldNum" sz="quarter" idx="5"/>
          </p:nvPr>
        </p:nvSpPr>
        <p:spPr/>
        <p:txBody>
          <a:bodyPr/>
          <a:lstStyle/>
          <a:p>
            <a:fld id="{B9D1BAFD-F76A-4FE2-AB29-CDFF747C7ECA}" type="slidenum">
              <a:rPr lang="en-US" smtClean="0"/>
              <a:t>20</a:t>
            </a:fld>
            <a:endParaRPr lang="en-US"/>
          </a:p>
        </p:txBody>
      </p:sp>
    </p:spTree>
    <p:extLst>
      <p:ext uri="{BB962C8B-B14F-4D97-AF65-F5344CB8AC3E}">
        <p14:creationId xmlns:p14="http://schemas.microsoft.com/office/powerpoint/2010/main" val="1711658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B799A-F248-CA01-7475-B421142978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7E9489-7715-AE39-76F1-831BA21E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AE0134-58AF-9892-F54F-132BAA7A424A}"/>
              </a:ext>
            </a:extLst>
          </p:cNvPr>
          <p:cNvSpPr>
            <a:spLocks noGrp="1"/>
          </p:cNvSpPr>
          <p:nvPr>
            <p:ph type="body" idx="1"/>
          </p:nvPr>
        </p:nvSpPr>
        <p:spPr/>
        <p:txBody>
          <a:bodyPr/>
          <a:lstStyle/>
          <a:p>
            <a:r>
              <a:rPr lang="en-US" dirty="0"/>
              <a:t>9. The Results Form lists top 3 winners of the contest in reverse order. This form is provided to the Contest Chair and Contest Toastmaster so winners can be announced. The Notification of Contest Winners Form is a list of all contestants in order from 1</a:t>
            </a:r>
            <a:r>
              <a:rPr lang="en-US" baseline="30000" dirty="0"/>
              <a:t>st</a:t>
            </a:r>
            <a:r>
              <a:rPr lang="en-US" dirty="0"/>
              <a:t> place to last place. This form is provided to the next level of contest.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 Yes, it is recommended that both Timers have a stopwatch. Time is recorded from the Official Timer’s timing device. The Visual Timer’s device can be a back-up just in case.</a:t>
            </a:r>
          </a:p>
          <a:p>
            <a:r>
              <a:rPr lang="en-US" dirty="0"/>
              <a:t>11. If there is a tie when ballots are counted, the Chief Judge reviews the tiebreaker ballot and looks for ONLY the contestants involved in the tie. Then sees how those contestants were ranked in comparison to each other. No need to review any other contestant rankings.</a:t>
            </a:r>
          </a:p>
          <a:p>
            <a:r>
              <a:rPr lang="en-US" dirty="0"/>
              <a:t>12. A late Contestant may waive their briefing and still participate in the contest… if they arrive BEFORE the Contest Toastmaster is introduced.</a:t>
            </a:r>
          </a:p>
        </p:txBody>
      </p:sp>
      <p:sp>
        <p:nvSpPr>
          <p:cNvPr id="4" name="Slide Number Placeholder 3">
            <a:extLst>
              <a:ext uri="{FF2B5EF4-FFF2-40B4-BE49-F238E27FC236}">
                <a16:creationId xmlns:a16="http://schemas.microsoft.com/office/drawing/2014/main" id="{4BA44DF7-99A2-B9C0-0C60-875623A74171}"/>
              </a:ext>
            </a:extLst>
          </p:cNvPr>
          <p:cNvSpPr>
            <a:spLocks noGrp="1"/>
          </p:cNvSpPr>
          <p:nvPr>
            <p:ph type="sldNum" sz="quarter" idx="5"/>
          </p:nvPr>
        </p:nvSpPr>
        <p:spPr/>
        <p:txBody>
          <a:bodyPr/>
          <a:lstStyle/>
          <a:p>
            <a:fld id="{B9D1BAFD-F76A-4FE2-AB29-CDFF747C7ECA}" type="slidenum">
              <a:rPr lang="en-US" smtClean="0"/>
              <a:t>21</a:t>
            </a:fld>
            <a:endParaRPr lang="en-US"/>
          </a:p>
        </p:txBody>
      </p:sp>
    </p:spTree>
    <p:extLst>
      <p:ext uri="{BB962C8B-B14F-4D97-AF65-F5344CB8AC3E}">
        <p14:creationId xmlns:p14="http://schemas.microsoft.com/office/powerpoint/2010/main" val="185001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common roles we have in Speech Contests. If you want to fulfill any of these roles, it is helpful to understand all the roles.</a:t>
            </a:r>
          </a:p>
          <a:p>
            <a:r>
              <a:rPr lang="en-US" dirty="0"/>
              <a:t>Today we are focusing on the Chief Judge. Remember that the Chief Judge is coordinating with the Contest Chair and Contest Master on a regular basis.</a:t>
            </a:r>
          </a:p>
        </p:txBody>
      </p:sp>
      <p:sp>
        <p:nvSpPr>
          <p:cNvPr id="4" name="Slide Number Placeholder 3"/>
          <p:cNvSpPr>
            <a:spLocks noGrp="1"/>
          </p:cNvSpPr>
          <p:nvPr>
            <p:ph type="sldNum" sz="quarter" idx="5"/>
          </p:nvPr>
        </p:nvSpPr>
        <p:spPr/>
        <p:txBody>
          <a:bodyPr/>
          <a:lstStyle/>
          <a:p>
            <a:fld id="{B6847FC4-CAF1-6741-875A-C83F3721E6B6}" type="slidenum">
              <a:rPr lang="en-US" smtClean="0"/>
              <a:t>3</a:t>
            </a:fld>
            <a:endParaRPr lang="en-US"/>
          </a:p>
        </p:txBody>
      </p:sp>
    </p:spTree>
    <p:extLst>
      <p:ext uri="{BB962C8B-B14F-4D97-AF65-F5344CB8AC3E}">
        <p14:creationId xmlns:p14="http://schemas.microsoft.com/office/powerpoint/2010/main" val="12268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HIGH-LEVEL view of the Chief Judge’s responsibilities. For the full list, consult the Chief Judge’s Checklist on p. 27 of the rulebook!</a:t>
            </a:r>
          </a:p>
        </p:txBody>
      </p:sp>
      <p:sp>
        <p:nvSpPr>
          <p:cNvPr id="4" name="Slide Number Placeholder 3"/>
          <p:cNvSpPr>
            <a:spLocks noGrp="1"/>
          </p:cNvSpPr>
          <p:nvPr>
            <p:ph type="sldNum" sz="quarter" idx="5"/>
          </p:nvPr>
        </p:nvSpPr>
        <p:spPr/>
        <p:txBody>
          <a:bodyPr/>
          <a:lstStyle/>
          <a:p>
            <a:fld id="{B6847FC4-CAF1-6741-875A-C83F3721E6B6}" type="slidenum">
              <a:rPr lang="en-US" smtClean="0"/>
              <a:t>4</a:t>
            </a:fld>
            <a:endParaRPr lang="en-US"/>
          </a:p>
        </p:txBody>
      </p:sp>
    </p:spTree>
    <p:extLst>
      <p:ext uri="{BB962C8B-B14F-4D97-AF65-F5344CB8AC3E}">
        <p14:creationId xmlns:p14="http://schemas.microsoft.com/office/powerpoint/2010/main" val="3410224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Rulebook is a requirement for all Chief Judges, Contest Chair, and Contest Toastmaster. It is recommended for all contestants, judges and functionaries too.</a:t>
            </a:r>
          </a:p>
          <a:p>
            <a:endParaRPr lang="en-US" dirty="0"/>
          </a:p>
          <a:p>
            <a:r>
              <a:rPr lang="en-US" dirty="0"/>
              <a:t>The rules change EVERY YEAR so make sure you have the latest copy. Note that changes from the prior year are marked in the margin with a diamond.</a:t>
            </a:r>
          </a:p>
        </p:txBody>
      </p:sp>
      <p:sp>
        <p:nvSpPr>
          <p:cNvPr id="4" name="Slide Number Placeholder 3"/>
          <p:cNvSpPr>
            <a:spLocks noGrp="1"/>
          </p:cNvSpPr>
          <p:nvPr>
            <p:ph type="sldNum" sz="quarter" idx="5"/>
          </p:nvPr>
        </p:nvSpPr>
        <p:spPr/>
        <p:txBody>
          <a:bodyPr/>
          <a:lstStyle/>
          <a:p>
            <a:fld id="{B6847FC4-CAF1-6741-875A-C83F3721E6B6}" type="slidenum">
              <a:rPr lang="en-US" smtClean="0"/>
              <a:t>5</a:t>
            </a:fld>
            <a:endParaRPr lang="en-US"/>
          </a:p>
        </p:txBody>
      </p:sp>
    </p:spTree>
    <p:extLst>
      <p:ext uri="{BB962C8B-B14F-4D97-AF65-F5344CB8AC3E}">
        <p14:creationId xmlns:p14="http://schemas.microsoft.com/office/powerpoint/2010/main" val="3920948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qualification even apply to you – as the Chief Judge! </a:t>
            </a:r>
          </a:p>
          <a:p>
            <a:r>
              <a:rPr lang="en-US" dirty="0"/>
              <a:t>You are responsible for confirming the eligibility for each judge and tiebreaker judge. All judges must sign and return to you this form. </a:t>
            </a:r>
          </a:p>
          <a:p>
            <a:r>
              <a:rPr lang="en-US" dirty="0"/>
              <a:t>For club contests, the only requirement is being a Paid Member of the club.</a:t>
            </a:r>
          </a:p>
          <a:p>
            <a:r>
              <a:rPr lang="en-US" dirty="0"/>
              <a:t>If a judge was a toastmaster prior to the introduction of pathways, they would need to have a minimum of 6 speeches from the legacy education program.</a:t>
            </a:r>
          </a:p>
          <a:p>
            <a:r>
              <a:rPr lang="en-US" dirty="0"/>
              <a:t>Candidates for elected District Leader Positions for the coming term are INELIGIBLE to service as contest officials.</a:t>
            </a:r>
          </a:p>
          <a:p>
            <a:endParaRPr lang="en-US" dirty="0"/>
          </a:p>
        </p:txBody>
      </p:sp>
      <p:sp>
        <p:nvSpPr>
          <p:cNvPr id="4" name="Slide Number Placeholder 3"/>
          <p:cNvSpPr>
            <a:spLocks noGrp="1"/>
          </p:cNvSpPr>
          <p:nvPr>
            <p:ph type="sldNum" sz="quarter" idx="5"/>
          </p:nvPr>
        </p:nvSpPr>
        <p:spPr/>
        <p:txBody>
          <a:bodyPr/>
          <a:lstStyle/>
          <a:p>
            <a:fld id="{B6847FC4-CAF1-6741-875A-C83F3721E6B6}" type="slidenum">
              <a:rPr lang="en-US" smtClean="0"/>
              <a:t>6</a:t>
            </a:fld>
            <a:endParaRPr lang="en-US"/>
          </a:p>
        </p:txBody>
      </p:sp>
    </p:spTree>
    <p:extLst>
      <p:ext uri="{BB962C8B-B14F-4D97-AF65-F5344CB8AC3E}">
        <p14:creationId xmlns:p14="http://schemas.microsoft.com/office/powerpoint/2010/main" val="414794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ABD1-17FC-5680-0323-21F04441D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0F4EB-2F66-9E60-AF04-A5ADD29CC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E59A9-BC03-51C9-2C4C-7C83E134F053}"/>
              </a:ext>
            </a:extLst>
          </p:cNvPr>
          <p:cNvSpPr>
            <a:spLocks noGrp="1"/>
          </p:cNvSpPr>
          <p:nvPr>
            <p:ph type="body" idx="1"/>
          </p:nvPr>
        </p:nvSpPr>
        <p:spPr/>
        <p:txBody>
          <a:bodyPr/>
          <a:lstStyle/>
          <a:p>
            <a:r>
              <a:rPr lang="en-US" dirty="0"/>
              <a:t>In CLUB contests, there should be a minimum of 5 judges.</a:t>
            </a:r>
          </a:p>
          <a:p>
            <a:r>
              <a:rPr lang="en-US" dirty="0"/>
              <a:t>At the AREA contests, there should be an </a:t>
            </a:r>
            <a:r>
              <a:rPr lang="en-US" b="1" dirty="0"/>
              <a:t>equal number </a:t>
            </a:r>
            <a:r>
              <a:rPr lang="en-US" dirty="0"/>
              <a:t>of judges per club or a minimum of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DIVISION contests, there should be an </a:t>
            </a:r>
            <a:r>
              <a:rPr lang="en-US" b="1" dirty="0"/>
              <a:t>equal number </a:t>
            </a:r>
            <a:r>
              <a:rPr lang="en-US" dirty="0"/>
              <a:t>of judges per area or a minimum of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DISTRICT contests, there should be an </a:t>
            </a:r>
            <a:r>
              <a:rPr lang="en-US" b="1" dirty="0"/>
              <a:t>equal number </a:t>
            </a:r>
            <a:r>
              <a:rPr lang="en-US" dirty="0"/>
              <a:t>of judges per area or a minimum of 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Toastmasters International understands that sometimes adhering to these counts is not possible. Please do the best you can.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ok to have more than the minimum.</a:t>
            </a:r>
          </a:p>
          <a:p>
            <a:endParaRPr lang="en-US" dirty="0"/>
          </a:p>
          <a:p>
            <a:endParaRPr lang="en-US" dirty="0"/>
          </a:p>
        </p:txBody>
      </p:sp>
      <p:sp>
        <p:nvSpPr>
          <p:cNvPr id="4" name="Slide Number Placeholder 3">
            <a:extLst>
              <a:ext uri="{FF2B5EF4-FFF2-40B4-BE49-F238E27FC236}">
                <a16:creationId xmlns:a16="http://schemas.microsoft.com/office/drawing/2014/main" id="{EDF724E4-8217-E073-65CF-8D517E0972F5}"/>
              </a:ext>
            </a:extLst>
          </p:cNvPr>
          <p:cNvSpPr>
            <a:spLocks noGrp="1"/>
          </p:cNvSpPr>
          <p:nvPr>
            <p:ph type="sldNum" sz="quarter" idx="5"/>
          </p:nvPr>
        </p:nvSpPr>
        <p:spPr/>
        <p:txBody>
          <a:bodyPr/>
          <a:lstStyle/>
          <a:p>
            <a:fld id="{B6847FC4-CAF1-6741-875A-C83F3721E6B6}" type="slidenum">
              <a:rPr lang="en-US" smtClean="0"/>
              <a:t>7</a:t>
            </a:fld>
            <a:endParaRPr lang="en-US"/>
          </a:p>
        </p:txBody>
      </p:sp>
    </p:spTree>
    <p:extLst>
      <p:ext uri="{BB962C8B-B14F-4D97-AF65-F5344CB8AC3E}">
        <p14:creationId xmlns:p14="http://schemas.microsoft.com/office/powerpoint/2010/main" val="297490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tiebreaker judge will only turn their ballot in to the Chief Judge. The tiebreaker judge must follow all the same rules as the other judges except that the tiebreaker judge ranks ALL contestants (not just 1, 2, and 3).</a:t>
            </a:r>
          </a:p>
          <a:p>
            <a:r>
              <a:rPr lang="en-US" dirty="0"/>
              <a:t>Judge’s briefing checklist is included in the Chief Judge’s checklist in the rulebook p.28. You can use this as a guide for your briefings.</a:t>
            </a:r>
          </a:p>
        </p:txBody>
      </p:sp>
      <p:sp>
        <p:nvSpPr>
          <p:cNvPr id="4" name="Slide Number Placeholder 3"/>
          <p:cNvSpPr>
            <a:spLocks noGrp="1"/>
          </p:cNvSpPr>
          <p:nvPr>
            <p:ph type="sldNum" sz="quarter" idx="5"/>
          </p:nvPr>
        </p:nvSpPr>
        <p:spPr/>
        <p:txBody>
          <a:bodyPr/>
          <a:lstStyle/>
          <a:p>
            <a:fld id="{B6847FC4-CAF1-6741-875A-C83F3721E6B6}" type="slidenum">
              <a:rPr lang="en-US" smtClean="0"/>
              <a:t>8</a:t>
            </a:fld>
            <a:endParaRPr lang="en-US"/>
          </a:p>
        </p:txBody>
      </p:sp>
    </p:spTree>
    <p:extLst>
      <p:ext uri="{BB962C8B-B14F-4D97-AF65-F5344CB8AC3E}">
        <p14:creationId xmlns:p14="http://schemas.microsoft.com/office/powerpoint/2010/main" val="24082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times shown in the example are for a 5-7 minutes speech. Obviously, times will be different for different contests. Make sure the Timers understand the timing of each of the types of contest you will be having at this Event.</a:t>
            </a:r>
          </a:p>
          <a:p>
            <a:r>
              <a:rPr lang="en-US" dirty="0"/>
              <a:t>If we are doing a “sound check” for each contestant, the Timer needs to be aware so that the sound check is NOT included in the recorded time.</a:t>
            </a:r>
          </a:p>
          <a:p>
            <a:r>
              <a:rPr lang="en-US" dirty="0"/>
              <a:t>One minute of silence should be timed between each contestant to give judges time to make their ballots.</a:t>
            </a:r>
          </a:p>
        </p:txBody>
      </p:sp>
      <p:sp>
        <p:nvSpPr>
          <p:cNvPr id="4" name="Slide Number Placeholder 3"/>
          <p:cNvSpPr>
            <a:spLocks noGrp="1"/>
          </p:cNvSpPr>
          <p:nvPr>
            <p:ph type="sldNum" sz="quarter" idx="5"/>
          </p:nvPr>
        </p:nvSpPr>
        <p:spPr/>
        <p:txBody>
          <a:bodyPr/>
          <a:lstStyle/>
          <a:p>
            <a:fld id="{B6847FC4-CAF1-6741-875A-C83F3721E6B6}" type="slidenum">
              <a:rPr lang="en-US" smtClean="0"/>
              <a:t>9</a:t>
            </a:fld>
            <a:endParaRPr lang="en-US"/>
          </a:p>
        </p:txBody>
      </p:sp>
    </p:spTree>
    <p:extLst>
      <p:ext uri="{BB962C8B-B14F-4D97-AF65-F5344CB8AC3E}">
        <p14:creationId xmlns:p14="http://schemas.microsoft.com/office/powerpoint/2010/main" val="720441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143000" y="3200400"/>
            <a:ext cx="6858000" cy="731520"/>
          </a:xfrm>
          <a:prstGeom prst="rect">
            <a:avLst/>
          </a:prstGeom>
        </p:spPr>
        <p:txBody>
          <a:bodyPr anchor="ctr">
            <a:normAutofit/>
          </a:bodyPr>
          <a:lstStyle>
            <a:lvl1pPr algn="ctr">
              <a:defRPr sz="45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143000" y="4195570"/>
            <a:ext cx="6858000" cy="914400"/>
          </a:xfrm>
          <a:prstGeom prst="rect">
            <a:avLst/>
          </a:prstGeo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066800" y="2743200"/>
            <a:ext cx="701040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pic>
        <p:nvPicPr>
          <p:cNvPr id="7" name="Picture 6" descr="Toastmasters International">
            <a:extLst>
              <a:ext uri="{FF2B5EF4-FFF2-40B4-BE49-F238E27FC236}">
                <a16:creationId xmlns:a16="http://schemas.microsoft.com/office/drawing/2014/main" id="{C494A6F7-4469-E346-9A15-0B03CF263AEE}"/>
              </a:ext>
            </a:extLst>
          </p:cNvPr>
          <p:cNvPicPr>
            <a:picLocks noChangeAspect="1"/>
          </p:cNvPicPr>
          <p:nvPr userDrawn="1"/>
        </p:nvPicPr>
        <p:blipFill>
          <a:blip r:embed="rId2"/>
          <a:stretch>
            <a:fillRect/>
          </a:stretch>
        </p:blipFill>
        <p:spPr>
          <a:xfrm>
            <a:off x="3180715" y="1830810"/>
            <a:ext cx="2782570" cy="430804"/>
          </a:xfrm>
          <a:prstGeom prst="rect">
            <a:avLst/>
          </a:prstGeom>
        </p:spPr>
      </p:pic>
    </p:spTree>
    <p:extLst>
      <p:ext uri="{BB962C8B-B14F-4D97-AF65-F5344CB8AC3E}">
        <p14:creationId xmlns:p14="http://schemas.microsoft.com/office/powerpoint/2010/main" val="12870380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1"/>
            <a:ext cx="4123707" cy="4332319"/>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30403F9B-2509-B349-8F7B-B7A269B84DED}"/>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249420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_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7" name="Picture Placeholder 4">
            <a:extLst>
              <a:ext uri="{FF2B5EF4-FFF2-40B4-BE49-F238E27FC236}">
                <a16:creationId xmlns:a16="http://schemas.microsoft.com/office/drawing/2014/main" id="{1A32ABD0-551C-8047-9A8B-46EC083AD1DA}"/>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spTree>
    <p:extLst>
      <p:ext uri="{BB962C8B-B14F-4D97-AF65-F5344CB8AC3E}">
        <p14:creationId xmlns:p14="http://schemas.microsoft.com/office/powerpoint/2010/main" val="3175783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4822317" y="419100"/>
            <a:ext cx="4121658" cy="54483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7164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Picture Placeholder 4">
            <a:extLst>
              <a:ext uri="{FF2B5EF4-FFF2-40B4-BE49-F238E27FC236}">
                <a16:creationId xmlns:a16="http://schemas.microsoft.com/office/drawing/2014/main" id="{8DCE7488-AC56-214B-8402-0373CFC92E4D}"/>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pic>
        <p:nvPicPr>
          <p:cNvPr id="13" name="Picture 12" descr="Toastmasters International">
            <a:extLst>
              <a:ext uri="{FF2B5EF4-FFF2-40B4-BE49-F238E27FC236}">
                <a16:creationId xmlns:a16="http://schemas.microsoft.com/office/drawing/2014/main" id="{D984B6F2-BD5B-6C47-8C0D-EB720C0B8052}"/>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5" name="Slide Number Placeholder 5">
            <a:extLst>
              <a:ext uri="{FF2B5EF4-FFF2-40B4-BE49-F238E27FC236}">
                <a16:creationId xmlns:a16="http://schemas.microsoft.com/office/drawing/2014/main" id="{4B54CCAB-F9FC-3140-89B0-FAD680582743}"/>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85501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13" name="Picture Placeholder 4">
            <a:extLst>
              <a:ext uri="{FF2B5EF4-FFF2-40B4-BE49-F238E27FC236}">
                <a16:creationId xmlns:a16="http://schemas.microsoft.com/office/drawing/2014/main" id="{D36E625B-E8A5-F64D-B280-FF6E4EB345D5}"/>
              </a:ext>
            </a:extLst>
          </p:cNvPr>
          <p:cNvSpPr>
            <a:spLocks noGrp="1"/>
          </p:cNvSpPr>
          <p:nvPr>
            <p:ph type="pic" sz="quarter" idx="11" hasCustomPrompt="1"/>
          </p:nvPr>
        </p:nvSpPr>
        <p:spPr>
          <a:xfrm>
            <a:off x="4572000" y="0"/>
            <a:ext cx="4574286" cy="6217920"/>
          </a:xfrm>
        </p:spPr>
        <p:txBody>
          <a:bodyPr anchor="ctr"/>
          <a:lstStyle>
            <a:lvl1pPr marL="0" indent="0" algn="ctr">
              <a:buNone/>
              <a:defRPr>
                <a:solidFill>
                  <a:schemeClr val="tx1"/>
                </a:solidFill>
              </a:defRPr>
            </a:lvl1pPr>
          </a:lstStyle>
          <a:p>
            <a:r>
              <a:rPr lang="en-US" dirty="0"/>
              <a:t>Click to Add Photo</a:t>
            </a:r>
          </a:p>
        </p:txBody>
      </p:sp>
      <p:pic>
        <p:nvPicPr>
          <p:cNvPr id="15" name="Picture 14" descr="Toastmasters International">
            <a:extLst>
              <a:ext uri="{FF2B5EF4-FFF2-40B4-BE49-F238E27FC236}">
                <a16:creationId xmlns:a16="http://schemas.microsoft.com/office/drawing/2014/main" id="{B709A71D-E86F-3841-848D-B1084F157369}"/>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6" name="Slide Number Placeholder 5">
            <a:extLst>
              <a:ext uri="{FF2B5EF4-FFF2-40B4-BE49-F238E27FC236}">
                <a16:creationId xmlns:a16="http://schemas.microsoft.com/office/drawing/2014/main" id="{B8405AB4-43EA-5745-9810-C23CA8DD83D9}"/>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546092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1143000"/>
          </a:xfrm>
          <a:prstGeom prst="rect">
            <a:avLst/>
          </a:prstGeom>
        </p:spPr>
        <p:txBody>
          <a:bodyPr anchor="ctr">
            <a:normAutofit/>
          </a:bodyPr>
          <a:lstStyle>
            <a:lvl1pPr>
              <a:defRPr sz="3600">
                <a:solidFill>
                  <a:schemeClr val="tx1"/>
                </a:solidFill>
              </a:defRPr>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4813892" y="419100"/>
            <a:ext cx="4121658" cy="54483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p:txBody>
      </p:sp>
      <p:pic>
        <p:nvPicPr>
          <p:cNvPr id="13" name="Picture 12" descr="Toastmasters International">
            <a:extLst>
              <a:ext uri="{FF2B5EF4-FFF2-40B4-BE49-F238E27FC236}">
                <a16:creationId xmlns:a16="http://schemas.microsoft.com/office/drawing/2014/main" id="{2CE55389-7C77-904D-A8D8-BC45361CE72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5" name="Slide Number Placeholder 5">
            <a:extLst>
              <a:ext uri="{FF2B5EF4-FFF2-40B4-BE49-F238E27FC236}">
                <a16:creationId xmlns:a16="http://schemas.microsoft.com/office/drawing/2014/main" id="{90356D9C-1223-8F44-BF69-9A7A011BFC88}"/>
              </a:ext>
            </a:extLst>
          </p:cNvPr>
          <p:cNvSpPr>
            <a:spLocks noGrp="1"/>
          </p:cNvSpPr>
          <p:nvPr>
            <p:ph type="sldNum" sz="quarter" idx="11"/>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2268801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084065"/>
          </a:xfr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A629875B-36BA-7147-91A7-92751BF38026}"/>
              </a:ext>
            </a:extLst>
          </p:cNvPr>
          <p:cNvSpPr/>
          <p:nvPr userDrawn="1"/>
        </p:nvSpPr>
        <p:spPr>
          <a:xfrm>
            <a:off x="0" y="-1"/>
            <a:ext cx="9144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53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Full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715000"/>
          </a:xfr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0E6B948D-23E4-3F42-B765-2AA919B9E9C5}"/>
              </a:ext>
            </a:extLst>
          </p:cNvPr>
          <p:cNvSpPr/>
          <p:nvPr userDrawn="1"/>
        </p:nvSpPr>
        <p:spPr>
          <a:xfrm>
            <a:off x="0" y="-1"/>
            <a:ext cx="9144000" cy="1143001"/>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p:txBody>
          <a:body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614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ow to use color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363548" cy="1143000"/>
          </a:xfrm>
          <a:prstGeom prst="rect">
            <a:avLst/>
          </a:prstGeom>
        </p:spPr>
        <p:txBody>
          <a:bodyPr anchor="ctr">
            <a:noAutofit/>
          </a:bodyPr>
          <a:lstStyle>
            <a:lvl1pPr>
              <a:defRPr sz="3600"/>
            </a:lvl1pPr>
          </a:lstStyle>
          <a:p>
            <a:r>
              <a:rPr lang="en-US" dirty="0"/>
              <a:t>How to use Colors on Charts/Tables</a:t>
            </a:r>
          </a:p>
        </p:txBody>
      </p:sp>
      <p:sp>
        <p:nvSpPr>
          <p:cNvPr id="10" name="Rectangle 9">
            <a:extLst>
              <a:ext uri="{FF2B5EF4-FFF2-40B4-BE49-F238E27FC236}">
                <a16:creationId xmlns:a16="http://schemas.microsoft.com/office/drawing/2014/main" id="{3A3057B3-0FA6-1247-A5B1-98999B22F4C8}"/>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5081AD1C-9BAD-504D-A94E-B572CF6BB330}"/>
              </a:ext>
            </a:extLst>
          </p:cNvPr>
          <p:cNvGrpSpPr/>
          <p:nvPr userDrawn="1"/>
        </p:nvGrpSpPr>
        <p:grpSpPr>
          <a:xfrm>
            <a:off x="5228969" y="785113"/>
            <a:ext cx="3255380" cy="868101"/>
            <a:chOff x="382104" y="3327719"/>
            <a:chExt cx="4340506" cy="868101"/>
          </a:xfrm>
        </p:grpSpPr>
        <p:sp>
          <p:nvSpPr>
            <p:cNvPr id="15" name="Rectangle 14">
              <a:extLst>
                <a:ext uri="{FF2B5EF4-FFF2-40B4-BE49-F238E27FC236}">
                  <a16:creationId xmlns:a16="http://schemas.microsoft.com/office/drawing/2014/main" id="{C24C0F28-DFB4-FB48-B1BA-69CBD0ECB0DE}"/>
                </a:ext>
              </a:extLst>
            </p:cNvPr>
            <p:cNvSpPr/>
            <p:nvPr userDrawn="1"/>
          </p:nvSpPr>
          <p:spPr>
            <a:xfrm>
              <a:off x="382105" y="3327719"/>
              <a:ext cx="868101" cy="868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2CC55AFF-0CD7-6E47-9CE6-AD24C7E762D1}"/>
                </a:ext>
              </a:extLst>
            </p:cNvPr>
            <p:cNvSpPr/>
            <p:nvPr userDrawn="1"/>
          </p:nvSpPr>
          <p:spPr>
            <a:xfrm>
              <a:off x="1250206" y="3327719"/>
              <a:ext cx="868101" cy="8681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Rectangle 16">
              <a:extLst>
                <a:ext uri="{FF2B5EF4-FFF2-40B4-BE49-F238E27FC236}">
                  <a16:creationId xmlns:a16="http://schemas.microsoft.com/office/drawing/2014/main" id="{EAF0F4FD-D576-DB44-882A-074F220CF31B}"/>
                </a:ext>
              </a:extLst>
            </p:cNvPr>
            <p:cNvSpPr/>
            <p:nvPr userDrawn="1"/>
          </p:nvSpPr>
          <p:spPr>
            <a:xfrm>
              <a:off x="2118307" y="3327719"/>
              <a:ext cx="868101" cy="86810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ectangle 17">
              <a:extLst>
                <a:ext uri="{FF2B5EF4-FFF2-40B4-BE49-F238E27FC236}">
                  <a16:creationId xmlns:a16="http://schemas.microsoft.com/office/drawing/2014/main" id="{5F15AC36-03F4-7F46-B01D-5A11BD0A6A94}"/>
                </a:ext>
              </a:extLst>
            </p:cNvPr>
            <p:cNvSpPr/>
            <p:nvPr userDrawn="1"/>
          </p:nvSpPr>
          <p:spPr>
            <a:xfrm>
              <a:off x="2986408" y="3327719"/>
              <a:ext cx="868101" cy="8681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ectangle 18">
              <a:extLst>
                <a:ext uri="{FF2B5EF4-FFF2-40B4-BE49-F238E27FC236}">
                  <a16:creationId xmlns:a16="http://schemas.microsoft.com/office/drawing/2014/main" id="{B6527A42-9DFA-1A41-9DD3-25755BEA8387}"/>
                </a:ext>
              </a:extLst>
            </p:cNvPr>
            <p:cNvSpPr/>
            <p:nvPr userDrawn="1"/>
          </p:nvSpPr>
          <p:spPr>
            <a:xfrm>
              <a:off x="3854509" y="3327719"/>
              <a:ext cx="868101" cy="8681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Title 1">
              <a:extLst>
                <a:ext uri="{FF2B5EF4-FFF2-40B4-BE49-F238E27FC236}">
                  <a16:creationId xmlns:a16="http://schemas.microsoft.com/office/drawing/2014/main" id="{F82D3875-578C-9849-9094-D12B6FE410F6}"/>
                </a:ext>
              </a:extLst>
            </p:cNvPr>
            <p:cNvSpPr txBox="1">
              <a:spLocks/>
            </p:cNvSpPr>
            <p:nvPr userDrawn="1"/>
          </p:nvSpPr>
          <p:spPr>
            <a:xfrm>
              <a:off x="382104"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21" name="Title 1">
              <a:extLst>
                <a:ext uri="{FF2B5EF4-FFF2-40B4-BE49-F238E27FC236}">
                  <a16:creationId xmlns:a16="http://schemas.microsoft.com/office/drawing/2014/main" id="{C6DB5269-9F92-124F-9EFB-0B5E49CFC12C}"/>
                </a:ext>
              </a:extLst>
            </p:cNvPr>
            <p:cNvSpPr txBox="1">
              <a:spLocks/>
            </p:cNvSpPr>
            <p:nvPr userDrawn="1"/>
          </p:nvSpPr>
          <p:spPr>
            <a:xfrm>
              <a:off x="12502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22" name="Title 1">
              <a:extLst>
                <a:ext uri="{FF2B5EF4-FFF2-40B4-BE49-F238E27FC236}">
                  <a16:creationId xmlns:a16="http://schemas.microsoft.com/office/drawing/2014/main" id="{3DF9AC09-C32F-7848-A0E3-9D5E9CA98006}"/>
                </a:ext>
              </a:extLst>
            </p:cNvPr>
            <p:cNvSpPr txBox="1">
              <a:spLocks/>
            </p:cNvSpPr>
            <p:nvPr userDrawn="1"/>
          </p:nvSpPr>
          <p:spPr>
            <a:xfrm>
              <a:off x="2106732"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23" name="Title 1">
              <a:extLst>
                <a:ext uri="{FF2B5EF4-FFF2-40B4-BE49-F238E27FC236}">
                  <a16:creationId xmlns:a16="http://schemas.microsoft.com/office/drawing/2014/main" id="{FCFA7C4A-3612-C345-A189-543B61F29B61}"/>
                </a:ext>
              </a:extLst>
            </p:cNvPr>
            <p:cNvSpPr txBox="1">
              <a:spLocks/>
            </p:cNvSpPr>
            <p:nvPr userDrawn="1"/>
          </p:nvSpPr>
          <p:spPr>
            <a:xfrm>
              <a:off x="297483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24" name="Title 1">
              <a:extLst>
                <a:ext uri="{FF2B5EF4-FFF2-40B4-BE49-F238E27FC236}">
                  <a16:creationId xmlns:a16="http://schemas.microsoft.com/office/drawing/2014/main" id="{342C6220-558E-134C-ADB9-621C3F5FC88D}"/>
                </a:ext>
              </a:extLst>
            </p:cNvPr>
            <p:cNvSpPr txBox="1">
              <a:spLocks/>
            </p:cNvSpPr>
            <p:nvPr userDrawn="1"/>
          </p:nvSpPr>
          <p:spPr>
            <a:xfrm>
              <a:off x="3854509"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
        <p:nvSpPr>
          <p:cNvPr id="7" name="TextBox 6">
            <a:extLst>
              <a:ext uri="{FF2B5EF4-FFF2-40B4-BE49-F238E27FC236}">
                <a16:creationId xmlns:a16="http://schemas.microsoft.com/office/drawing/2014/main" id="{559D9239-BCD2-0A4E-8663-64AA8D579F28}"/>
              </a:ext>
            </a:extLst>
          </p:cNvPr>
          <p:cNvSpPr txBox="1"/>
          <p:nvPr userDrawn="1"/>
        </p:nvSpPr>
        <p:spPr>
          <a:xfrm>
            <a:off x="4787758" y="3097411"/>
            <a:ext cx="4147792" cy="2654573"/>
          </a:xfrm>
          <a:prstGeom prst="rect">
            <a:avLst/>
          </a:prstGeom>
          <a:noFill/>
        </p:spPr>
        <p:txBody>
          <a:bodyPr wrap="square" rtlCol="0">
            <a:spAutoFit/>
          </a:bodyPr>
          <a:lstStyle/>
          <a:p>
            <a:pPr marL="214313" indent="-214313">
              <a:lnSpc>
                <a:spcPct val="100000"/>
              </a:lnSpc>
              <a:spcAft>
                <a:spcPts val="900"/>
              </a:spcAft>
              <a:buFont typeface="Arial" panose="020B0604020202020204" pitchFamily="34" charset="0"/>
              <a:buChar char="•"/>
            </a:pPr>
            <a:r>
              <a:rPr lang="en-US" sz="1800" b="0" dirty="0"/>
              <a:t>Minimum font size - </a:t>
            </a:r>
            <a:r>
              <a:rPr lang="en-US" sz="1800" b="1" dirty="0"/>
              <a:t>18pt</a:t>
            </a:r>
            <a:r>
              <a:rPr lang="en-US" sz="1800" b="0" dirty="0"/>
              <a:t>.</a:t>
            </a:r>
          </a:p>
          <a:p>
            <a:pPr marL="214313" indent="-214313">
              <a:lnSpc>
                <a:spcPct val="100000"/>
              </a:lnSpc>
              <a:spcAft>
                <a:spcPts val="900"/>
              </a:spcAft>
              <a:buFont typeface="Arial" panose="020B0604020202020204" pitchFamily="34" charset="0"/>
              <a:buChar char="•"/>
            </a:pPr>
            <a:r>
              <a:rPr lang="en-US" sz="1800" b="0" dirty="0"/>
              <a:t>Font weight - </a:t>
            </a:r>
            <a:r>
              <a:rPr lang="en-US" sz="1800" b="1" dirty="0"/>
              <a:t>Bold </a:t>
            </a:r>
            <a:r>
              <a:rPr lang="en-US" sz="1800" b="0" dirty="0"/>
              <a:t>(when used on background colors, for best accessibility).</a:t>
            </a:r>
          </a:p>
          <a:p>
            <a:pPr marL="214313" indent="-214313">
              <a:lnSpc>
                <a:spcPct val="100000"/>
              </a:lnSpc>
              <a:spcAft>
                <a:spcPts val="900"/>
              </a:spcAft>
              <a:buFont typeface="Arial" panose="020B0604020202020204" pitchFamily="34" charset="0"/>
              <a:buChar char="•"/>
            </a:pPr>
            <a:r>
              <a:rPr lang="en-US" sz="1800" b="0" dirty="0"/>
              <a:t>Use the Dark Gray </a:t>
            </a:r>
            <a:r>
              <a:rPr lang="en-US" sz="1800" b="1" i="0" dirty="0">
                <a:latin typeface="Arial" panose="020B0604020202020204" pitchFamily="34" charset="0"/>
                <a:cs typeface="Arial" panose="020B0604020202020204" pitchFamily="34" charset="0"/>
              </a:rPr>
              <a:t>#333333 </a:t>
            </a:r>
            <a:r>
              <a:rPr lang="en-US" sz="1800" b="0" dirty="0"/>
              <a:t>Text color on Accent 1 and Accent 2. </a:t>
            </a:r>
          </a:p>
          <a:p>
            <a:pPr marL="214313" indent="-214313">
              <a:lnSpc>
                <a:spcPct val="100000"/>
              </a:lnSpc>
              <a:spcAft>
                <a:spcPts val="900"/>
              </a:spcAft>
              <a:buFont typeface="Arial" panose="020B0604020202020204" pitchFamily="34" charset="0"/>
              <a:buChar char="•"/>
            </a:pPr>
            <a:r>
              <a:rPr lang="en-US" sz="1800" b="0" dirty="0"/>
              <a:t>Use the White </a:t>
            </a:r>
            <a:r>
              <a:rPr lang="en-US" sz="1800" b="1" dirty="0"/>
              <a:t>#FFFFFF </a:t>
            </a:r>
            <a:r>
              <a:rPr lang="en-US" sz="1800" b="0" dirty="0"/>
              <a:t>Text color </a:t>
            </a:r>
            <a:br>
              <a:rPr lang="en-US" sz="1800" b="0" dirty="0"/>
            </a:br>
            <a:r>
              <a:rPr lang="en-US" sz="1800" b="0" dirty="0"/>
              <a:t>on Accent 3, Accent 4, and Accent 5.</a:t>
            </a:r>
          </a:p>
        </p:txBody>
      </p:sp>
      <p:pic>
        <p:nvPicPr>
          <p:cNvPr id="36" name="Picture 35" descr="Toastmasters International">
            <a:extLst>
              <a:ext uri="{FF2B5EF4-FFF2-40B4-BE49-F238E27FC236}">
                <a16:creationId xmlns:a16="http://schemas.microsoft.com/office/drawing/2014/main" id="{8BF72C14-AE7D-DC4A-864E-D7EBA7E53E68}"/>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37" name="Slide Number Placeholder 5">
            <a:extLst>
              <a:ext uri="{FF2B5EF4-FFF2-40B4-BE49-F238E27FC236}">
                <a16:creationId xmlns:a16="http://schemas.microsoft.com/office/drawing/2014/main" id="{2EA27E51-0793-E544-8591-FBA57276E109}"/>
              </a:ext>
            </a:extLst>
          </p:cNvPr>
          <p:cNvSpPr>
            <a:spLocks noGrp="1"/>
          </p:cNvSpPr>
          <p:nvPr>
            <p:ph type="sldNum" sz="quarter" idx="10"/>
          </p:nvPr>
        </p:nvSpPr>
        <p:spPr>
          <a:xfrm>
            <a:off x="6800850" y="6356351"/>
            <a:ext cx="2057400" cy="365125"/>
          </a:xfrm>
        </p:spPr>
        <p:txBody>
          <a:bodyPr/>
          <a:lstStyle/>
          <a:p>
            <a:fld id="{B15CCACC-6213-F14B-B40D-407BFF938B14}" type="slidenum">
              <a:rPr lang="en-US" smtClean="0"/>
              <a:t>‹#›</a:t>
            </a:fld>
            <a:endParaRPr lang="en-US"/>
          </a:p>
        </p:txBody>
      </p:sp>
      <p:sp>
        <p:nvSpPr>
          <p:cNvPr id="38" name="Text Placeholder 3">
            <a:extLst>
              <a:ext uri="{FF2B5EF4-FFF2-40B4-BE49-F238E27FC236}">
                <a16:creationId xmlns:a16="http://schemas.microsoft.com/office/drawing/2014/main" id="{83089892-FC3F-DE4B-905F-F865C80D4D77}"/>
              </a:ext>
            </a:extLst>
          </p:cNvPr>
          <p:cNvSpPr>
            <a:spLocks noGrp="1"/>
          </p:cNvSpPr>
          <p:nvPr>
            <p:ph type="body" sz="half" idx="11" hasCustomPrompt="1"/>
          </p:nvPr>
        </p:nvSpPr>
        <p:spPr>
          <a:xfrm>
            <a:off x="208451" y="2019066"/>
            <a:ext cx="4123707" cy="3848335"/>
          </a:xfrm>
          <a:prstGeom prst="rect">
            <a:avLst/>
          </a:prstGeom>
        </p:spPr>
        <p:txBody>
          <a:bodyPr>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en-US" sz="2800" b="0" dirty="0"/>
              <a:t>When utilizing a chart, make sure there is enough color contrast between the text and the background color. Review the example on the next slide.</a:t>
            </a:r>
          </a:p>
        </p:txBody>
      </p:sp>
      <p:grpSp>
        <p:nvGrpSpPr>
          <p:cNvPr id="50" name="Group 49">
            <a:extLst>
              <a:ext uri="{FF2B5EF4-FFF2-40B4-BE49-F238E27FC236}">
                <a16:creationId xmlns:a16="http://schemas.microsoft.com/office/drawing/2014/main" id="{B7C4E626-BB8B-6348-B61F-686CC93DCCCC}"/>
              </a:ext>
            </a:extLst>
          </p:cNvPr>
          <p:cNvGrpSpPr/>
          <p:nvPr userDrawn="1"/>
        </p:nvGrpSpPr>
        <p:grpSpPr>
          <a:xfrm>
            <a:off x="5228969" y="1900357"/>
            <a:ext cx="3255264" cy="868101"/>
            <a:chOff x="6794478" y="3327719"/>
            <a:chExt cx="4340506" cy="868101"/>
          </a:xfrm>
        </p:grpSpPr>
        <p:sp>
          <p:nvSpPr>
            <p:cNvPr id="51" name="Rectangle 50">
              <a:extLst>
                <a:ext uri="{FF2B5EF4-FFF2-40B4-BE49-F238E27FC236}">
                  <a16:creationId xmlns:a16="http://schemas.microsoft.com/office/drawing/2014/main" id="{B0BA68D4-AE5B-8C4A-BF38-7CF918AA2656}"/>
                </a:ext>
              </a:extLst>
            </p:cNvPr>
            <p:cNvSpPr/>
            <p:nvPr userDrawn="1"/>
          </p:nvSpPr>
          <p:spPr>
            <a:xfrm>
              <a:off x="6794479" y="3327719"/>
              <a:ext cx="868101" cy="868101"/>
            </a:xfrm>
            <a:prstGeom prst="rect">
              <a:avLst/>
            </a:prstGeom>
            <a:solidFill>
              <a:srgbClr val="DB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0C364BB-680C-6240-8CA0-D2553DA18F14}"/>
                </a:ext>
              </a:extLst>
            </p:cNvPr>
            <p:cNvSpPr/>
            <p:nvPr userDrawn="1"/>
          </p:nvSpPr>
          <p:spPr>
            <a:xfrm>
              <a:off x="7662580" y="3327719"/>
              <a:ext cx="868101" cy="868101"/>
            </a:xfrm>
            <a:prstGeom prst="rect">
              <a:avLst/>
            </a:prstGeom>
            <a:solidFill>
              <a:srgbClr val="C08D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0A347933-437F-A14E-AC39-0FB26BE82589}"/>
                </a:ext>
              </a:extLst>
            </p:cNvPr>
            <p:cNvSpPr/>
            <p:nvPr userDrawn="1"/>
          </p:nvSpPr>
          <p:spPr>
            <a:xfrm>
              <a:off x="8530681" y="3327719"/>
              <a:ext cx="868101" cy="868101"/>
            </a:xfrm>
            <a:prstGeom prst="rect">
              <a:avLst/>
            </a:prstGeom>
            <a:solidFill>
              <a:srgbClr val="A66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4762A448-4595-7D4F-B69B-9AF39DB63FA1}"/>
                </a:ext>
              </a:extLst>
            </p:cNvPr>
            <p:cNvSpPr/>
            <p:nvPr userDrawn="1"/>
          </p:nvSpPr>
          <p:spPr>
            <a:xfrm>
              <a:off x="9398782" y="3327719"/>
              <a:ext cx="868101" cy="868101"/>
            </a:xfrm>
            <a:prstGeom prst="rect">
              <a:avLst/>
            </a:prstGeom>
            <a:solidFill>
              <a:srgbClr val="8D3B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286116F-D63B-F642-8669-03431C9160A6}"/>
                </a:ext>
              </a:extLst>
            </p:cNvPr>
            <p:cNvSpPr/>
            <p:nvPr userDrawn="1"/>
          </p:nvSpPr>
          <p:spPr>
            <a:xfrm>
              <a:off x="10266883" y="3327719"/>
              <a:ext cx="868101" cy="868101"/>
            </a:xfrm>
            <a:prstGeom prst="rect">
              <a:avLst/>
            </a:prstGeom>
            <a:solidFill>
              <a:srgbClr val="772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F5728252-E5B7-3041-8C08-82EB643192E9}"/>
                </a:ext>
              </a:extLst>
            </p:cNvPr>
            <p:cNvSpPr txBox="1">
              <a:spLocks/>
            </p:cNvSpPr>
            <p:nvPr userDrawn="1"/>
          </p:nvSpPr>
          <p:spPr>
            <a:xfrm>
              <a:off x="6794478"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1</a:t>
              </a:r>
            </a:p>
          </p:txBody>
        </p:sp>
        <p:sp>
          <p:nvSpPr>
            <p:cNvPr id="57" name="Title 1">
              <a:extLst>
                <a:ext uri="{FF2B5EF4-FFF2-40B4-BE49-F238E27FC236}">
                  <a16:creationId xmlns:a16="http://schemas.microsoft.com/office/drawing/2014/main" id="{664024AC-718D-F549-8AE2-699DDB6F8684}"/>
                </a:ext>
              </a:extLst>
            </p:cNvPr>
            <p:cNvSpPr txBox="1">
              <a:spLocks/>
            </p:cNvSpPr>
            <p:nvPr userDrawn="1"/>
          </p:nvSpPr>
          <p:spPr>
            <a:xfrm>
              <a:off x="7662580"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t>2</a:t>
              </a:r>
            </a:p>
          </p:txBody>
        </p:sp>
        <p:sp>
          <p:nvSpPr>
            <p:cNvPr id="58" name="Title 1">
              <a:extLst>
                <a:ext uri="{FF2B5EF4-FFF2-40B4-BE49-F238E27FC236}">
                  <a16:creationId xmlns:a16="http://schemas.microsoft.com/office/drawing/2014/main" id="{01015F97-DA01-E541-BB59-426C36A1613B}"/>
                </a:ext>
              </a:extLst>
            </p:cNvPr>
            <p:cNvSpPr txBox="1">
              <a:spLocks/>
            </p:cNvSpPr>
            <p:nvPr userDrawn="1"/>
          </p:nvSpPr>
          <p:spPr>
            <a:xfrm>
              <a:off x="8519106"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3</a:t>
              </a:r>
            </a:p>
          </p:txBody>
        </p:sp>
        <p:sp>
          <p:nvSpPr>
            <p:cNvPr id="59" name="Title 1">
              <a:extLst>
                <a:ext uri="{FF2B5EF4-FFF2-40B4-BE49-F238E27FC236}">
                  <a16:creationId xmlns:a16="http://schemas.microsoft.com/office/drawing/2014/main" id="{8C2BEE27-FBCB-E64B-9D9A-E9FA19420092}"/>
                </a:ext>
              </a:extLst>
            </p:cNvPr>
            <p:cNvSpPr txBox="1">
              <a:spLocks/>
            </p:cNvSpPr>
            <p:nvPr userDrawn="1"/>
          </p:nvSpPr>
          <p:spPr>
            <a:xfrm>
              <a:off x="9387207"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4</a:t>
              </a:r>
            </a:p>
          </p:txBody>
        </p:sp>
        <p:sp>
          <p:nvSpPr>
            <p:cNvPr id="60" name="Title 1">
              <a:extLst>
                <a:ext uri="{FF2B5EF4-FFF2-40B4-BE49-F238E27FC236}">
                  <a16:creationId xmlns:a16="http://schemas.microsoft.com/office/drawing/2014/main" id="{BDEC0F33-BDB9-FA40-BC6C-1DE0B079BCAF}"/>
                </a:ext>
              </a:extLst>
            </p:cNvPr>
            <p:cNvSpPr txBox="1">
              <a:spLocks/>
            </p:cNvSpPr>
            <p:nvPr userDrawn="1"/>
          </p:nvSpPr>
          <p:spPr>
            <a:xfrm>
              <a:off x="10266883" y="3415147"/>
              <a:ext cx="868101" cy="68229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a:lstStyle>
            <a:p>
              <a:pPr algn="ctr"/>
              <a:r>
                <a:rPr lang="en-US" sz="1800" b="1" dirty="0">
                  <a:solidFill>
                    <a:schemeClr val="bg1"/>
                  </a:solidFill>
                </a:rPr>
                <a:t>5</a:t>
              </a:r>
            </a:p>
          </p:txBody>
        </p:sp>
      </p:grpSp>
    </p:spTree>
    <p:extLst>
      <p:ext uri="{BB962C8B-B14F-4D97-AF65-F5344CB8AC3E}">
        <p14:creationId xmlns:p14="http://schemas.microsoft.com/office/powerpoint/2010/main" val="102906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A48444-4B07-B044-ACC3-CF2ABB51A949}"/>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74E2BD-0C58-E64B-AB95-36840E71CE6C}"/>
              </a:ext>
            </a:extLst>
          </p:cNvPr>
          <p:cNvSpPr>
            <a:spLocks noGrp="1"/>
          </p:cNvSpPr>
          <p:nvPr>
            <p:ph type="ctrTitle"/>
          </p:nvPr>
        </p:nvSpPr>
        <p:spPr>
          <a:xfrm>
            <a:off x="1143000" y="3200400"/>
            <a:ext cx="6858000" cy="731520"/>
          </a:xfrm>
          <a:prstGeom prst="rect">
            <a:avLst/>
          </a:prstGeom>
        </p:spPr>
        <p:txBody>
          <a:bodyPr anchor="ctr">
            <a:normAutofit/>
          </a:bodyPr>
          <a:lstStyle>
            <a:lvl1pPr algn="ctr">
              <a:defRPr sz="4500">
                <a:solidFill>
                  <a:schemeClr val="tx1"/>
                </a:solidFill>
              </a:defRPr>
            </a:lvl1pPr>
          </a:lstStyle>
          <a:p>
            <a:r>
              <a:rPr lang="en-US" dirty="0"/>
              <a:t>Click to edit Master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p:nvPr>
        </p:nvSpPr>
        <p:spPr>
          <a:xfrm>
            <a:off x="1143000" y="4195570"/>
            <a:ext cx="6858000" cy="914400"/>
          </a:xfrm>
          <a:prstGeom prst="rect">
            <a:avLst/>
          </a:prstGeom>
        </p:spPr>
        <p:txBody>
          <a:bodyPr>
            <a:normAutofit/>
          </a:bodyPr>
          <a:lstStyle>
            <a:lvl1pPr marL="0" indent="0" algn="ctr">
              <a:buNone/>
              <a:defRPr sz="2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a:t>
            </a:r>
          </a:p>
        </p:txBody>
      </p:sp>
      <p:cxnSp>
        <p:nvCxnSpPr>
          <p:cNvPr id="19" name="Straight Connector 18">
            <a:extLst>
              <a:ext uri="{FF2B5EF4-FFF2-40B4-BE49-F238E27FC236}">
                <a16:creationId xmlns:a16="http://schemas.microsoft.com/office/drawing/2014/main" id="{0D89A3AF-4EDC-4043-804E-E87D504FBF6B}"/>
              </a:ext>
            </a:extLst>
          </p:cNvPr>
          <p:cNvCxnSpPr/>
          <p:nvPr userDrawn="1"/>
        </p:nvCxnSpPr>
        <p:spPr>
          <a:xfrm>
            <a:off x="1066800" y="2743200"/>
            <a:ext cx="7010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D653AE7-8FAF-5843-8098-5741B24003D3}"/>
              </a:ext>
            </a:extLst>
          </p:cNvPr>
          <p:cNvPicPr>
            <a:picLocks noChangeAspect="1"/>
          </p:cNvPicPr>
          <p:nvPr userDrawn="1"/>
        </p:nvPicPr>
        <p:blipFill>
          <a:blip r:embed="rId2"/>
          <a:stretch>
            <a:fillRect/>
          </a:stretch>
        </p:blipFill>
        <p:spPr>
          <a:xfrm>
            <a:off x="3184060" y="1830811"/>
            <a:ext cx="2775881" cy="429768"/>
          </a:xfrm>
          <a:prstGeom prst="rect">
            <a:avLst/>
          </a:prstGeom>
        </p:spPr>
      </p:pic>
    </p:spTree>
    <p:extLst>
      <p:ext uri="{BB962C8B-B14F-4D97-AF65-F5344CB8AC3E}">
        <p14:creationId xmlns:p14="http://schemas.microsoft.com/office/powerpoint/2010/main" val="29645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pacer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4E2BD-0C58-E64B-AB95-36840E71CE6C}"/>
              </a:ext>
            </a:extLst>
          </p:cNvPr>
          <p:cNvSpPr>
            <a:spLocks noGrp="1"/>
          </p:cNvSpPr>
          <p:nvPr>
            <p:ph type="ctrTitle" hasCustomPrompt="1"/>
          </p:nvPr>
        </p:nvSpPr>
        <p:spPr>
          <a:xfrm>
            <a:off x="1143000" y="1006867"/>
            <a:ext cx="6858000" cy="2084569"/>
          </a:xfrm>
          <a:prstGeom prst="rect">
            <a:avLst/>
          </a:prstGeom>
        </p:spPr>
        <p:txBody>
          <a:bodyPr anchor="b">
            <a:noAutofit/>
          </a:bodyPr>
          <a:lstStyle>
            <a:lvl1pPr algn="ctr">
              <a:defRPr sz="5400"/>
            </a:lvl1pPr>
          </a:lstStyle>
          <a:p>
            <a:r>
              <a:rPr lang="en-US" dirty="0"/>
              <a:t>Click to edit </a:t>
            </a:r>
            <a:br>
              <a:rPr lang="en-US" dirty="0"/>
            </a:br>
            <a:r>
              <a:rPr lang="en-US" dirty="0"/>
              <a:t>Section title</a:t>
            </a:r>
          </a:p>
        </p:txBody>
      </p:sp>
      <p:sp>
        <p:nvSpPr>
          <p:cNvPr id="3" name="Subtitle 2">
            <a:extLst>
              <a:ext uri="{FF2B5EF4-FFF2-40B4-BE49-F238E27FC236}">
                <a16:creationId xmlns:a16="http://schemas.microsoft.com/office/drawing/2014/main" id="{36E65A1A-B737-B943-8F8E-C68DC1ACD7AA}"/>
              </a:ext>
            </a:extLst>
          </p:cNvPr>
          <p:cNvSpPr>
            <a:spLocks noGrp="1"/>
          </p:cNvSpPr>
          <p:nvPr>
            <p:ph type="subTitle" idx="1" hasCustomPrompt="1"/>
          </p:nvPr>
        </p:nvSpPr>
        <p:spPr>
          <a:xfrm>
            <a:off x="1143000" y="3358503"/>
            <a:ext cx="6858000" cy="914400"/>
          </a:xfrm>
          <a:prstGeom prst="rect">
            <a:avLst/>
          </a:prstGeom>
        </p:spPr>
        <p:txBody>
          <a:bodyPr>
            <a:normAutofit/>
          </a:bodyPr>
          <a:lstStyle>
            <a:lvl1pPr marL="0" indent="0" algn="ctr">
              <a:buNone/>
              <a:defRPr sz="3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subtitle</a:t>
            </a:r>
          </a:p>
        </p:txBody>
      </p:sp>
      <p:sp>
        <p:nvSpPr>
          <p:cNvPr id="7" name="Slide Number Placeholder 6">
            <a:extLst>
              <a:ext uri="{FF2B5EF4-FFF2-40B4-BE49-F238E27FC236}">
                <a16:creationId xmlns:a16="http://schemas.microsoft.com/office/drawing/2014/main" id="{7A2F0269-F024-D749-ADD6-30FCAA36B3AF}"/>
              </a:ext>
            </a:extLst>
          </p:cNvPr>
          <p:cNvSpPr>
            <a:spLocks noGrp="1"/>
          </p:cNvSpPr>
          <p:nvPr>
            <p:ph type="sldNum" sz="quarter" idx="10"/>
          </p:nvPr>
        </p:nvSpPr>
        <p:spPr>
          <a:xfrm>
            <a:off x="6800850" y="6356351"/>
            <a:ext cx="2057400" cy="365125"/>
          </a:xfrm>
          <a:prstGeom prst="rect">
            <a:avLst/>
          </a:prstGeom>
        </p:spPr>
        <p:txBody>
          <a:bodyPr/>
          <a:lstStyle/>
          <a:p>
            <a:fld id="{B308B39C-174F-EF45-985E-CC5DE69A33EE}" type="slidenum">
              <a:rPr lang="en-US" smtClean="0"/>
              <a:t>‹#›</a:t>
            </a:fld>
            <a:endParaRPr lang="en-US"/>
          </a:p>
        </p:txBody>
      </p:sp>
      <p:sp>
        <p:nvSpPr>
          <p:cNvPr id="15" name="Rectangle 14">
            <a:extLst>
              <a:ext uri="{FF2B5EF4-FFF2-40B4-BE49-F238E27FC236}">
                <a16:creationId xmlns:a16="http://schemas.microsoft.com/office/drawing/2014/main" id="{0A27BCF0-7BC9-FC4A-A00C-B7A2A9EF5227}"/>
              </a:ext>
            </a:extLst>
          </p:cNvPr>
          <p:cNvSpPr/>
          <p:nvPr userDrawn="1"/>
        </p:nvSpPr>
        <p:spPr>
          <a:xfrm>
            <a:off x="0" y="6212926"/>
            <a:ext cx="9144000"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Toastmasters International">
            <a:extLst>
              <a:ext uri="{FF2B5EF4-FFF2-40B4-BE49-F238E27FC236}">
                <a16:creationId xmlns:a16="http://schemas.microsoft.com/office/drawing/2014/main" id="{12FB5AA5-B53D-B449-A680-015427A66CA4}"/>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426111134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pacer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A328B8-6E37-7446-9BC7-6180D95BFCB3}"/>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C2420E5-B19B-524A-8BC9-508D147EF32B}"/>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302571DF-71AA-4440-B3A3-E8860BAC2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Title 1">
            <a:extLst>
              <a:ext uri="{FF2B5EF4-FFF2-40B4-BE49-F238E27FC236}">
                <a16:creationId xmlns:a16="http://schemas.microsoft.com/office/drawing/2014/main" id="{831CCC52-C97D-9147-B3F2-F76FA1B2588F}"/>
              </a:ext>
            </a:extLst>
          </p:cNvPr>
          <p:cNvSpPr>
            <a:spLocks noGrp="1"/>
          </p:cNvSpPr>
          <p:nvPr>
            <p:ph type="ctrTitle" hasCustomPrompt="1"/>
          </p:nvPr>
        </p:nvSpPr>
        <p:spPr>
          <a:xfrm>
            <a:off x="1143000" y="1006867"/>
            <a:ext cx="6858000" cy="2084569"/>
          </a:xfrm>
          <a:prstGeom prst="rect">
            <a:avLst/>
          </a:prstGeom>
        </p:spPr>
        <p:txBody>
          <a:bodyPr anchor="b">
            <a:noAutofit/>
          </a:bodyPr>
          <a:lstStyle>
            <a:lvl1pPr algn="ctr">
              <a:defRPr sz="5400"/>
            </a:lvl1pPr>
          </a:lstStyle>
          <a:p>
            <a:r>
              <a:rPr lang="en-US" dirty="0"/>
              <a:t>Click to edit </a:t>
            </a:r>
            <a:br>
              <a:rPr lang="en-US" dirty="0"/>
            </a:br>
            <a:r>
              <a:rPr lang="en-US" dirty="0"/>
              <a:t>Section title</a:t>
            </a:r>
          </a:p>
        </p:txBody>
      </p:sp>
      <p:sp>
        <p:nvSpPr>
          <p:cNvPr id="14" name="Subtitle 2">
            <a:extLst>
              <a:ext uri="{FF2B5EF4-FFF2-40B4-BE49-F238E27FC236}">
                <a16:creationId xmlns:a16="http://schemas.microsoft.com/office/drawing/2014/main" id="{77752C60-69DE-9842-A9F7-1CA8388F221E}"/>
              </a:ext>
            </a:extLst>
          </p:cNvPr>
          <p:cNvSpPr>
            <a:spLocks noGrp="1"/>
          </p:cNvSpPr>
          <p:nvPr>
            <p:ph type="subTitle" idx="1" hasCustomPrompt="1"/>
          </p:nvPr>
        </p:nvSpPr>
        <p:spPr>
          <a:xfrm>
            <a:off x="1143000" y="3358503"/>
            <a:ext cx="6858000" cy="914400"/>
          </a:xfrm>
          <a:prstGeom prst="rect">
            <a:avLst/>
          </a:prstGeom>
        </p:spPr>
        <p:txBody>
          <a:bodyPr>
            <a:normAutofit/>
          </a:bodyPr>
          <a:lstStyle>
            <a:lvl1pPr marL="0" indent="0" algn="ctr">
              <a:buFont typeface="Arial" panose="020B0604020202020204" pitchFamily="34" charset="0"/>
              <a:buNone/>
              <a:defRPr sz="3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Section subtitle</a:t>
            </a:r>
          </a:p>
        </p:txBody>
      </p:sp>
    </p:spTree>
    <p:extLst>
      <p:ext uri="{BB962C8B-B14F-4D97-AF65-F5344CB8AC3E}">
        <p14:creationId xmlns:p14="http://schemas.microsoft.com/office/powerpoint/2010/main" val="2555325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08450" y="295773"/>
            <a:ext cx="8735525"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hasCustomPrompt="1"/>
          </p:nvPr>
        </p:nvSpPr>
        <p:spPr>
          <a:xfrm>
            <a:off x="208450" y="1520042"/>
            <a:ext cx="8735525" cy="4358244"/>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62556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08450" y="295773"/>
            <a:ext cx="8735525" cy="649224"/>
          </a:xfrm>
          <a:prstGeom prst="rect">
            <a:avLst/>
          </a:prstGeom>
        </p:spPr>
        <p:txBody>
          <a:bodyPr/>
          <a:lstStyle/>
          <a:p>
            <a:r>
              <a:rPr lang="en-US" dirty="0"/>
              <a:t>Click to edit Master title</a:t>
            </a:r>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08451" y="1535081"/>
            <a:ext cx="4231386"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4706451" y="1535081"/>
            <a:ext cx="42291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099008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08451" y="1222717"/>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08451" y="2046629"/>
            <a:ext cx="4231386"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4712589" y="1222717"/>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4712589" y="2046629"/>
            <a:ext cx="4231386" cy="3820771"/>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4231670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7308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41311304-9C98-8B49-B434-134184A09B3F}"/>
              </a:ext>
            </a:extLst>
          </p:cNvPr>
          <p:cNvSpPr>
            <a:spLocks noGrp="1"/>
          </p:cNvSpPr>
          <p:nvPr>
            <p:ph type="body" sz="quarter" idx="17" hasCustomPrompt="1"/>
          </p:nvPr>
        </p:nvSpPr>
        <p:spPr>
          <a:xfrm>
            <a:off x="6286500" y="2005584"/>
            <a:ext cx="24003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5" name="Text Placeholder 5">
            <a:extLst>
              <a:ext uri="{FF2B5EF4-FFF2-40B4-BE49-F238E27FC236}">
                <a16:creationId xmlns:a16="http://schemas.microsoft.com/office/drawing/2014/main" id="{60320AC0-0FC1-8C47-8026-8DEF53359BF8}"/>
              </a:ext>
            </a:extLst>
          </p:cNvPr>
          <p:cNvSpPr>
            <a:spLocks noGrp="1"/>
          </p:cNvSpPr>
          <p:nvPr>
            <p:ph type="body" sz="quarter" idx="18" hasCustomPrompt="1"/>
          </p:nvPr>
        </p:nvSpPr>
        <p:spPr>
          <a:xfrm>
            <a:off x="3371850" y="2011680"/>
            <a:ext cx="2400300" cy="3136392"/>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ln>
                  <a:noFill/>
                </a:ln>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7" name="Text Placeholder 5">
            <a:extLst>
              <a:ext uri="{FF2B5EF4-FFF2-40B4-BE49-F238E27FC236}">
                <a16:creationId xmlns:a16="http://schemas.microsoft.com/office/drawing/2014/main" id="{6B3F4821-83A2-084E-87B9-80099BFD857A}"/>
              </a:ext>
            </a:extLst>
          </p:cNvPr>
          <p:cNvSpPr>
            <a:spLocks noGrp="1"/>
          </p:cNvSpPr>
          <p:nvPr>
            <p:ph type="body" sz="quarter" idx="16" hasCustomPrompt="1"/>
          </p:nvPr>
        </p:nvSpPr>
        <p:spPr>
          <a:xfrm>
            <a:off x="457200" y="1981201"/>
            <a:ext cx="2400300" cy="3140075"/>
          </a:xfrm>
          <a:prstGeom prst="roundRect">
            <a:avLst>
              <a:gd name="adj" fmla="val 942"/>
            </a:avLst>
          </a:prstGeom>
          <a:noFill/>
          <a:ln>
            <a:solidFill>
              <a:schemeClr val="tx2"/>
            </a:solidFill>
          </a:ln>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8" name="Text Placeholder 13">
            <a:extLst>
              <a:ext uri="{FF2B5EF4-FFF2-40B4-BE49-F238E27FC236}">
                <a16:creationId xmlns:a16="http://schemas.microsoft.com/office/drawing/2014/main" id="{AD38DF34-14F9-5F41-8070-1BD3DEF20C9B}"/>
              </a:ext>
            </a:extLst>
          </p:cNvPr>
          <p:cNvSpPr>
            <a:spLocks noGrp="1"/>
          </p:cNvSpPr>
          <p:nvPr>
            <p:ph type="body" sz="quarter" idx="13" hasCustomPrompt="1"/>
          </p:nvPr>
        </p:nvSpPr>
        <p:spPr>
          <a:xfrm>
            <a:off x="628650" y="2362200"/>
            <a:ext cx="2057400" cy="304800"/>
          </a:xfrm>
          <a:prstGeom prst="rect">
            <a:avLst/>
          </a:prstGeom>
          <a:ln>
            <a:noFill/>
          </a:ln>
        </p:spPr>
        <p:txBody>
          <a:bodyPr>
            <a:noAutofit/>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D5DF8844-5287-1E4A-BF7D-DE2C1E03B26E}"/>
              </a:ext>
            </a:extLst>
          </p:cNvPr>
          <p:cNvSpPr>
            <a:spLocks noGrp="1"/>
          </p:cNvSpPr>
          <p:nvPr>
            <p:ph type="body" sz="quarter" idx="14" hasCustomPrompt="1"/>
          </p:nvPr>
        </p:nvSpPr>
        <p:spPr>
          <a:xfrm>
            <a:off x="6457950" y="2362200"/>
            <a:ext cx="2057400" cy="304800"/>
          </a:xfrm>
          <a:prstGeom prst="rect">
            <a:avLst/>
          </a:prstGeom>
        </p:spPr>
        <p:txBody>
          <a:bodyPr>
            <a:noAutofit/>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73E7AE11-2C77-954A-BEF0-800001182DAE}"/>
              </a:ext>
            </a:extLst>
          </p:cNvPr>
          <p:cNvSpPr>
            <a:spLocks noGrp="1"/>
          </p:cNvSpPr>
          <p:nvPr>
            <p:ph type="body" sz="quarter" idx="15" hasCustomPrompt="1"/>
          </p:nvPr>
        </p:nvSpPr>
        <p:spPr>
          <a:xfrm>
            <a:off x="3543300" y="2362200"/>
            <a:ext cx="2057400" cy="304800"/>
          </a:xfrm>
          <a:prstGeom prst="rect">
            <a:avLst/>
          </a:prstGeom>
        </p:spPr>
        <p:txBody>
          <a:bodyPr>
            <a:noAutofit/>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856762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dirty="0"/>
              <a:t>Click to edit Master title</a:t>
            </a:r>
          </a:p>
        </p:txBody>
      </p:sp>
      <p:sp>
        <p:nvSpPr>
          <p:cNvPr id="12" name="Slide Number Placeholder 5">
            <a:extLst>
              <a:ext uri="{FF2B5EF4-FFF2-40B4-BE49-F238E27FC236}">
                <a16:creationId xmlns:a16="http://schemas.microsoft.com/office/drawing/2014/main" id="{3B08850D-4BB6-9B4A-BD38-F67B372135E5}"/>
              </a:ext>
            </a:extLst>
          </p:cNvPr>
          <p:cNvSpPr>
            <a:spLocks noGrp="1"/>
          </p:cNvSpPr>
          <p:nvPr>
            <p:ph type="sldNum" sz="quarter" idx="32"/>
          </p:nvPr>
        </p:nvSpPr>
        <p:spPr>
          <a:xfrm>
            <a:off x="6800850" y="6356351"/>
            <a:ext cx="2057400" cy="365125"/>
          </a:xfrm>
        </p:spPr>
        <p:txBody>
          <a:bodyPr/>
          <a:lstStyle/>
          <a:p>
            <a:fld id="{B15CCACC-6213-F14B-B40D-407BFF938B14}" type="slidenum">
              <a:rPr lang="en-US" smtClean="0"/>
              <a:t>‹#›</a:t>
            </a:fld>
            <a:endParaRPr lang="en-US"/>
          </a:p>
        </p:txBody>
      </p:sp>
      <p:sp>
        <p:nvSpPr>
          <p:cNvPr id="22" name="Picture Placeholder 14">
            <a:extLst>
              <a:ext uri="{FF2B5EF4-FFF2-40B4-BE49-F238E27FC236}">
                <a16:creationId xmlns:a16="http://schemas.microsoft.com/office/drawing/2014/main" id="{FEFAAFB2-F085-7C45-83CA-83440B43306E}"/>
              </a:ext>
            </a:extLst>
          </p:cNvPr>
          <p:cNvSpPr>
            <a:spLocks noGrp="1"/>
          </p:cNvSpPr>
          <p:nvPr>
            <p:ph type="pic" sz="quarter" idx="10" hasCustomPrompt="1"/>
          </p:nvPr>
        </p:nvSpPr>
        <p:spPr>
          <a:xfrm>
            <a:off x="3438144"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3" name="Text Placeholder 5">
            <a:extLst>
              <a:ext uri="{FF2B5EF4-FFF2-40B4-BE49-F238E27FC236}">
                <a16:creationId xmlns:a16="http://schemas.microsoft.com/office/drawing/2014/main" id="{5B2C76A9-8A29-1749-877C-EB0951145D4B}"/>
              </a:ext>
            </a:extLst>
          </p:cNvPr>
          <p:cNvSpPr>
            <a:spLocks noGrp="1"/>
          </p:cNvSpPr>
          <p:nvPr>
            <p:ph type="body" sz="quarter" idx="16" hasCustomPrompt="1"/>
          </p:nvPr>
        </p:nvSpPr>
        <p:spPr>
          <a:xfrm>
            <a:off x="3438144"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24" name="Text Placeholder 4">
            <a:extLst>
              <a:ext uri="{FF2B5EF4-FFF2-40B4-BE49-F238E27FC236}">
                <a16:creationId xmlns:a16="http://schemas.microsoft.com/office/drawing/2014/main" id="{6E1DDEA7-4636-4B44-A778-339D624AE45A}"/>
              </a:ext>
            </a:extLst>
          </p:cNvPr>
          <p:cNvSpPr>
            <a:spLocks noGrp="1"/>
          </p:cNvSpPr>
          <p:nvPr>
            <p:ph type="body" sz="quarter" idx="25" hasCustomPrompt="1"/>
          </p:nvPr>
        </p:nvSpPr>
        <p:spPr>
          <a:xfrm>
            <a:off x="3561588"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25" name="Picture Placeholder 14">
            <a:extLst>
              <a:ext uri="{FF2B5EF4-FFF2-40B4-BE49-F238E27FC236}">
                <a16:creationId xmlns:a16="http://schemas.microsoft.com/office/drawing/2014/main" id="{7C3B7E9B-5A32-3946-B082-6F9840B8FBFA}"/>
              </a:ext>
            </a:extLst>
          </p:cNvPr>
          <p:cNvSpPr>
            <a:spLocks noGrp="1"/>
          </p:cNvSpPr>
          <p:nvPr>
            <p:ph type="pic" sz="quarter" idx="26" hasCustomPrompt="1"/>
          </p:nvPr>
        </p:nvSpPr>
        <p:spPr>
          <a:xfrm>
            <a:off x="73188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6" name="Text Placeholder 5">
            <a:extLst>
              <a:ext uri="{FF2B5EF4-FFF2-40B4-BE49-F238E27FC236}">
                <a16:creationId xmlns:a16="http://schemas.microsoft.com/office/drawing/2014/main" id="{605E9A03-A7A7-B146-AEDC-7002E190CAC3}"/>
              </a:ext>
            </a:extLst>
          </p:cNvPr>
          <p:cNvSpPr>
            <a:spLocks noGrp="1"/>
          </p:cNvSpPr>
          <p:nvPr>
            <p:ph type="body" sz="quarter" idx="27" hasCustomPrompt="1"/>
          </p:nvPr>
        </p:nvSpPr>
        <p:spPr>
          <a:xfrm>
            <a:off x="731887"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27" name="Text Placeholder 4">
            <a:extLst>
              <a:ext uri="{FF2B5EF4-FFF2-40B4-BE49-F238E27FC236}">
                <a16:creationId xmlns:a16="http://schemas.microsoft.com/office/drawing/2014/main" id="{2A27905D-FDD1-A047-991C-F38E6608915E}"/>
              </a:ext>
            </a:extLst>
          </p:cNvPr>
          <p:cNvSpPr>
            <a:spLocks noGrp="1"/>
          </p:cNvSpPr>
          <p:nvPr>
            <p:ph type="body" sz="quarter" idx="28" hasCustomPrompt="1"/>
          </p:nvPr>
        </p:nvSpPr>
        <p:spPr>
          <a:xfrm>
            <a:off x="85533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0" name="Picture Placeholder 14">
            <a:extLst>
              <a:ext uri="{FF2B5EF4-FFF2-40B4-BE49-F238E27FC236}">
                <a16:creationId xmlns:a16="http://schemas.microsoft.com/office/drawing/2014/main" id="{BBE3524F-1768-544A-A0EE-1D48EF57EDC6}"/>
              </a:ext>
            </a:extLst>
          </p:cNvPr>
          <p:cNvSpPr>
            <a:spLocks noGrp="1"/>
          </p:cNvSpPr>
          <p:nvPr>
            <p:ph type="pic" sz="quarter" idx="29" hasCustomPrompt="1"/>
          </p:nvPr>
        </p:nvSpPr>
        <p:spPr>
          <a:xfrm>
            <a:off x="614632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31" name="Text Placeholder 5">
            <a:extLst>
              <a:ext uri="{FF2B5EF4-FFF2-40B4-BE49-F238E27FC236}">
                <a16:creationId xmlns:a16="http://schemas.microsoft.com/office/drawing/2014/main" id="{557EF7F8-61F7-EC4A-A4D5-6E4FF0955A67}"/>
              </a:ext>
            </a:extLst>
          </p:cNvPr>
          <p:cNvSpPr>
            <a:spLocks noGrp="1"/>
          </p:cNvSpPr>
          <p:nvPr>
            <p:ph type="body" sz="quarter" idx="30" hasCustomPrompt="1"/>
          </p:nvPr>
        </p:nvSpPr>
        <p:spPr>
          <a:xfrm>
            <a:off x="6146327" y="4024190"/>
            <a:ext cx="2267712" cy="1365954"/>
          </a:xfrm>
          <a:prstGeom prst="roundRect">
            <a:avLst>
              <a:gd name="adj" fmla="val 942"/>
            </a:avLst>
          </a:prstGeom>
          <a:solidFill>
            <a:schemeClr val="accent4"/>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2" name="Text Placeholder 4">
            <a:extLst>
              <a:ext uri="{FF2B5EF4-FFF2-40B4-BE49-F238E27FC236}">
                <a16:creationId xmlns:a16="http://schemas.microsoft.com/office/drawing/2014/main" id="{D642BA01-C144-4E4E-83D8-A7F03B7E550D}"/>
              </a:ext>
            </a:extLst>
          </p:cNvPr>
          <p:cNvSpPr>
            <a:spLocks noGrp="1"/>
          </p:cNvSpPr>
          <p:nvPr>
            <p:ph type="body" sz="quarter" idx="31" hasCustomPrompt="1"/>
          </p:nvPr>
        </p:nvSpPr>
        <p:spPr>
          <a:xfrm>
            <a:off x="626977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Tree>
    <p:extLst>
      <p:ext uri="{BB962C8B-B14F-4D97-AF65-F5344CB8AC3E}">
        <p14:creationId xmlns:p14="http://schemas.microsoft.com/office/powerpoint/2010/main" val="1117541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3BB70D1-0EB6-DD49-8FD2-223012A14359}"/>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934E530-1F84-824F-A028-D69E97EA42DE}"/>
              </a:ext>
            </a:extLst>
          </p:cNvPr>
          <p:cNvSpPr/>
          <p:nvPr userDrawn="1"/>
        </p:nvSpPr>
        <p:spPr>
          <a:xfrm>
            <a:off x="-1" y="6212926"/>
            <a:ext cx="9144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a:extLst>
              <a:ext uri="{FF2B5EF4-FFF2-40B4-BE49-F238E27FC236}">
                <a16:creationId xmlns:a16="http://schemas.microsoft.com/office/drawing/2014/main" id="{FF8A999C-0087-BC45-BE3A-07CB596C38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1" name="Slide Number Placeholder 14">
            <a:extLst>
              <a:ext uri="{FF2B5EF4-FFF2-40B4-BE49-F238E27FC236}">
                <a16:creationId xmlns:a16="http://schemas.microsoft.com/office/drawing/2014/main" id="{C6560A38-A704-1643-95E2-903AED7EF730}"/>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
        <p:nvSpPr>
          <p:cNvPr id="13" name="Rounded Rectangle 12">
            <a:extLst>
              <a:ext uri="{FF2B5EF4-FFF2-40B4-BE49-F238E27FC236}">
                <a16:creationId xmlns:a16="http://schemas.microsoft.com/office/drawing/2014/main" id="{5290A785-D26A-7E4C-86A1-21F3791B8D40}"/>
              </a:ext>
            </a:extLst>
          </p:cNvPr>
          <p:cNvSpPr/>
          <p:nvPr userDrawn="1"/>
        </p:nvSpPr>
        <p:spPr>
          <a:xfrm>
            <a:off x="2656068" y="1066800"/>
            <a:ext cx="5293237" cy="4273994"/>
          </a:xfrm>
          <a:prstGeom prst="roundRect">
            <a:avLst>
              <a:gd name="adj" fmla="val 0"/>
            </a:avLst>
          </a:prstGeom>
          <a:solidFill>
            <a:schemeClr val="tx1">
              <a:alpha val="1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latin typeface="+mj-lt"/>
            </a:endParaRPr>
          </a:p>
        </p:txBody>
      </p:sp>
      <p:sp>
        <p:nvSpPr>
          <p:cNvPr id="15" name="Rectangle 14">
            <a:extLst>
              <a:ext uri="{FF2B5EF4-FFF2-40B4-BE49-F238E27FC236}">
                <a16:creationId xmlns:a16="http://schemas.microsoft.com/office/drawing/2014/main" id="{4DC2BD87-F8DD-AB4C-9DF5-6C08C071ED14}"/>
              </a:ext>
            </a:extLst>
          </p:cNvPr>
          <p:cNvSpPr/>
          <p:nvPr userDrawn="1"/>
        </p:nvSpPr>
        <p:spPr>
          <a:xfrm>
            <a:off x="1194695" y="1600200"/>
            <a:ext cx="2333624" cy="3159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6" name="Picture Placeholder 14">
            <a:extLst>
              <a:ext uri="{FF2B5EF4-FFF2-40B4-BE49-F238E27FC236}">
                <a16:creationId xmlns:a16="http://schemas.microsoft.com/office/drawing/2014/main" id="{303784E8-B995-BE4F-A2A3-1E92259D3BE6}"/>
              </a:ext>
            </a:extLst>
          </p:cNvPr>
          <p:cNvSpPr>
            <a:spLocks noGrp="1"/>
          </p:cNvSpPr>
          <p:nvPr>
            <p:ph type="pic" sz="quarter" idx="13"/>
          </p:nvPr>
        </p:nvSpPr>
        <p:spPr>
          <a:xfrm>
            <a:off x="1194695" y="1600200"/>
            <a:ext cx="2333625" cy="3159346"/>
          </a:xfrm>
          <a:prstGeom prst="rect">
            <a:avLst/>
          </a:prstGeom>
        </p:spPr>
        <p:txBody>
          <a:bodyPr/>
          <a:lstStyle>
            <a:lvl1pPr marL="0" indent="0">
              <a:buNone/>
              <a:defRPr sz="1800" b="1" i="0">
                <a:solidFill>
                  <a:schemeClr val="tx1"/>
                </a:solidFill>
                <a:latin typeface="+mj-lt"/>
              </a:defRPr>
            </a:lvl1pPr>
          </a:lstStyle>
          <a:p>
            <a:r>
              <a:rPr lang="en-US" dirty="0"/>
              <a:t>Click icon to add picture</a:t>
            </a:r>
          </a:p>
        </p:txBody>
      </p:sp>
      <p:sp>
        <p:nvSpPr>
          <p:cNvPr id="20" name="Text Placeholder 22">
            <a:extLst>
              <a:ext uri="{FF2B5EF4-FFF2-40B4-BE49-F238E27FC236}">
                <a16:creationId xmlns:a16="http://schemas.microsoft.com/office/drawing/2014/main" id="{F454C8B4-8754-834B-AB87-949DA810BFE8}"/>
              </a:ext>
            </a:extLst>
          </p:cNvPr>
          <p:cNvSpPr>
            <a:spLocks noGrp="1"/>
          </p:cNvSpPr>
          <p:nvPr>
            <p:ph type="body" sz="quarter" idx="14" hasCustomPrompt="1"/>
          </p:nvPr>
        </p:nvSpPr>
        <p:spPr>
          <a:xfrm>
            <a:off x="3733799" y="2106202"/>
            <a:ext cx="4010025" cy="1190926"/>
          </a:xfrm>
          <a:prstGeom prst="rect">
            <a:avLst/>
          </a:prstGeom>
        </p:spPr>
        <p:txBody>
          <a:bodyPr anchor="b" anchorCtr="0">
            <a:noAutofit/>
          </a:bodyPr>
          <a:lstStyle>
            <a:lvl1pPr marL="0" indent="0" algn="ctr">
              <a:buNone/>
              <a:defRPr sz="3200" b="1"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25" name="Text Placeholder 22">
            <a:extLst>
              <a:ext uri="{FF2B5EF4-FFF2-40B4-BE49-F238E27FC236}">
                <a16:creationId xmlns:a16="http://schemas.microsoft.com/office/drawing/2014/main" id="{B8154948-30E9-9447-AB8B-339EAE09B221}"/>
              </a:ext>
            </a:extLst>
          </p:cNvPr>
          <p:cNvSpPr>
            <a:spLocks noGrp="1"/>
          </p:cNvSpPr>
          <p:nvPr>
            <p:ph type="body" sz="quarter" idx="15" hasCustomPrompt="1"/>
          </p:nvPr>
        </p:nvSpPr>
        <p:spPr>
          <a:xfrm>
            <a:off x="3733799" y="3352800"/>
            <a:ext cx="4010025" cy="381000"/>
          </a:xfrm>
          <a:prstGeom prst="rect">
            <a:avLst/>
          </a:prstGeom>
        </p:spPr>
        <p:txBody>
          <a:bodyPr anchor="ctr" anchorCtr="0">
            <a:noAutofit/>
          </a:bodyPr>
          <a:lstStyle>
            <a:lvl1pPr marL="0" indent="0" algn="ctr">
              <a:buNone/>
              <a:defRPr sz="2400" b="0"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spTree>
    <p:extLst>
      <p:ext uri="{BB962C8B-B14F-4D97-AF65-F5344CB8AC3E}">
        <p14:creationId xmlns:p14="http://schemas.microsoft.com/office/powerpoint/2010/main" val="111476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1533490-F6B7-8E4E-A459-4FCF4FBEDC90}"/>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52A27FD-DCD3-3544-B54F-6CE33927D8BA}"/>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3AE1A26D-EB33-8F4E-A7C1-B115F0C7D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8" name="Slide Number Placeholder 14">
            <a:extLst>
              <a:ext uri="{FF2B5EF4-FFF2-40B4-BE49-F238E27FC236}">
                <a16:creationId xmlns:a16="http://schemas.microsoft.com/office/drawing/2014/main" id="{C53AC068-BC9E-984C-A35F-5DC6B5D825F8}"/>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112823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Left_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649224"/>
          </a:xfrm>
          <a:prstGeom prst="rect">
            <a:avLst/>
          </a:prstGeom>
        </p:spPr>
        <p:txBody>
          <a:bodyPr anchor="ctr">
            <a:normAutofit/>
          </a:bodyPr>
          <a:lstStyle>
            <a:lvl1pPr>
              <a:defRPr sz="3600"/>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1"/>
            <a:ext cx="4123707" cy="4332319"/>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6" name="Picture Placeholder 4">
            <a:extLst>
              <a:ext uri="{FF2B5EF4-FFF2-40B4-BE49-F238E27FC236}">
                <a16:creationId xmlns:a16="http://schemas.microsoft.com/office/drawing/2014/main" id="{73AA123F-7D5D-5743-842F-4FD61F2A7E5E}"/>
              </a:ext>
            </a:extLst>
          </p:cNvPr>
          <p:cNvSpPr>
            <a:spLocks noGrp="1"/>
          </p:cNvSpPr>
          <p:nvPr>
            <p:ph type="pic" sz="quarter" idx="11" hasCustomPrompt="1"/>
          </p:nvPr>
        </p:nvSpPr>
        <p:spPr>
          <a:xfrm>
            <a:off x="4572000" y="0"/>
            <a:ext cx="4574286" cy="6217920"/>
          </a:xfrm>
          <a:prstGeom prst="rect">
            <a:avLst/>
          </a:prstGeom>
        </p:spPr>
        <p:txBody>
          <a:bodyPr anchor="ctr"/>
          <a:lstStyle>
            <a:lvl1pPr marL="0" indent="0" algn="ctr">
              <a:buNone/>
              <a:defRPr/>
            </a:lvl1pPr>
          </a:lstStyle>
          <a:p>
            <a:r>
              <a:rPr lang="en-US" dirty="0"/>
              <a:t>Click to Add Photo</a:t>
            </a:r>
          </a:p>
        </p:txBody>
      </p:sp>
    </p:spTree>
    <p:extLst>
      <p:ext uri="{BB962C8B-B14F-4D97-AF65-F5344CB8AC3E}">
        <p14:creationId xmlns:p14="http://schemas.microsoft.com/office/powerpoint/2010/main" val="936227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AE9D-042A-DD42-9A11-F79F2844C85D}"/>
              </a:ext>
            </a:extLst>
          </p:cNvPr>
          <p:cNvSpPr>
            <a:spLocks noGrp="1"/>
          </p:cNvSpPr>
          <p:nvPr>
            <p:ph type="title"/>
          </p:nvPr>
        </p:nvSpPr>
        <p:spPr>
          <a:xfrm>
            <a:off x="208450" y="295773"/>
            <a:ext cx="8735525" cy="64922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0B19004-5E21-B147-B0EB-1A69AD8C296D}"/>
              </a:ext>
            </a:extLst>
          </p:cNvPr>
          <p:cNvSpPr>
            <a:spLocks noGrp="1"/>
          </p:cNvSpPr>
          <p:nvPr>
            <p:ph idx="1"/>
          </p:nvPr>
        </p:nvSpPr>
        <p:spPr>
          <a:xfrm>
            <a:off x="208450" y="1520042"/>
            <a:ext cx="8735525" cy="43582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9ABB276-9101-0D4D-A13B-A773BD15A610}"/>
              </a:ext>
            </a:extLst>
          </p:cNvPr>
          <p:cNvSpPr>
            <a:spLocks noGrp="1"/>
          </p:cNvSpPr>
          <p:nvPr>
            <p:ph type="sldNum" sz="quarter" idx="10"/>
          </p:nvPr>
        </p:nvSpPr>
        <p:spPr/>
        <p:txBody>
          <a:bodyPr/>
          <a:lstStyle/>
          <a:p>
            <a:fld id="{B15CCACC-6213-F14B-B40D-407BFF938B14}" type="slidenum">
              <a:rPr lang="en-US" smtClean="0"/>
              <a:t>‹#›</a:t>
            </a:fld>
            <a:endParaRPr lang="en-US" dirty="0"/>
          </a:p>
        </p:txBody>
      </p:sp>
    </p:spTree>
    <p:extLst>
      <p:ext uri="{BB962C8B-B14F-4D97-AF65-F5344CB8AC3E}">
        <p14:creationId xmlns:p14="http://schemas.microsoft.com/office/powerpoint/2010/main" val="9630095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Left_Tex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CBC6FF-D0F0-194A-9730-69A23927DE9B}"/>
              </a:ext>
            </a:extLst>
          </p:cNvPr>
          <p:cNvSpPr/>
          <p:nvPr userDrawn="1"/>
        </p:nvSpPr>
        <p:spPr>
          <a:xfrm>
            <a:off x="4572000" y="0"/>
            <a:ext cx="4572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649224"/>
          </a:xfrm>
          <a:prstGeom prst="rect">
            <a:avLst/>
          </a:prstGeom>
        </p:spPr>
        <p:txBody>
          <a:bodyPr anchor="ctr">
            <a:normAutofit/>
          </a:bodyPr>
          <a:lstStyle>
            <a:lvl1pPr>
              <a:defRPr sz="3600">
                <a:solidFill>
                  <a:schemeClr val="tx1"/>
                </a:solidFill>
              </a:defRPr>
            </a:lvl1pPr>
          </a:lstStyle>
          <a:p>
            <a:r>
              <a:rPr lang="en-US" dirty="0"/>
              <a:t>Click to edit title</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1535080"/>
            <a:ext cx="4123707" cy="4332320"/>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8" name="Slide Number Placeholder 7">
            <a:extLst>
              <a:ext uri="{FF2B5EF4-FFF2-40B4-BE49-F238E27FC236}">
                <a16:creationId xmlns:a16="http://schemas.microsoft.com/office/drawing/2014/main" id="{DBD07C98-DEB2-9043-B3B7-E156746DEEA1}"/>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5" name="Text Placeholder 4">
            <a:extLst>
              <a:ext uri="{FF2B5EF4-FFF2-40B4-BE49-F238E27FC236}">
                <a16:creationId xmlns:a16="http://schemas.microsoft.com/office/drawing/2014/main" id="{7536AC97-D6BB-CF45-B568-D12F1D2C17B8}"/>
              </a:ext>
            </a:extLst>
          </p:cNvPr>
          <p:cNvSpPr>
            <a:spLocks noGrp="1"/>
          </p:cNvSpPr>
          <p:nvPr>
            <p:ph type="body" sz="quarter" idx="12"/>
          </p:nvPr>
        </p:nvSpPr>
        <p:spPr>
          <a:xfrm>
            <a:off x="4822317" y="419100"/>
            <a:ext cx="4121658" cy="5448300"/>
          </a:xfrm>
          <a:prstGeom prst="rect">
            <a:avLst/>
          </a:prstGeo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01494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Content R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F07589F-E1F7-7E41-A94A-40F97A209CB2}"/>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3707" cy="1143000"/>
          </a:xfrm>
          <a:prstGeom prst="rect">
            <a:avLst/>
          </a:prstGeom>
        </p:spPr>
        <p:txBody>
          <a:bodyPr anchor="ctr">
            <a:normAutofit/>
          </a:bodyPr>
          <a:lstStyle>
            <a:lvl1pPr>
              <a:defRPr sz="3600"/>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25C8691-7E6F-6449-8F4B-64C12952E9C9}"/>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Picture Placeholder 4">
            <a:extLst>
              <a:ext uri="{FF2B5EF4-FFF2-40B4-BE49-F238E27FC236}">
                <a16:creationId xmlns:a16="http://schemas.microsoft.com/office/drawing/2014/main" id="{EE5ACE5E-8C71-F84C-84A2-7ADD0A4CE855}"/>
              </a:ext>
            </a:extLst>
          </p:cNvPr>
          <p:cNvSpPr>
            <a:spLocks noGrp="1"/>
          </p:cNvSpPr>
          <p:nvPr>
            <p:ph type="pic" sz="quarter" idx="11" hasCustomPrompt="1"/>
          </p:nvPr>
        </p:nvSpPr>
        <p:spPr>
          <a:xfrm>
            <a:off x="4572000" y="0"/>
            <a:ext cx="4574286" cy="6217920"/>
          </a:xfrm>
          <a:prstGeom prst="rect">
            <a:avLst/>
          </a:prstGeom>
        </p:spPr>
        <p:txBody>
          <a:bodyPr anchor="ctr"/>
          <a:lstStyle>
            <a:lvl1pPr marL="0" indent="0" algn="ctr">
              <a:buNone/>
              <a:defRPr/>
            </a:lvl1pPr>
          </a:lstStyle>
          <a:p>
            <a:r>
              <a:rPr lang="en-US" dirty="0"/>
              <a:t>Click to Add Photo</a:t>
            </a:r>
          </a:p>
        </p:txBody>
      </p:sp>
      <p:pic>
        <p:nvPicPr>
          <p:cNvPr id="12" name="Picture 11">
            <a:extLst>
              <a:ext uri="{FF2B5EF4-FFF2-40B4-BE49-F238E27FC236}">
                <a16:creationId xmlns:a16="http://schemas.microsoft.com/office/drawing/2014/main" id="{F9B1453C-651F-3C43-80D2-B2F170E370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
        <p:nvSpPr>
          <p:cNvPr id="16" name="Slide Number Placeholder 14">
            <a:extLst>
              <a:ext uri="{FF2B5EF4-FFF2-40B4-BE49-F238E27FC236}">
                <a16:creationId xmlns:a16="http://schemas.microsoft.com/office/drawing/2014/main" id="{27999B02-0C59-D045-800E-22426F3B9A8B}"/>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spTree>
    <p:extLst>
      <p:ext uri="{BB962C8B-B14F-4D97-AF65-F5344CB8AC3E}">
        <p14:creationId xmlns:p14="http://schemas.microsoft.com/office/powerpoint/2010/main" val="3589431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and Text Left Multiple_Text Righ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A30F4F-8A63-D94E-9433-0A3387B80543}"/>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99C37B-CADC-224E-AFF4-6F5D325F9CED}"/>
              </a:ext>
            </a:extLst>
          </p:cNvPr>
          <p:cNvSpPr/>
          <p:nvPr userDrawn="1"/>
        </p:nvSpPr>
        <p:spPr>
          <a:xfrm>
            <a:off x="4572000" y="0"/>
            <a:ext cx="4572000" cy="620877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4F9AD8F0-BA9C-2D49-BEF0-F0A72CC2C305}"/>
              </a:ext>
            </a:extLst>
          </p:cNvPr>
          <p:cNvSpPr>
            <a:spLocks noGrp="1"/>
          </p:cNvSpPr>
          <p:nvPr>
            <p:ph type="title" hasCustomPrompt="1"/>
          </p:nvPr>
        </p:nvSpPr>
        <p:spPr>
          <a:xfrm>
            <a:off x="208451" y="295773"/>
            <a:ext cx="4121658" cy="1143000"/>
          </a:xfrm>
          <a:prstGeom prst="rect">
            <a:avLst/>
          </a:prstGeom>
        </p:spPr>
        <p:txBody>
          <a:bodyPr anchor="ctr">
            <a:normAutofit/>
          </a:bodyPr>
          <a:lstStyle>
            <a:lvl1pPr>
              <a:defRPr sz="3600"/>
            </a:lvl1pPr>
          </a:lstStyle>
          <a:p>
            <a:r>
              <a:rPr lang="en-US" dirty="0"/>
              <a:t>Click to edit title multiple lines</a:t>
            </a:r>
          </a:p>
        </p:txBody>
      </p:sp>
      <p:sp>
        <p:nvSpPr>
          <p:cNvPr id="4" name="Text Placeholder 3">
            <a:extLst>
              <a:ext uri="{FF2B5EF4-FFF2-40B4-BE49-F238E27FC236}">
                <a16:creationId xmlns:a16="http://schemas.microsoft.com/office/drawing/2014/main" id="{AB2026E2-9833-424F-8180-005EEF86E250}"/>
              </a:ext>
            </a:extLst>
          </p:cNvPr>
          <p:cNvSpPr>
            <a:spLocks noGrp="1"/>
          </p:cNvSpPr>
          <p:nvPr>
            <p:ph type="body" sz="half" idx="2"/>
          </p:nvPr>
        </p:nvSpPr>
        <p:spPr>
          <a:xfrm>
            <a:off x="208451" y="2019066"/>
            <a:ext cx="4123707" cy="3848335"/>
          </a:xfrm>
          <a:prstGeom prst="rect">
            <a:avLst/>
          </a:prstGeom>
        </p:spPr>
        <p:txBody>
          <a:bodyPr>
            <a:normAutofit/>
          </a:bodyPr>
          <a:lstStyle>
            <a:lvl1pPr marL="0" indent="0">
              <a:buNone/>
              <a:defRPr sz="2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cxnSp>
        <p:nvCxnSpPr>
          <p:cNvPr id="14" name="Straight Connector 13">
            <a:extLst>
              <a:ext uri="{FF2B5EF4-FFF2-40B4-BE49-F238E27FC236}">
                <a16:creationId xmlns:a16="http://schemas.microsoft.com/office/drawing/2014/main" id="{8AD59A93-E94D-0445-9D55-67EBAACB4771}"/>
              </a:ext>
            </a:extLst>
          </p:cNvPr>
          <p:cNvCxnSpPr/>
          <p:nvPr userDrawn="1"/>
        </p:nvCxnSpPr>
        <p:spPr>
          <a:xfrm>
            <a:off x="304800" y="1476768"/>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6FA0FBEA-C105-AC49-830C-94C748A670A5}"/>
              </a:ext>
            </a:extLst>
          </p:cNvPr>
          <p:cNvSpPr>
            <a:spLocks noGrp="1"/>
          </p:cNvSpPr>
          <p:nvPr>
            <p:ph type="body" sz="quarter" idx="10"/>
          </p:nvPr>
        </p:nvSpPr>
        <p:spPr>
          <a:xfrm>
            <a:off x="4813892" y="419100"/>
            <a:ext cx="4121658" cy="5448300"/>
          </a:xfrm>
          <a:prstGeom prst="rect">
            <a:avLst/>
          </a:prstGeo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Rectangle 12">
            <a:extLst>
              <a:ext uri="{FF2B5EF4-FFF2-40B4-BE49-F238E27FC236}">
                <a16:creationId xmlns:a16="http://schemas.microsoft.com/office/drawing/2014/main" id="{8FA11376-EE0E-454A-8528-A1A8B2FD9D25}"/>
              </a:ext>
            </a:extLst>
          </p:cNvPr>
          <p:cNvSpPr/>
          <p:nvPr userDrawn="1"/>
        </p:nvSpPr>
        <p:spPr>
          <a:xfrm>
            <a:off x="0" y="6212926"/>
            <a:ext cx="9144000"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Slide Number Placeholder 14">
            <a:extLst>
              <a:ext uri="{FF2B5EF4-FFF2-40B4-BE49-F238E27FC236}">
                <a16:creationId xmlns:a16="http://schemas.microsoft.com/office/drawing/2014/main" id="{E81ED123-D24E-E74C-B4BD-8BAD523447D5}"/>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pic>
        <p:nvPicPr>
          <p:cNvPr id="15" name="Picture 14">
            <a:extLst>
              <a:ext uri="{FF2B5EF4-FFF2-40B4-BE49-F238E27FC236}">
                <a16:creationId xmlns:a16="http://schemas.microsoft.com/office/drawing/2014/main" id="{E792B85E-520F-534A-9234-D1DA942EA52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33023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Large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0"/>
            <a:ext cx="9144000" cy="5084065"/>
          </a:xfrm>
          <a:prstGeom prst="rect">
            <a:avLst/>
          </a:prstGeom>
        </p:spPr>
        <p:txBody>
          <a:bodyPr anchor="ctr"/>
          <a:lstStyle>
            <a:lvl1pPr marL="0" indent="0" algn="ctr">
              <a:buFont typeface="Arial" panose="020B0604020202020204" pitchFamily="34" charset="0"/>
              <a:buNone/>
              <a:defRPr/>
            </a:lvl1pPr>
          </a:lstStyle>
          <a:p>
            <a:r>
              <a:rPr lang="en-US" dirty="0"/>
              <a:t>Insert image</a:t>
            </a:r>
          </a:p>
        </p:txBody>
      </p:sp>
      <p:sp>
        <p:nvSpPr>
          <p:cNvPr id="7" name="Rectangle 6">
            <a:extLst>
              <a:ext uri="{FF2B5EF4-FFF2-40B4-BE49-F238E27FC236}">
                <a16:creationId xmlns:a16="http://schemas.microsoft.com/office/drawing/2014/main" id="{F2F793A9-ACD0-8144-BA76-AC9911BA49FB}"/>
              </a:ext>
            </a:extLst>
          </p:cNvPr>
          <p:cNvSpPr/>
          <p:nvPr userDrawn="1"/>
        </p:nvSpPr>
        <p:spPr>
          <a:xfrm>
            <a:off x="0" y="-1"/>
            <a:ext cx="9144000" cy="1143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lide Number Placeholder 2">
            <a:extLst>
              <a:ext uri="{FF2B5EF4-FFF2-40B4-BE49-F238E27FC236}">
                <a16:creationId xmlns:a16="http://schemas.microsoft.com/office/drawing/2014/main" id="{13E3B808-8450-C749-BE34-83F343354452}"/>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a:xfrm>
            <a:off x="208450" y="295774"/>
            <a:ext cx="8735525" cy="645075"/>
          </a:xfrm>
          <a:prstGeom prst="rect">
            <a:avLst/>
          </a:prstGeom>
        </p:spPr>
        <p:txBody>
          <a:bodyPr/>
          <a:lstStyle/>
          <a:p>
            <a:r>
              <a:rPr lang="en-US" dirty="0"/>
              <a:t>Click to edit Master title</a:t>
            </a:r>
          </a:p>
        </p:txBody>
      </p:sp>
      <p:cxnSp>
        <p:nvCxnSpPr>
          <p:cNvPr id="10" name="Straight Connector 9">
            <a:extLst>
              <a:ext uri="{FF2B5EF4-FFF2-40B4-BE49-F238E27FC236}">
                <a16:creationId xmlns:a16="http://schemas.microsoft.com/office/drawing/2014/main" id="{EA1FA9E0-A75C-1C46-AB6F-6A5E7D665B54}"/>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144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C2C183-B8EF-4146-BBB7-86F4368F33CF}"/>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7AD48D7-EAA2-964B-A120-85C67653E646}"/>
              </a:ext>
            </a:extLst>
          </p:cNvPr>
          <p:cNvCxnSpPr/>
          <p:nvPr userDrawn="1"/>
        </p:nvCxnSpPr>
        <p:spPr>
          <a:xfrm>
            <a:off x="304802"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2A518CE1-0D5F-1C42-9A3E-10D40306BD89}"/>
              </a:ext>
            </a:extLst>
          </p:cNvPr>
          <p:cNvSpPr>
            <a:spLocks noGrp="1"/>
          </p:cNvSpPr>
          <p:nvPr>
            <p:ph type="pic" sz="quarter" idx="11" hasCustomPrompt="1"/>
          </p:nvPr>
        </p:nvSpPr>
        <p:spPr>
          <a:xfrm>
            <a:off x="0" y="1143001"/>
            <a:ext cx="9144000" cy="5714999"/>
          </a:xfrm>
          <a:prstGeom prst="rect">
            <a:avLst/>
          </a:prstGeom>
        </p:spPr>
        <p:txBody>
          <a:bodyPr anchor="ctr"/>
          <a:lstStyle>
            <a:lvl1pPr marL="0" indent="0" algn="ctr">
              <a:buFont typeface="Arial" panose="020B0604020202020204" pitchFamily="34" charset="0"/>
              <a:buNone/>
              <a:defRPr/>
            </a:lvl1pPr>
          </a:lstStyle>
          <a:p>
            <a:r>
              <a:rPr lang="en-US" dirty="0"/>
              <a:t>Insert image</a:t>
            </a:r>
          </a:p>
        </p:txBody>
      </p:sp>
      <p:sp>
        <p:nvSpPr>
          <p:cNvPr id="8" name="Rectangle 7">
            <a:extLst>
              <a:ext uri="{FF2B5EF4-FFF2-40B4-BE49-F238E27FC236}">
                <a16:creationId xmlns:a16="http://schemas.microsoft.com/office/drawing/2014/main" id="{31632447-B762-F14C-9D91-BE4817800ADD}"/>
              </a:ext>
            </a:extLst>
          </p:cNvPr>
          <p:cNvSpPr/>
          <p:nvPr userDrawn="1"/>
        </p:nvSpPr>
        <p:spPr>
          <a:xfrm>
            <a:off x="0" y="-1"/>
            <a:ext cx="9144000" cy="1143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349CBB3-A058-9248-905D-0684034A4364}"/>
              </a:ext>
            </a:extLst>
          </p:cNvPr>
          <p:cNvSpPr>
            <a:spLocks noGrp="1"/>
          </p:cNvSpPr>
          <p:nvPr>
            <p:ph type="title"/>
          </p:nvPr>
        </p:nvSpPr>
        <p:spPr>
          <a:xfrm>
            <a:off x="208450" y="295774"/>
            <a:ext cx="8735525" cy="645075"/>
          </a:xfrm>
          <a:prstGeom prst="rect">
            <a:avLst/>
          </a:prstGeom>
        </p:spPr>
        <p:txBody>
          <a:bodyPr/>
          <a:lstStyle/>
          <a:p>
            <a:r>
              <a:rPr lang="en-US" dirty="0"/>
              <a:t>Click to edit Master title</a:t>
            </a:r>
          </a:p>
        </p:txBody>
      </p:sp>
      <p:cxnSp>
        <p:nvCxnSpPr>
          <p:cNvPr id="6" name="Straight Connector 5">
            <a:extLst>
              <a:ext uri="{FF2B5EF4-FFF2-40B4-BE49-F238E27FC236}">
                <a16:creationId xmlns:a16="http://schemas.microsoft.com/office/drawing/2014/main" id="{F3EF7B8B-DC7E-A14C-8B53-C948B4015EC6}"/>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445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2DB36-0E37-3E4F-846E-FFE754041574}"/>
              </a:ext>
            </a:extLst>
          </p:cNvPr>
          <p:cNvSpPr>
            <a:spLocks noGrp="1"/>
          </p:cNvSpPr>
          <p:nvPr>
            <p:ph type="title"/>
          </p:nvPr>
        </p:nvSpPr>
        <p:spPr>
          <a:xfrm>
            <a:off x="208450" y="295773"/>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3CB7B1-BD73-384F-B626-099E8AB1C163}"/>
              </a:ext>
            </a:extLst>
          </p:cNvPr>
          <p:cNvSpPr>
            <a:spLocks noGrp="1"/>
          </p:cNvSpPr>
          <p:nvPr>
            <p:ph sz="half" idx="1" hasCustomPrompt="1"/>
          </p:nvPr>
        </p:nvSpPr>
        <p:spPr>
          <a:xfrm>
            <a:off x="208451" y="1535081"/>
            <a:ext cx="4231386"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4" name="Content Placeholder 3">
            <a:extLst>
              <a:ext uri="{FF2B5EF4-FFF2-40B4-BE49-F238E27FC236}">
                <a16:creationId xmlns:a16="http://schemas.microsoft.com/office/drawing/2014/main" id="{437BAA05-1B10-1D4A-BBC2-304E5EEDACA0}"/>
              </a:ext>
            </a:extLst>
          </p:cNvPr>
          <p:cNvSpPr>
            <a:spLocks noGrp="1"/>
          </p:cNvSpPr>
          <p:nvPr>
            <p:ph sz="half" idx="2" hasCustomPrompt="1"/>
          </p:nvPr>
        </p:nvSpPr>
        <p:spPr>
          <a:xfrm>
            <a:off x="4706451" y="1535081"/>
            <a:ext cx="4229100" cy="4332319"/>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8" name="Slide Number Placeholder 7">
            <a:extLst>
              <a:ext uri="{FF2B5EF4-FFF2-40B4-BE49-F238E27FC236}">
                <a16:creationId xmlns:a16="http://schemas.microsoft.com/office/drawing/2014/main" id="{30DD411A-1AC0-4C4B-B7F9-D6B8D5E7DF62}"/>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39743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Title and Conten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6EA6-B167-1647-B82D-DC3F21AF8E50}"/>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5525187-523C-DC4E-B373-33ABFAF3AC58}"/>
              </a:ext>
            </a:extLst>
          </p:cNvPr>
          <p:cNvSpPr>
            <a:spLocks noGrp="1"/>
          </p:cNvSpPr>
          <p:nvPr>
            <p:ph type="body" idx="1" hasCustomPrompt="1"/>
          </p:nvPr>
        </p:nvSpPr>
        <p:spPr>
          <a:xfrm>
            <a:off x="208451" y="1361863"/>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4" name="Content Placeholder 3">
            <a:extLst>
              <a:ext uri="{FF2B5EF4-FFF2-40B4-BE49-F238E27FC236}">
                <a16:creationId xmlns:a16="http://schemas.microsoft.com/office/drawing/2014/main" id="{A15F897F-8F77-C642-9F94-C50E3197BAFC}"/>
              </a:ext>
            </a:extLst>
          </p:cNvPr>
          <p:cNvSpPr>
            <a:spLocks noGrp="1"/>
          </p:cNvSpPr>
          <p:nvPr>
            <p:ph sz="half" idx="2" hasCustomPrompt="1"/>
          </p:nvPr>
        </p:nvSpPr>
        <p:spPr>
          <a:xfrm>
            <a:off x="208451" y="2185775"/>
            <a:ext cx="4231386"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5" name="Text Placeholder 4">
            <a:extLst>
              <a:ext uri="{FF2B5EF4-FFF2-40B4-BE49-F238E27FC236}">
                <a16:creationId xmlns:a16="http://schemas.microsoft.com/office/drawing/2014/main" id="{F100E7DB-782E-2C45-8167-CDD0EA86BAD2}"/>
              </a:ext>
            </a:extLst>
          </p:cNvPr>
          <p:cNvSpPr>
            <a:spLocks noGrp="1"/>
          </p:cNvSpPr>
          <p:nvPr>
            <p:ph type="body" sz="quarter" idx="3" hasCustomPrompt="1"/>
          </p:nvPr>
        </p:nvSpPr>
        <p:spPr>
          <a:xfrm>
            <a:off x="4712589" y="1361863"/>
            <a:ext cx="4231386" cy="823912"/>
          </a:xfrm>
          <a:prstGeom prst="rect">
            <a:avLst/>
          </a:prstGeom>
        </p:spPr>
        <p:txBody>
          <a:bodyPr anchor="b">
            <a:normAutofit/>
          </a:bodyPr>
          <a:lstStyle>
            <a:lvl1pPr marL="0" indent="0">
              <a:buNone/>
              <a:defRPr sz="3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
        <p:nvSpPr>
          <p:cNvPr id="6" name="Content Placeholder 5">
            <a:extLst>
              <a:ext uri="{FF2B5EF4-FFF2-40B4-BE49-F238E27FC236}">
                <a16:creationId xmlns:a16="http://schemas.microsoft.com/office/drawing/2014/main" id="{B8B53DB2-837A-1E41-952E-52B252EFBAD9}"/>
              </a:ext>
            </a:extLst>
          </p:cNvPr>
          <p:cNvSpPr>
            <a:spLocks noGrp="1"/>
          </p:cNvSpPr>
          <p:nvPr>
            <p:ph sz="quarter" idx="4" hasCustomPrompt="1"/>
          </p:nvPr>
        </p:nvSpPr>
        <p:spPr>
          <a:xfrm>
            <a:off x="4712589" y="2185775"/>
            <a:ext cx="4231386" cy="3681626"/>
          </a:xfrm>
          <a:prstGeom prst="rect">
            <a:avLst/>
          </a:prstGeom>
        </p:spPr>
        <p:txBody>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0" name="Slide Number Placeholder 9">
            <a:extLst>
              <a:ext uri="{FF2B5EF4-FFF2-40B4-BE49-F238E27FC236}">
                <a16:creationId xmlns:a16="http://schemas.microsoft.com/office/drawing/2014/main" id="{DAC63D21-C33D-9E4F-9EDB-EE6548FFC555}"/>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86036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93836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B303C40-DDF3-1B4D-8096-0CB457987799}"/>
              </a:ext>
            </a:extLst>
          </p:cNvPr>
          <p:cNvSpPr>
            <a:spLocks noGrp="1"/>
          </p:cNvSpPr>
          <p:nvPr>
            <p:ph type="sldNum" sz="quarter" idx="10"/>
          </p:nvPr>
        </p:nvSpPr>
        <p:spPr/>
        <p:txBody>
          <a:bodyPr/>
          <a:lstStyle/>
          <a:p>
            <a:fld id="{B15CCACC-6213-F14B-B40D-407BFF938B14}" type="slidenum">
              <a:rPr lang="en-US" smtClean="0"/>
              <a:t>‹#›</a:t>
            </a:fld>
            <a:endParaRPr lang="en-US"/>
          </a:p>
        </p:txBody>
      </p:sp>
      <p:sp>
        <p:nvSpPr>
          <p:cNvPr id="4" name="Text Placeholder 5">
            <a:extLst>
              <a:ext uri="{FF2B5EF4-FFF2-40B4-BE49-F238E27FC236}">
                <a16:creationId xmlns:a16="http://schemas.microsoft.com/office/drawing/2014/main" id="{2430D756-47CB-0E43-B9CD-A7BE8386C3D2}"/>
              </a:ext>
            </a:extLst>
          </p:cNvPr>
          <p:cNvSpPr>
            <a:spLocks noGrp="1"/>
          </p:cNvSpPr>
          <p:nvPr>
            <p:ph type="body" sz="quarter" idx="17" hasCustomPrompt="1"/>
          </p:nvPr>
        </p:nvSpPr>
        <p:spPr>
          <a:xfrm>
            <a:off x="6286500" y="2005584"/>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5" name="Text Placeholder 5">
            <a:extLst>
              <a:ext uri="{FF2B5EF4-FFF2-40B4-BE49-F238E27FC236}">
                <a16:creationId xmlns:a16="http://schemas.microsoft.com/office/drawing/2014/main" id="{6B29F451-CE5A-EB40-A282-04773C4C957D}"/>
              </a:ext>
            </a:extLst>
          </p:cNvPr>
          <p:cNvSpPr>
            <a:spLocks noGrp="1"/>
          </p:cNvSpPr>
          <p:nvPr>
            <p:ph type="body" sz="quarter" idx="18" hasCustomPrompt="1"/>
          </p:nvPr>
        </p:nvSpPr>
        <p:spPr>
          <a:xfrm>
            <a:off x="3371850" y="2011681"/>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7" name="Text Placeholder 5">
            <a:extLst>
              <a:ext uri="{FF2B5EF4-FFF2-40B4-BE49-F238E27FC236}">
                <a16:creationId xmlns:a16="http://schemas.microsoft.com/office/drawing/2014/main" id="{715B99DB-285A-9F48-94ED-A7E37351D0D7}"/>
              </a:ext>
            </a:extLst>
          </p:cNvPr>
          <p:cNvSpPr>
            <a:spLocks noGrp="1"/>
          </p:cNvSpPr>
          <p:nvPr>
            <p:ph type="body" sz="quarter" idx="16" hasCustomPrompt="1"/>
          </p:nvPr>
        </p:nvSpPr>
        <p:spPr>
          <a:xfrm>
            <a:off x="457200" y="1981201"/>
            <a:ext cx="2400300" cy="3140075"/>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365760" tIns="822960" rIns="36576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body body body body body body body body body body body body body body body body body body body body body</a:t>
            </a:r>
            <a:endParaRPr lang="en-US" dirty="0"/>
          </a:p>
        </p:txBody>
      </p:sp>
      <p:sp>
        <p:nvSpPr>
          <p:cNvPr id="8" name="Text Placeholder 13">
            <a:extLst>
              <a:ext uri="{FF2B5EF4-FFF2-40B4-BE49-F238E27FC236}">
                <a16:creationId xmlns:a16="http://schemas.microsoft.com/office/drawing/2014/main" id="{6DD56EEB-5E1A-FC41-9BDC-6104C8A2666A}"/>
              </a:ext>
            </a:extLst>
          </p:cNvPr>
          <p:cNvSpPr>
            <a:spLocks noGrp="1"/>
          </p:cNvSpPr>
          <p:nvPr>
            <p:ph type="body" sz="quarter" idx="13" hasCustomPrompt="1"/>
          </p:nvPr>
        </p:nvSpPr>
        <p:spPr>
          <a:xfrm>
            <a:off x="62865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
        <p:nvSpPr>
          <p:cNvPr id="9" name="Text Placeholder 13">
            <a:extLst>
              <a:ext uri="{FF2B5EF4-FFF2-40B4-BE49-F238E27FC236}">
                <a16:creationId xmlns:a16="http://schemas.microsoft.com/office/drawing/2014/main" id="{002BAA5A-C66E-AB4A-ABA6-ECB4D6209592}"/>
              </a:ext>
            </a:extLst>
          </p:cNvPr>
          <p:cNvSpPr>
            <a:spLocks noGrp="1"/>
          </p:cNvSpPr>
          <p:nvPr>
            <p:ph type="body" sz="quarter" idx="14" hasCustomPrompt="1"/>
          </p:nvPr>
        </p:nvSpPr>
        <p:spPr>
          <a:xfrm>
            <a:off x="645795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
        <p:nvSpPr>
          <p:cNvPr id="10" name="Text Placeholder 13">
            <a:extLst>
              <a:ext uri="{FF2B5EF4-FFF2-40B4-BE49-F238E27FC236}">
                <a16:creationId xmlns:a16="http://schemas.microsoft.com/office/drawing/2014/main" id="{8D0E545A-1D40-EE41-8064-5928222E71F5}"/>
              </a:ext>
            </a:extLst>
          </p:cNvPr>
          <p:cNvSpPr>
            <a:spLocks noGrp="1"/>
          </p:cNvSpPr>
          <p:nvPr>
            <p:ph type="body" sz="quarter" idx="15" hasCustomPrompt="1"/>
          </p:nvPr>
        </p:nvSpPr>
        <p:spPr>
          <a:xfrm>
            <a:off x="3543300" y="2362200"/>
            <a:ext cx="2057400" cy="304800"/>
          </a:xfrm>
          <a:prstGeom prst="rect">
            <a:avLst/>
          </a:prstGeom>
        </p:spPr>
        <p:txBody>
          <a:bodyPr tIns="0" bIns="0" anchor="b">
            <a:normAutofit/>
          </a:bodyPr>
          <a:lstStyle>
            <a:lvl1pPr marL="0" indent="0" algn="ctr">
              <a:buNone/>
              <a:defRPr sz="2000" b="1" i="0">
                <a:solidFill>
                  <a:schemeClr val="tx1"/>
                </a:solidFill>
                <a:latin typeface="+mn-lt"/>
              </a:defRPr>
            </a:lvl1pPr>
          </a:lstStyle>
          <a:p>
            <a:pPr lvl="0"/>
            <a:r>
              <a:rPr lang="en-US" dirty="0"/>
              <a:t>Subhead</a:t>
            </a:r>
          </a:p>
        </p:txBody>
      </p:sp>
    </p:spTree>
    <p:extLst>
      <p:ext uri="{BB962C8B-B14F-4D97-AF65-F5344CB8AC3E}">
        <p14:creationId xmlns:p14="http://schemas.microsoft.com/office/powerpoint/2010/main" val="2933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687E99-5CDB-0B44-A02C-579184AD0956}"/>
              </a:ext>
            </a:extLst>
          </p:cNvPr>
          <p:cNvSpPr/>
          <p:nvPr userDrawn="1"/>
        </p:nvSpPr>
        <p:spPr>
          <a:xfrm>
            <a:off x="-9144" y="6212926"/>
            <a:ext cx="9162288" cy="6450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ounded Rectangle 13">
            <a:extLst>
              <a:ext uri="{FF2B5EF4-FFF2-40B4-BE49-F238E27FC236}">
                <a16:creationId xmlns:a16="http://schemas.microsoft.com/office/drawing/2014/main" id="{5F759B73-2926-1243-8C54-9F81CC4FEE3B}"/>
              </a:ext>
            </a:extLst>
          </p:cNvPr>
          <p:cNvSpPr/>
          <p:nvPr userDrawn="1"/>
        </p:nvSpPr>
        <p:spPr>
          <a:xfrm>
            <a:off x="2656068" y="1066800"/>
            <a:ext cx="5293237" cy="4273994"/>
          </a:xfrm>
          <a:prstGeom prst="roundRect">
            <a:avLst>
              <a:gd name="adj" fmla="val 0"/>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lstStyle/>
          <a:p>
            <a:endParaRPr lang="en-US" sz="1350" dirty="0">
              <a:latin typeface="+mj-lt"/>
            </a:endParaRPr>
          </a:p>
        </p:txBody>
      </p:sp>
      <p:sp>
        <p:nvSpPr>
          <p:cNvPr id="15" name="Rectangle 14">
            <a:extLst>
              <a:ext uri="{FF2B5EF4-FFF2-40B4-BE49-F238E27FC236}">
                <a16:creationId xmlns:a16="http://schemas.microsoft.com/office/drawing/2014/main" id="{11195FD5-F90D-6E48-BA95-14C70423FB2C}"/>
              </a:ext>
            </a:extLst>
          </p:cNvPr>
          <p:cNvSpPr/>
          <p:nvPr userDrawn="1"/>
        </p:nvSpPr>
        <p:spPr>
          <a:xfrm>
            <a:off x="1194695" y="1600200"/>
            <a:ext cx="2333624" cy="3159346"/>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j-lt"/>
            </a:endParaRPr>
          </a:p>
        </p:txBody>
      </p:sp>
      <p:sp>
        <p:nvSpPr>
          <p:cNvPr id="16" name="Picture Placeholder 14">
            <a:extLst>
              <a:ext uri="{FF2B5EF4-FFF2-40B4-BE49-F238E27FC236}">
                <a16:creationId xmlns:a16="http://schemas.microsoft.com/office/drawing/2014/main" id="{855AF2D4-8C7C-2849-A0D6-D449E513C6D0}"/>
              </a:ext>
            </a:extLst>
          </p:cNvPr>
          <p:cNvSpPr>
            <a:spLocks noGrp="1"/>
          </p:cNvSpPr>
          <p:nvPr>
            <p:ph type="pic" sz="quarter" idx="10"/>
          </p:nvPr>
        </p:nvSpPr>
        <p:spPr>
          <a:xfrm>
            <a:off x="1194695" y="1600200"/>
            <a:ext cx="2333625" cy="3159346"/>
          </a:xfrm>
          <a:prstGeom prst="rect">
            <a:avLst/>
          </a:prstGeom>
        </p:spPr>
        <p:txBody>
          <a:bodyPr/>
          <a:lstStyle>
            <a:lvl1pPr marL="0" indent="0">
              <a:buNone/>
              <a:defRPr sz="1800" b="1" i="0">
                <a:solidFill>
                  <a:schemeClr val="tx1"/>
                </a:solidFill>
                <a:latin typeface="+mj-lt"/>
              </a:defRPr>
            </a:lvl1pPr>
          </a:lstStyle>
          <a:p>
            <a:r>
              <a:rPr lang="en-US"/>
              <a:t>Click icon to add picture</a:t>
            </a:r>
            <a:endParaRPr lang="en-US" dirty="0"/>
          </a:p>
        </p:txBody>
      </p:sp>
      <p:sp>
        <p:nvSpPr>
          <p:cNvPr id="17" name="Text Placeholder 22">
            <a:extLst>
              <a:ext uri="{FF2B5EF4-FFF2-40B4-BE49-F238E27FC236}">
                <a16:creationId xmlns:a16="http://schemas.microsoft.com/office/drawing/2014/main" id="{6041B4C2-28F5-0E43-84A3-1E98A479E820}"/>
              </a:ext>
            </a:extLst>
          </p:cNvPr>
          <p:cNvSpPr>
            <a:spLocks noGrp="1"/>
          </p:cNvSpPr>
          <p:nvPr>
            <p:ph type="body" sz="quarter" idx="11" hasCustomPrompt="1"/>
          </p:nvPr>
        </p:nvSpPr>
        <p:spPr>
          <a:xfrm>
            <a:off x="3733799" y="2106202"/>
            <a:ext cx="4010025" cy="1190926"/>
          </a:xfrm>
          <a:prstGeom prst="rect">
            <a:avLst/>
          </a:prstGeom>
        </p:spPr>
        <p:txBody>
          <a:bodyPr anchor="b" anchorCtr="0">
            <a:noAutofit/>
          </a:bodyPr>
          <a:lstStyle>
            <a:lvl1pPr marL="0" indent="0" algn="ctr">
              <a:buNone/>
              <a:defRPr sz="3200" b="1"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First &amp; Last Name</a:t>
            </a:r>
          </a:p>
        </p:txBody>
      </p:sp>
      <p:sp>
        <p:nvSpPr>
          <p:cNvPr id="18" name="Text Placeholder 22">
            <a:extLst>
              <a:ext uri="{FF2B5EF4-FFF2-40B4-BE49-F238E27FC236}">
                <a16:creationId xmlns:a16="http://schemas.microsoft.com/office/drawing/2014/main" id="{0AD2906D-80B8-9F47-ACC6-2080574562EE}"/>
              </a:ext>
            </a:extLst>
          </p:cNvPr>
          <p:cNvSpPr>
            <a:spLocks noGrp="1"/>
          </p:cNvSpPr>
          <p:nvPr>
            <p:ph type="body" sz="quarter" idx="12" hasCustomPrompt="1"/>
          </p:nvPr>
        </p:nvSpPr>
        <p:spPr>
          <a:xfrm>
            <a:off x="3733799" y="3352800"/>
            <a:ext cx="4010025" cy="381000"/>
          </a:xfrm>
          <a:prstGeom prst="rect">
            <a:avLst/>
          </a:prstGeom>
        </p:spPr>
        <p:txBody>
          <a:bodyPr anchor="ctr" anchorCtr="0">
            <a:noAutofit/>
          </a:bodyPr>
          <a:lstStyle>
            <a:lvl1pPr marL="0" indent="0" algn="ctr">
              <a:buNone/>
              <a:defRPr sz="2400" b="0" i="0">
                <a:solidFill>
                  <a:schemeClr val="tx1"/>
                </a:solidFill>
                <a:latin typeface="+mj-lt"/>
              </a:defRPr>
            </a:lvl1pPr>
            <a:lvl2pPr marL="342900" indent="0" algn="ctr">
              <a:buNone/>
              <a:defRPr b="0" i="0">
                <a:solidFill>
                  <a:schemeClr val="tx1">
                    <a:lumMod val="65000"/>
                    <a:lumOff val="35000"/>
                  </a:schemeClr>
                </a:solidFill>
                <a:latin typeface="Myriad Pro" panose="020B0503030403020204" pitchFamily="34" charset="0"/>
              </a:defRPr>
            </a:lvl2pPr>
            <a:lvl3pPr marL="685800" indent="0">
              <a:buNone/>
              <a:defRPr b="1" i="0">
                <a:solidFill>
                  <a:schemeClr val="tx1">
                    <a:lumMod val="65000"/>
                    <a:lumOff val="35000"/>
                  </a:schemeClr>
                </a:solidFill>
                <a:latin typeface="Myriad Pro Semibold" panose="020B0503030403020204" pitchFamily="34" charset="0"/>
              </a:defRPr>
            </a:lvl3pPr>
            <a:lvl4pPr marL="1028700" indent="0">
              <a:buNone/>
              <a:defRPr b="1" i="0">
                <a:solidFill>
                  <a:schemeClr val="tx1">
                    <a:lumMod val="65000"/>
                    <a:lumOff val="35000"/>
                  </a:schemeClr>
                </a:solidFill>
                <a:latin typeface="Myriad Pro Semibold" panose="020B0503030403020204" pitchFamily="34" charset="0"/>
              </a:defRPr>
            </a:lvl4pPr>
            <a:lvl5pPr marL="1371600" indent="0">
              <a:buNone/>
              <a:defRPr b="1" i="0">
                <a:solidFill>
                  <a:schemeClr val="tx1">
                    <a:lumMod val="65000"/>
                    <a:lumOff val="35000"/>
                  </a:schemeClr>
                </a:solidFill>
                <a:latin typeface="Myriad Pro Semibold" panose="020B0503030403020204" pitchFamily="34" charset="0"/>
              </a:defRPr>
            </a:lvl5pPr>
          </a:lstStyle>
          <a:p>
            <a:pPr lvl="0"/>
            <a:r>
              <a:rPr lang="en-US" dirty="0"/>
              <a:t>Title</a:t>
            </a:r>
          </a:p>
        </p:txBody>
      </p:sp>
      <p:pic>
        <p:nvPicPr>
          <p:cNvPr id="10" name="Picture 9" descr="Toastmasters International">
            <a:extLst>
              <a:ext uri="{FF2B5EF4-FFF2-40B4-BE49-F238E27FC236}">
                <a16:creationId xmlns:a16="http://schemas.microsoft.com/office/drawing/2014/main" id="{4F8957F8-88CE-0E4A-A39E-C800B4D5E065}"/>
              </a:ext>
            </a:extLst>
          </p:cNvPr>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
        <p:nvSpPr>
          <p:cNvPr id="19" name="Slide Number Placeholder 5">
            <a:extLst>
              <a:ext uri="{FF2B5EF4-FFF2-40B4-BE49-F238E27FC236}">
                <a16:creationId xmlns:a16="http://schemas.microsoft.com/office/drawing/2014/main" id="{8321C28C-29CE-2D45-873A-A95DCCDA22E7}"/>
              </a:ext>
            </a:extLst>
          </p:cNvPr>
          <p:cNvSpPr>
            <a:spLocks noGrp="1"/>
          </p:cNvSpPr>
          <p:nvPr>
            <p:ph type="sldNum" sz="quarter" idx="13"/>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1172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3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99B51-C150-AD4E-BEE5-623B0A131E39}"/>
              </a:ext>
            </a:extLst>
          </p:cNvPr>
          <p:cNvSpPr>
            <a:spLocks noGrp="1"/>
          </p:cNvSpPr>
          <p:nvPr>
            <p:ph type="title"/>
          </p:nvPr>
        </p:nvSpPr>
        <p:spPr>
          <a:xfrm>
            <a:off x="208450" y="293875"/>
            <a:ext cx="8735525" cy="649224"/>
          </a:xfrm>
          <a:prstGeom prst="rect">
            <a:avLst/>
          </a:prstGeom>
        </p:spPr>
        <p:txBody>
          <a:bodyPr/>
          <a:lstStyle>
            <a:lvl1pPr>
              <a:defRPr>
                <a:solidFill>
                  <a:schemeClr val="tx1"/>
                </a:solidFill>
              </a:defRPr>
            </a:lvl1pPr>
          </a:lstStyle>
          <a:p>
            <a:r>
              <a:rPr lang="en-US"/>
              <a:t>Click to edit Master title style</a:t>
            </a:r>
            <a:endParaRPr lang="en-US" dirty="0"/>
          </a:p>
        </p:txBody>
      </p:sp>
      <p:sp>
        <p:nvSpPr>
          <p:cNvPr id="28" name="Picture Placeholder 14">
            <a:extLst>
              <a:ext uri="{FF2B5EF4-FFF2-40B4-BE49-F238E27FC236}">
                <a16:creationId xmlns:a16="http://schemas.microsoft.com/office/drawing/2014/main" id="{4779427A-781D-EA42-927E-C82F77CBE2D4}"/>
              </a:ext>
            </a:extLst>
          </p:cNvPr>
          <p:cNvSpPr>
            <a:spLocks noGrp="1"/>
          </p:cNvSpPr>
          <p:nvPr>
            <p:ph type="pic" sz="quarter" idx="10" hasCustomPrompt="1"/>
          </p:nvPr>
        </p:nvSpPr>
        <p:spPr>
          <a:xfrm>
            <a:off x="3438144"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29" name="Text Placeholder 5">
            <a:extLst>
              <a:ext uri="{FF2B5EF4-FFF2-40B4-BE49-F238E27FC236}">
                <a16:creationId xmlns:a16="http://schemas.microsoft.com/office/drawing/2014/main" id="{52CCDFF2-698A-B84A-9762-F0746F91F672}"/>
              </a:ext>
            </a:extLst>
          </p:cNvPr>
          <p:cNvSpPr>
            <a:spLocks noGrp="1"/>
          </p:cNvSpPr>
          <p:nvPr>
            <p:ph type="body" sz="quarter" idx="16" hasCustomPrompt="1"/>
          </p:nvPr>
        </p:nvSpPr>
        <p:spPr>
          <a:xfrm>
            <a:off x="3438144"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4" name="Text Placeholder 4">
            <a:extLst>
              <a:ext uri="{FF2B5EF4-FFF2-40B4-BE49-F238E27FC236}">
                <a16:creationId xmlns:a16="http://schemas.microsoft.com/office/drawing/2014/main" id="{4DD02BB8-6D7A-2046-9515-B3821248853B}"/>
              </a:ext>
            </a:extLst>
          </p:cNvPr>
          <p:cNvSpPr>
            <a:spLocks noGrp="1"/>
          </p:cNvSpPr>
          <p:nvPr>
            <p:ph type="body" sz="quarter" idx="25" hasCustomPrompt="1"/>
          </p:nvPr>
        </p:nvSpPr>
        <p:spPr>
          <a:xfrm>
            <a:off x="3561588"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37" name="Picture Placeholder 14">
            <a:extLst>
              <a:ext uri="{FF2B5EF4-FFF2-40B4-BE49-F238E27FC236}">
                <a16:creationId xmlns:a16="http://schemas.microsoft.com/office/drawing/2014/main" id="{9E49D0A7-C905-EA43-9A2D-DB9AF470A359}"/>
              </a:ext>
            </a:extLst>
          </p:cNvPr>
          <p:cNvSpPr>
            <a:spLocks noGrp="1"/>
          </p:cNvSpPr>
          <p:nvPr>
            <p:ph type="pic" sz="quarter" idx="26" hasCustomPrompt="1"/>
          </p:nvPr>
        </p:nvSpPr>
        <p:spPr>
          <a:xfrm>
            <a:off x="73188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38" name="Text Placeholder 5">
            <a:extLst>
              <a:ext uri="{FF2B5EF4-FFF2-40B4-BE49-F238E27FC236}">
                <a16:creationId xmlns:a16="http://schemas.microsoft.com/office/drawing/2014/main" id="{408DC2C2-0C1A-0549-8DFD-B5846E86F5DB}"/>
              </a:ext>
            </a:extLst>
          </p:cNvPr>
          <p:cNvSpPr>
            <a:spLocks noGrp="1"/>
          </p:cNvSpPr>
          <p:nvPr>
            <p:ph type="body" sz="quarter" idx="27" hasCustomPrompt="1"/>
          </p:nvPr>
        </p:nvSpPr>
        <p:spPr>
          <a:xfrm>
            <a:off x="731887"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39" name="Text Placeholder 4">
            <a:extLst>
              <a:ext uri="{FF2B5EF4-FFF2-40B4-BE49-F238E27FC236}">
                <a16:creationId xmlns:a16="http://schemas.microsoft.com/office/drawing/2014/main" id="{157D76DD-6800-C546-A701-88D8621EFDF3}"/>
              </a:ext>
            </a:extLst>
          </p:cNvPr>
          <p:cNvSpPr>
            <a:spLocks noGrp="1"/>
          </p:cNvSpPr>
          <p:nvPr>
            <p:ph type="body" sz="quarter" idx="28" hasCustomPrompt="1"/>
          </p:nvPr>
        </p:nvSpPr>
        <p:spPr>
          <a:xfrm>
            <a:off x="85533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40" name="Picture Placeholder 14">
            <a:extLst>
              <a:ext uri="{FF2B5EF4-FFF2-40B4-BE49-F238E27FC236}">
                <a16:creationId xmlns:a16="http://schemas.microsoft.com/office/drawing/2014/main" id="{206F4037-ACDA-D545-AE97-19BCD24A558A}"/>
              </a:ext>
            </a:extLst>
          </p:cNvPr>
          <p:cNvSpPr>
            <a:spLocks noGrp="1"/>
          </p:cNvSpPr>
          <p:nvPr>
            <p:ph type="pic" sz="quarter" idx="29" hasCustomPrompt="1"/>
          </p:nvPr>
        </p:nvSpPr>
        <p:spPr>
          <a:xfrm>
            <a:off x="6146327" y="1953118"/>
            <a:ext cx="2267712" cy="2071068"/>
          </a:xfrm>
          <a:prstGeom prst="rect">
            <a:avLst/>
          </a:prstGeom>
        </p:spPr>
        <p:txBody>
          <a:bodyPr/>
          <a:lstStyle>
            <a:lvl1pPr marL="0" indent="0">
              <a:buNone/>
              <a:defRPr sz="1800" b="1" i="0">
                <a:solidFill>
                  <a:schemeClr val="tx1"/>
                </a:solidFill>
                <a:latin typeface="+mn-lt"/>
              </a:defRPr>
            </a:lvl1pPr>
          </a:lstStyle>
          <a:p>
            <a:r>
              <a:rPr lang="en-US" dirty="0"/>
              <a:t>Click to add picture</a:t>
            </a:r>
          </a:p>
        </p:txBody>
      </p:sp>
      <p:sp>
        <p:nvSpPr>
          <p:cNvPr id="41" name="Text Placeholder 5">
            <a:extLst>
              <a:ext uri="{FF2B5EF4-FFF2-40B4-BE49-F238E27FC236}">
                <a16:creationId xmlns:a16="http://schemas.microsoft.com/office/drawing/2014/main" id="{7ED6EB13-4202-404D-8380-863765DE4E56}"/>
              </a:ext>
            </a:extLst>
          </p:cNvPr>
          <p:cNvSpPr>
            <a:spLocks noGrp="1"/>
          </p:cNvSpPr>
          <p:nvPr>
            <p:ph type="body" sz="quarter" idx="30" hasCustomPrompt="1"/>
          </p:nvPr>
        </p:nvSpPr>
        <p:spPr>
          <a:xfrm>
            <a:off x="6146327" y="4024190"/>
            <a:ext cx="2267712" cy="1365954"/>
          </a:xfrm>
          <a:prstGeom prst="roundRect">
            <a:avLst>
              <a:gd name="adj" fmla="val 942"/>
            </a:avLst>
          </a:prstGeom>
          <a:solidFill>
            <a:srgbClr val="FFFFFF"/>
          </a:solidFill>
          <a:effectLst>
            <a:outerShdw blurRad="38100" dist="12700" dir="5400000" algn="tl" rotWithShape="0">
              <a:prstClr val="black">
                <a:alpha val="35000"/>
              </a:prstClr>
            </a:outerShdw>
          </a:effectLst>
        </p:spPr>
        <p:txBody>
          <a:bodyPr lIns="91440" tIns="914400" rIns="91440" bIns="365760">
            <a:noAutofit/>
          </a:bodyPr>
          <a:lstStyle>
            <a:lvl1pPr marL="0" marR="0" indent="0" algn="ctr" defTabSz="685800" rtl="0" eaLnBrk="1" fontAlgn="base" latinLnBrk="0" hangingPunct="1">
              <a:lnSpc>
                <a:spcPct val="100000"/>
              </a:lnSpc>
              <a:spcBef>
                <a:spcPct val="0"/>
              </a:spcBef>
              <a:spcAft>
                <a:spcPct val="0"/>
              </a:spcAft>
              <a:buClrTx/>
              <a:buSzTx/>
              <a:buFontTx/>
              <a:buNone/>
              <a:tabLst/>
              <a:defRPr sz="1800">
                <a:solidFill>
                  <a:schemeClr val="tx1"/>
                </a:solidFill>
                <a:latin typeface="+mn-lt"/>
              </a:defRPr>
            </a:lvl1pPr>
          </a:lstStyle>
          <a:p>
            <a:pPr marL="0" marR="0" lvl="0" indent="0" algn="ctr" defTabSz="685800" rtl="0" eaLnBrk="1" fontAlgn="base" latinLnBrk="0" hangingPunct="1">
              <a:lnSpc>
                <a:spcPct val="100000"/>
              </a:lnSpc>
              <a:spcBef>
                <a:spcPct val="0"/>
              </a:spcBef>
              <a:spcAft>
                <a:spcPct val="0"/>
              </a:spcAft>
              <a:buClrTx/>
              <a:buSzTx/>
              <a:buFontTx/>
              <a:buNone/>
              <a:tabLst/>
              <a:defRPr/>
            </a:pPr>
            <a:r>
              <a:rPr lang="en-US" b="0" i="0" dirty="0">
                <a:solidFill>
                  <a:srgbClr val="595959"/>
                </a:solidFill>
                <a:latin typeface="Myriad Pro" panose="020B0503030403020204" pitchFamily="34" charset="0"/>
              </a:rPr>
              <a:t>Click to edit title</a:t>
            </a:r>
            <a:endParaRPr lang="en-US" dirty="0"/>
          </a:p>
        </p:txBody>
      </p:sp>
      <p:sp>
        <p:nvSpPr>
          <p:cNvPr id="42" name="Text Placeholder 4">
            <a:extLst>
              <a:ext uri="{FF2B5EF4-FFF2-40B4-BE49-F238E27FC236}">
                <a16:creationId xmlns:a16="http://schemas.microsoft.com/office/drawing/2014/main" id="{BDA54CC0-1DB6-1C4B-A1E7-741749ED3F40}"/>
              </a:ext>
            </a:extLst>
          </p:cNvPr>
          <p:cNvSpPr>
            <a:spLocks noGrp="1"/>
          </p:cNvSpPr>
          <p:nvPr>
            <p:ph type="body" sz="quarter" idx="31" hasCustomPrompt="1"/>
          </p:nvPr>
        </p:nvSpPr>
        <p:spPr>
          <a:xfrm>
            <a:off x="6269771" y="4244697"/>
            <a:ext cx="2020824" cy="531836"/>
          </a:xfrm>
          <a:prstGeom prst="rect">
            <a:avLst/>
          </a:prstGeom>
        </p:spPr>
        <p:txBody>
          <a:bodyPr lIns="0" rIns="0" anchor="ctr" anchorCtr="0">
            <a:noAutofit/>
          </a:bodyPr>
          <a:lstStyle>
            <a:lvl1pPr marL="0" indent="0" algn="ctr">
              <a:buNone/>
              <a:defRPr sz="2000" b="0" i="0">
                <a:solidFill>
                  <a:schemeClr val="tx1"/>
                </a:solidFill>
                <a:latin typeface="+mn-lt"/>
              </a:defRPr>
            </a:lvl1pPr>
            <a:lvl2pPr marL="342900" indent="0">
              <a:buNone/>
              <a:defRPr b="1" i="0">
                <a:solidFill>
                  <a:srgbClr val="595959"/>
                </a:solidFill>
                <a:latin typeface="Myriad Pro Semibold" panose="020B0503030403020204" pitchFamily="34" charset="0"/>
              </a:defRPr>
            </a:lvl2pPr>
            <a:lvl3pPr marL="685800" indent="0">
              <a:buNone/>
              <a:defRPr b="1" i="0">
                <a:solidFill>
                  <a:srgbClr val="595959"/>
                </a:solidFill>
                <a:latin typeface="Myriad Pro Semibold" panose="020B0503030403020204" pitchFamily="34" charset="0"/>
              </a:defRPr>
            </a:lvl3pPr>
            <a:lvl4pPr marL="1028700" indent="0">
              <a:buNone/>
              <a:defRPr b="1" i="0">
                <a:solidFill>
                  <a:srgbClr val="595959"/>
                </a:solidFill>
                <a:latin typeface="Myriad Pro Semibold" panose="020B0503030403020204" pitchFamily="34" charset="0"/>
              </a:defRPr>
            </a:lvl4pPr>
            <a:lvl5pPr marL="1371600" indent="0">
              <a:buNone/>
              <a:defRPr b="1" i="0">
                <a:solidFill>
                  <a:srgbClr val="595959"/>
                </a:solidFill>
                <a:latin typeface="Myriad Pro Semibold" panose="020B0503030403020204" pitchFamily="34" charset="0"/>
              </a:defRPr>
            </a:lvl5pPr>
          </a:lstStyle>
          <a:p>
            <a:pPr lvl="0"/>
            <a:r>
              <a:rPr lang="en-US" dirty="0"/>
              <a:t>Click to enter first and last name</a:t>
            </a:r>
          </a:p>
        </p:txBody>
      </p:sp>
      <p:sp>
        <p:nvSpPr>
          <p:cNvPr id="12" name="Slide Number Placeholder 5">
            <a:extLst>
              <a:ext uri="{FF2B5EF4-FFF2-40B4-BE49-F238E27FC236}">
                <a16:creationId xmlns:a16="http://schemas.microsoft.com/office/drawing/2014/main" id="{9E23CD83-E399-FE4A-9937-DAECDAC84F06}"/>
              </a:ext>
            </a:extLst>
          </p:cNvPr>
          <p:cNvSpPr>
            <a:spLocks noGrp="1"/>
          </p:cNvSpPr>
          <p:nvPr>
            <p:ph type="sldNum" sz="quarter" idx="32"/>
          </p:nvPr>
        </p:nvSpPr>
        <p:spPr>
          <a:xfrm>
            <a:off x="6800850" y="6356351"/>
            <a:ext cx="2057400" cy="365125"/>
          </a:xfrm>
        </p:spPr>
        <p:txBody>
          <a:bodyPr/>
          <a:lstStyle/>
          <a:p>
            <a:fld id="{B15CCACC-6213-F14B-B40D-407BFF938B14}" type="slidenum">
              <a:rPr lang="en-US" smtClean="0"/>
              <a:t>‹#›</a:t>
            </a:fld>
            <a:endParaRPr lang="en-US"/>
          </a:p>
        </p:txBody>
      </p:sp>
    </p:spTree>
    <p:extLst>
      <p:ext uri="{BB962C8B-B14F-4D97-AF65-F5344CB8AC3E}">
        <p14:creationId xmlns:p14="http://schemas.microsoft.com/office/powerpoint/2010/main" val="344420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2.emf"/><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65278B8-008E-F549-82E1-0C807CDEB612}"/>
              </a:ext>
            </a:extLst>
          </p:cNvPr>
          <p:cNvSpPr/>
          <p:nvPr userDrawn="1"/>
        </p:nvSpPr>
        <p:spPr>
          <a:xfrm>
            <a:off x="0" y="6212926"/>
            <a:ext cx="9144000" cy="645074"/>
          </a:xfrm>
          <a:prstGeom prst="rect">
            <a:avLst/>
          </a:prstGeom>
          <a:solidFill>
            <a:srgbClr val="00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04237" y="1598532"/>
            <a:ext cx="8735526" cy="4269584"/>
          </a:xfrm>
          <a:prstGeom prst="rect">
            <a:avLst/>
          </a:prstGeom>
        </p:spPr>
        <p:txBody>
          <a:bodyPr vert="horz" lIns="91440" tIns="45720" rIns="91440" bIns="45720" rtlCol="0">
            <a:normAutofit/>
          </a:body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08450" y="295774"/>
            <a:ext cx="8735525"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a:solidFill>
                  <a:schemeClr val="bg1"/>
                </a:solidFill>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304800" y="989880"/>
            <a:ext cx="533400"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pic>
        <p:nvPicPr>
          <p:cNvPr id="11" name="Picture 10" descr="Toastmasters International">
            <a:extLst>
              <a:ext uri="{FF2B5EF4-FFF2-40B4-BE49-F238E27FC236}">
                <a16:creationId xmlns:a16="http://schemas.microsoft.com/office/drawing/2014/main" id="{15BDFDEE-D33D-9C4B-9902-6C99688EE39C}"/>
              </a:ext>
            </a:extLst>
          </p:cNvPr>
          <p:cNvPicPr>
            <a:picLocks/>
          </p:cNvPicPr>
          <p:nvPr userDrawn="1"/>
        </p:nvPicPr>
        <p:blipFill>
          <a:blip r:embed="rId20" cstate="email">
            <a:extLst>
              <a:ext uri="{28A0092B-C50C-407E-A947-70E740481C1C}">
                <a14:useLocalDpi xmlns:a14="http://schemas.microsoft.com/office/drawing/2010/main"/>
              </a:ext>
            </a:extLst>
          </a:blip>
          <a:stretch>
            <a:fillRect/>
          </a:stretch>
        </p:blipFill>
        <p:spPr>
          <a:xfrm>
            <a:off x="313559" y="6316627"/>
            <a:ext cx="1773873" cy="404848"/>
          </a:xfrm>
          <a:prstGeom prst="rect">
            <a:avLst/>
          </a:prstGeom>
        </p:spPr>
      </p:pic>
    </p:spTree>
    <p:extLst>
      <p:ext uri="{BB962C8B-B14F-4D97-AF65-F5344CB8AC3E}">
        <p14:creationId xmlns:p14="http://schemas.microsoft.com/office/powerpoint/2010/main" val="236689426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2" r:id="rId4"/>
    <p:sldLayoutId id="2147483653" r:id="rId5"/>
    <p:sldLayoutId id="2147483654" r:id="rId6"/>
    <p:sldLayoutId id="2147483687" r:id="rId7"/>
    <p:sldLayoutId id="2147483689" r:id="rId8"/>
    <p:sldLayoutId id="2147483690" r:id="rId9"/>
    <p:sldLayoutId id="2147483661" r:id="rId10"/>
    <p:sldLayoutId id="2147483663" r:id="rId11"/>
    <p:sldLayoutId id="2147483666" r:id="rId12"/>
    <p:sldLayoutId id="2147483660" r:id="rId13"/>
    <p:sldLayoutId id="2147483664" r:id="rId14"/>
    <p:sldLayoutId id="2147483667" r:id="rId15"/>
    <p:sldLayoutId id="2147483658" r:id="rId16"/>
    <p:sldLayoutId id="2147483659" r:id="rId17"/>
    <p:sldLayoutId id="2147483670" r:id="rId18"/>
  </p:sldLayoutIdLst>
  <p:txStyles>
    <p:titleStyle>
      <a:lvl1pPr marL="0" indent="0" algn="l" defTabSz="685800" rtl="0" eaLnBrk="1" latinLnBrk="0" hangingPunct="1">
        <a:lnSpc>
          <a:spcPct val="90000"/>
        </a:lnSpc>
        <a:spcBef>
          <a:spcPct val="0"/>
        </a:spcBef>
        <a:buFont typeface="Arial" panose="020B0604020202020204" pitchFamily="34" charset="0"/>
        <a:buNone/>
        <a:defRPr sz="3600" b="1" kern="1200">
          <a:solidFill>
            <a:srgbClr val="333333"/>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0" userDrawn="1">
          <p15:clr>
            <a:srgbClr val="F26B43"/>
          </p15:clr>
        </p15:guide>
        <p15:guide id="3" pos="5580" userDrawn="1">
          <p15:clr>
            <a:srgbClr val="F26B43"/>
          </p15:clr>
        </p15:guide>
        <p15:guide id="4" orient="horz" pos="264" userDrawn="1">
          <p15:clr>
            <a:srgbClr val="F26B43"/>
          </p15:clr>
        </p15:guide>
        <p15:guide id="5" pos="2880" userDrawn="1">
          <p15:clr>
            <a:srgbClr val="F26B43"/>
          </p15:clr>
        </p15:guide>
        <p15:guide id="6" orient="horz" pos="1008" userDrawn="1">
          <p15:clr>
            <a:srgbClr val="F26B43"/>
          </p15:clr>
        </p15:guide>
        <p15:guide id="7" pos="126" userDrawn="1">
          <p15:clr>
            <a:srgbClr val="F26B43"/>
          </p15:clr>
        </p15:guide>
        <p15:guide id="8" pos="5634"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9B1475-D9FA-2D4C-95BD-56F965914856}"/>
              </a:ext>
            </a:extLst>
          </p:cNvPr>
          <p:cNvSpPr/>
          <p:nvPr userDrawn="1"/>
        </p:nvSpPr>
        <p:spPr>
          <a:xfrm rot="10800000">
            <a:off x="1" y="0"/>
            <a:ext cx="9144000" cy="6858000"/>
          </a:xfrm>
          <a:prstGeom prst="rect">
            <a:avLst/>
          </a:prstGeom>
          <a:gradFill flip="none" rotWithShape="1">
            <a:gsLst>
              <a:gs pos="0">
                <a:schemeClr val="bg2"/>
              </a:gs>
              <a:gs pos="74000">
                <a:srgbClr val="004165"/>
              </a:gs>
              <a:gs pos="100000">
                <a:srgbClr val="00416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5278B8-008E-F549-82E1-0C807CDEB612}"/>
              </a:ext>
            </a:extLst>
          </p:cNvPr>
          <p:cNvSpPr/>
          <p:nvPr userDrawn="1"/>
        </p:nvSpPr>
        <p:spPr>
          <a:xfrm>
            <a:off x="-1" y="6212926"/>
            <a:ext cx="9144001" cy="6450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 Placeholder 7">
            <a:extLst>
              <a:ext uri="{FF2B5EF4-FFF2-40B4-BE49-F238E27FC236}">
                <a16:creationId xmlns:a16="http://schemas.microsoft.com/office/drawing/2014/main" id="{0D39BE9D-B1D3-564A-82E1-F35C8A6D2A40}"/>
              </a:ext>
            </a:extLst>
          </p:cNvPr>
          <p:cNvSpPr>
            <a:spLocks noGrp="1"/>
          </p:cNvSpPr>
          <p:nvPr>
            <p:ph type="body" idx="1"/>
          </p:nvPr>
        </p:nvSpPr>
        <p:spPr>
          <a:xfrm>
            <a:off x="204237" y="1598532"/>
            <a:ext cx="8735526" cy="4269584"/>
          </a:xfrm>
          <a:prstGeom prst="rect">
            <a:avLst/>
          </a:prstGeom>
        </p:spPr>
        <p:txBody>
          <a:bodyPr vert="horz" lIns="91440" tIns="45720" rIns="91440" bIns="45720" rtlCol="0">
            <a:normAutofit/>
          </a:bodyPr>
          <a:lstStyle/>
          <a:p>
            <a:pPr lvl="0"/>
            <a:r>
              <a:rPr lang="en-US" dirty="0"/>
              <a:t>Level One Bullet</a:t>
            </a:r>
          </a:p>
          <a:p>
            <a:pPr lvl="1"/>
            <a:r>
              <a:rPr lang="en-US" dirty="0"/>
              <a:t>Level Two Bullet</a:t>
            </a:r>
          </a:p>
          <a:p>
            <a:pPr lvl="2"/>
            <a:r>
              <a:rPr lang="en-US" dirty="0"/>
              <a:t>Level Three Bullet</a:t>
            </a:r>
          </a:p>
          <a:p>
            <a:pPr lvl="3"/>
            <a:r>
              <a:rPr lang="en-US" dirty="0"/>
              <a:t>Level Four Bullet</a:t>
            </a:r>
          </a:p>
        </p:txBody>
      </p:sp>
      <p:sp>
        <p:nvSpPr>
          <p:cNvPr id="12" name="Title Placeholder 11">
            <a:extLst>
              <a:ext uri="{FF2B5EF4-FFF2-40B4-BE49-F238E27FC236}">
                <a16:creationId xmlns:a16="http://schemas.microsoft.com/office/drawing/2014/main" id="{F782093C-5F6F-DB4E-8069-C0C7B990217E}"/>
              </a:ext>
            </a:extLst>
          </p:cNvPr>
          <p:cNvSpPr>
            <a:spLocks noGrp="1"/>
          </p:cNvSpPr>
          <p:nvPr>
            <p:ph type="title"/>
          </p:nvPr>
        </p:nvSpPr>
        <p:spPr>
          <a:xfrm>
            <a:off x="208450" y="295774"/>
            <a:ext cx="8735525" cy="645075"/>
          </a:xfrm>
          <a:prstGeom prst="rect">
            <a:avLst/>
          </a:prstGeom>
        </p:spPr>
        <p:txBody>
          <a:bodyPr vert="horz" lIns="91440" tIns="45720" rIns="91440" bIns="45720" rtlCol="0" anchor="ctr">
            <a:normAutofit/>
          </a:bodyPr>
          <a:lstStyle/>
          <a:p>
            <a:r>
              <a:rPr lang="en-US" dirty="0"/>
              <a:t>Click to edit Master title</a:t>
            </a:r>
          </a:p>
        </p:txBody>
      </p:sp>
      <p:sp>
        <p:nvSpPr>
          <p:cNvPr id="15" name="Slide Number Placeholder 14">
            <a:extLst>
              <a:ext uri="{FF2B5EF4-FFF2-40B4-BE49-F238E27FC236}">
                <a16:creationId xmlns:a16="http://schemas.microsoft.com/office/drawing/2014/main" id="{D3472CA6-F87F-A14B-8F68-9F82D1D88129}"/>
              </a:ext>
            </a:extLst>
          </p:cNvPr>
          <p:cNvSpPr>
            <a:spLocks noGrp="1"/>
          </p:cNvSpPr>
          <p:nvPr>
            <p:ph type="sldNum" sz="quarter" idx="4"/>
          </p:nvPr>
        </p:nvSpPr>
        <p:spPr>
          <a:xfrm>
            <a:off x="6800850" y="6356351"/>
            <a:ext cx="2057400" cy="365125"/>
          </a:xfrm>
          <a:prstGeom prst="rect">
            <a:avLst/>
          </a:prstGeom>
        </p:spPr>
        <p:txBody>
          <a:bodyPr vert="horz" lIns="91440" tIns="45720" rIns="91440" bIns="45720" rtlCol="0" anchor="ctr"/>
          <a:lstStyle>
            <a:lvl1pPr algn="r">
              <a:defRPr sz="1350" b="1" i="0">
                <a:solidFill>
                  <a:schemeClr val="bg1"/>
                </a:solidFill>
                <a:latin typeface="Arial" panose="020B0604020202020204" pitchFamily="34" charset="0"/>
                <a:cs typeface="Arial" panose="020B0604020202020204" pitchFamily="34" charset="0"/>
              </a:defRPr>
            </a:lvl1pPr>
          </a:lstStyle>
          <a:p>
            <a:fld id="{B15CCACC-6213-F14B-B40D-407BFF938B14}" type="slidenum">
              <a:rPr lang="en-US" smtClean="0"/>
              <a:pPr/>
              <a:t>‹#›</a:t>
            </a:fld>
            <a:endParaRPr lang="en-US" dirty="0"/>
          </a:p>
        </p:txBody>
      </p:sp>
      <p:cxnSp>
        <p:nvCxnSpPr>
          <p:cNvPr id="14" name="Straight Connector 13">
            <a:extLst>
              <a:ext uri="{FF2B5EF4-FFF2-40B4-BE49-F238E27FC236}">
                <a16:creationId xmlns:a16="http://schemas.microsoft.com/office/drawing/2014/main" id="{4A9D0EE2-196A-704E-B498-12C51A4ABFD0}"/>
              </a:ext>
            </a:extLst>
          </p:cNvPr>
          <p:cNvCxnSpPr/>
          <p:nvPr userDrawn="1"/>
        </p:nvCxnSpPr>
        <p:spPr>
          <a:xfrm>
            <a:off x="304800" y="98988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D5FEF2E-F680-A745-A671-574F04AC220F}"/>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392430" y="6410997"/>
            <a:ext cx="1607820" cy="248927"/>
          </a:xfrm>
          <a:prstGeom prst="rect">
            <a:avLst/>
          </a:prstGeom>
        </p:spPr>
      </p:pic>
    </p:spTree>
    <p:extLst>
      <p:ext uri="{BB962C8B-B14F-4D97-AF65-F5344CB8AC3E}">
        <p14:creationId xmlns:p14="http://schemas.microsoft.com/office/powerpoint/2010/main" val="2040796175"/>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88" r:id="rId7"/>
    <p:sldLayoutId id="2147483692" r:id="rId8"/>
    <p:sldLayoutId id="2147483691" r:id="rId9"/>
    <p:sldLayoutId id="2147483678" r:id="rId10"/>
    <p:sldLayoutId id="2147483679" r:id="rId11"/>
    <p:sldLayoutId id="2147483681" r:id="rId12"/>
    <p:sldLayoutId id="2147483682" r:id="rId13"/>
    <p:sldLayoutId id="2147483684" r:id="rId14"/>
    <p:sldLayoutId id="2147483685" r:id="rId15"/>
    <p:sldLayoutId id="2147483686" r:id="rId16"/>
  </p:sldLayoutIdLst>
  <p:txStyles>
    <p:titleStyle>
      <a:lvl1pPr marL="0" indent="0" algn="l" defTabSz="685800" rtl="0" eaLnBrk="1" latinLnBrk="0" hangingPunct="1">
        <a:lnSpc>
          <a:spcPct val="90000"/>
        </a:lnSpc>
        <a:spcBef>
          <a:spcPct val="0"/>
        </a:spcBef>
        <a:buFont typeface="Arial" panose="020B0604020202020204" pitchFamily="34" charset="0"/>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80" userDrawn="1">
          <p15:clr>
            <a:srgbClr val="F26B43"/>
          </p15:clr>
        </p15:guide>
        <p15:guide id="3" pos="5580" userDrawn="1">
          <p15:clr>
            <a:srgbClr val="F26B43"/>
          </p15:clr>
        </p15:guide>
        <p15:guide id="4" orient="horz" pos="264" userDrawn="1">
          <p15:clr>
            <a:srgbClr val="F26B43"/>
          </p15:clr>
        </p15:guide>
        <p15:guide id="5" pos="2880" userDrawn="1">
          <p15:clr>
            <a:srgbClr val="F26B43"/>
          </p15:clr>
        </p15:guide>
        <p15:guide id="6" orient="horz" pos="1008" userDrawn="1">
          <p15:clr>
            <a:srgbClr val="F26B43"/>
          </p15:clr>
        </p15:guide>
        <p15:guide id="7" pos="126" userDrawn="1">
          <p15:clr>
            <a:srgbClr val="F26B43"/>
          </p15:clr>
        </p15:guide>
        <p15:guide id="8" pos="5634" userDrawn="1">
          <p15:clr>
            <a:srgbClr val="F26B43"/>
          </p15:clr>
        </p15:guide>
        <p15:guide id="9" orient="horz" pos="3768" userDrawn="1">
          <p15:clr>
            <a:srgbClr val="F26B43"/>
          </p15:clr>
        </p15:guide>
        <p15:guide id="10" orient="horz" pos="36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oastmasters.org/resources/2025-2026-speech-contest-rulebook"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4B49-3275-304E-93C5-D45AEE032E13}"/>
              </a:ext>
            </a:extLst>
          </p:cNvPr>
          <p:cNvSpPr>
            <a:spLocks noGrp="1"/>
          </p:cNvSpPr>
          <p:nvPr>
            <p:ph type="ctrTitle"/>
          </p:nvPr>
        </p:nvSpPr>
        <p:spPr/>
        <p:txBody>
          <a:bodyPr/>
          <a:lstStyle/>
          <a:p>
            <a:r>
              <a:rPr lang="en-US" dirty="0"/>
              <a:t>Chief Judge Training</a:t>
            </a:r>
          </a:p>
        </p:txBody>
      </p:sp>
      <p:sp>
        <p:nvSpPr>
          <p:cNvPr id="3" name="Subtitle 2">
            <a:extLst>
              <a:ext uri="{FF2B5EF4-FFF2-40B4-BE49-F238E27FC236}">
                <a16:creationId xmlns:a16="http://schemas.microsoft.com/office/drawing/2014/main" id="{6A9918C5-6FAE-1E4A-B76E-5C27E234DC69}"/>
              </a:ext>
            </a:extLst>
          </p:cNvPr>
          <p:cNvSpPr>
            <a:spLocks noGrp="1"/>
          </p:cNvSpPr>
          <p:nvPr>
            <p:ph type="subTitle" idx="1"/>
          </p:nvPr>
        </p:nvSpPr>
        <p:spPr/>
        <p:txBody>
          <a:bodyPr>
            <a:normAutofit fontScale="92500"/>
          </a:bodyPr>
          <a:lstStyle/>
          <a:p>
            <a:r>
              <a:rPr lang="en-US" dirty="0"/>
              <a:t>Hints and Tips from the Speech Contest Rulebook</a:t>
            </a:r>
          </a:p>
          <a:p>
            <a:r>
              <a:rPr lang="en-US" dirty="0"/>
              <a:t>and Experienced Toastmasters</a:t>
            </a:r>
          </a:p>
        </p:txBody>
      </p:sp>
    </p:spTree>
    <p:extLst>
      <p:ext uri="{BB962C8B-B14F-4D97-AF65-F5344CB8AC3E}">
        <p14:creationId xmlns:p14="http://schemas.microsoft.com/office/powerpoint/2010/main" val="2743629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D7916-36A6-72B6-B9E6-67DCF22DCD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C0D6A3-F001-EC63-2E8E-E55C91471E73}"/>
              </a:ext>
            </a:extLst>
          </p:cNvPr>
          <p:cNvSpPr>
            <a:spLocks noGrp="1"/>
          </p:cNvSpPr>
          <p:nvPr>
            <p:ph type="title"/>
          </p:nvPr>
        </p:nvSpPr>
        <p:spPr/>
        <p:txBody>
          <a:bodyPr/>
          <a:lstStyle/>
          <a:p>
            <a:r>
              <a:rPr lang="en-US" dirty="0"/>
              <a:t>Briefing: Ballot Counters</a:t>
            </a:r>
          </a:p>
        </p:txBody>
      </p:sp>
      <p:sp>
        <p:nvSpPr>
          <p:cNvPr id="3" name="Content Placeholder 2">
            <a:extLst>
              <a:ext uri="{FF2B5EF4-FFF2-40B4-BE49-F238E27FC236}">
                <a16:creationId xmlns:a16="http://schemas.microsoft.com/office/drawing/2014/main" id="{CDC9B388-9180-7684-2975-903FA094B333}"/>
              </a:ext>
            </a:extLst>
          </p:cNvPr>
          <p:cNvSpPr>
            <a:spLocks noGrp="1"/>
          </p:cNvSpPr>
          <p:nvPr>
            <p:ph idx="1"/>
          </p:nvPr>
        </p:nvSpPr>
        <p:spPr>
          <a:xfrm>
            <a:off x="208450" y="1070810"/>
            <a:ext cx="8735525" cy="3767285"/>
          </a:xfrm>
        </p:spPr>
        <p:txBody>
          <a:bodyPr>
            <a:normAutofit/>
          </a:bodyPr>
          <a:lstStyle/>
          <a:p>
            <a:r>
              <a:rPr lang="en-US" sz="2400" dirty="0"/>
              <a:t>A minimum of 2 Ballot Counters (3 for District Contest). </a:t>
            </a:r>
          </a:p>
          <a:p>
            <a:r>
              <a:rPr lang="en-US" sz="2400" dirty="0"/>
              <a:t>After the last contestant has finished speaking, judges complete their ballots and hold them up for the Ballot Counters to collect. (Envelopes recommended).</a:t>
            </a:r>
          </a:p>
          <a:p>
            <a:r>
              <a:rPr lang="en-US" sz="2400" dirty="0"/>
              <a:t>Chief Judge and Ballot Counters go to a separate, secure area to count the ballots. </a:t>
            </a:r>
          </a:p>
          <a:p>
            <a:r>
              <a:rPr lang="en-US" sz="2400" dirty="0"/>
              <a:t>Ballots are checked for validity. Then counted </a:t>
            </a:r>
            <a:r>
              <a:rPr lang="en-US" sz="2400" b="1" dirty="0"/>
              <a:t>twice </a:t>
            </a:r>
            <a:r>
              <a:rPr lang="en-US" sz="2400" dirty="0"/>
              <a:t>on the tally sheet. Results are written on the Results Form.</a:t>
            </a:r>
          </a:p>
          <a:p>
            <a:r>
              <a:rPr lang="en-US" sz="2400" dirty="0"/>
              <a:t>If there is a tie, the Chief Judge consults the tiebreaker ballot.</a:t>
            </a:r>
          </a:p>
          <a:p>
            <a:endParaRPr lang="en-US" dirty="0"/>
          </a:p>
        </p:txBody>
      </p:sp>
      <p:pic>
        <p:nvPicPr>
          <p:cNvPr id="5" name="Picture 4">
            <a:extLst>
              <a:ext uri="{FF2B5EF4-FFF2-40B4-BE49-F238E27FC236}">
                <a16:creationId xmlns:a16="http://schemas.microsoft.com/office/drawing/2014/main" id="{92F4A970-AB2A-EDF0-BC0E-052438881F5F}"/>
              </a:ext>
            </a:extLst>
          </p:cNvPr>
          <p:cNvPicPr>
            <a:picLocks noChangeAspect="1"/>
          </p:cNvPicPr>
          <p:nvPr/>
        </p:nvPicPr>
        <p:blipFill>
          <a:blip r:embed="rId3"/>
          <a:stretch>
            <a:fillRect/>
          </a:stretch>
        </p:blipFill>
        <p:spPr>
          <a:xfrm>
            <a:off x="3014443" y="4838096"/>
            <a:ext cx="5204641" cy="1898186"/>
          </a:xfrm>
          <a:prstGeom prst="rect">
            <a:avLst/>
          </a:prstGeom>
        </p:spPr>
      </p:pic>
    </p:spTree>
    <p:extLst>
      <p:ext uri="{BB962C8B-B14F-4D97-AF65-F5344CB8AC3E}">
        <p14:creationId xmlns:p14="http://schemas.microsoft.com/office/powerpoint/2010/main" val="185899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0ED86-228C-2B5C-CCF8-E5C187D70D5D}"/>
              </a:ext>
            </a:extLst>
          </p:cNvPr>
          <p:cNvSpPr>
            <a:spLocks noGrp="1"/>
          </p:cNvSpPr>
          <p:nvPr>
            <p:ph type="title"/>
          </p:nvPr>
        </p:nvSpPr>
        <p:spPr/>
        <p:txBody>
          <a:bodyPr/>
          <a:lstStyle/>
          <a:p>
            <a:r>
              <a:rPr lang="en-US" dirty="0"/>
              <a:t>Ballots</a:t>
            </a:r>
          </a:p>
        </p:txBody>
      </p:sp>
      <p:pic>
        <p:nvPicPr>
          <p:cNvPr id="13" name="Picture 12">
            <a:extLst>
              <a:ext uri="{FF2B5EF4-FFF2-40B4-BE49-F238E27FC236}">
                <a16:creationId xmlns:a16="http://schemas.microsoft.com/office/drawing/2014/main" id="{E4C8763D-6964-DF91-C7B0-37CA9B7BE1EF}"/>
              </a:ext>
            </a:extLst>
          </p:cNvPr>
          <p:cNvPicPr>
            <a:picLocks noChangeAspect="1"/>
          </p:cNvPicPr>
          <p:nvPr/>
        </p:nvPicPr>
        <p:blipFill>
          <a:blip r:embed="rId3"/>
          <a:stretch>
            <a:fillRect/>
          </a:stretch>
        </p:blipFill>
        <p:spPr>
          <a:xfrm>
            <a:off x="4350774" y="0"/>
            <a:ext cx="4793226" cy="6211629"/>
          </a:xfrm>
          <a:prstGeom prst="rect">
            <a:avLst/>
          </a:prstGeom>
        </p:spPr>
      </p:pic>
      <p:sp>
        <p:nvSpPr>
          <p:cNvPr id="15" name="TextBox 14">
            <a:extLst>
              <a:ext uri="{FF2B5EF4-FFF2-40B4-BE49-F238E27FC236}">
                <a16:creationId xmlns:a16="http://schemas.microsoft.com/office/drawing/2014/main" id="{43C7C3FE-61B0-F5BF-3C89-840BCAD9661A}"/>
              </a:ext>
            </a:extLst>
          </p:cNvPr>
          <p:cNvSpPr txBox="1"/>
          <p:nvPr/>
        </p:nvSpPr>
        <p:spPr>
          <a:xfrm>
            <a:off x="422521" y="5134336"/>
            <a:ext cx="3296652" cy="923330"/>
          </a:xfrm>
          <a:prstGeom prst="rect">
            <a:avLst/>
          </a:prstGeom>
          <a:noFill/>
        </p:spPr>
        <p:txBody>
          <a:bodyPr wrap="square" rtlCol="0">
            <a:spAutoFit/>
          </a:bodyPr>
          <a:lstStyle/>
          <a:p>
            <a:r>
              <a:rPr lang="en-US" dirty="0">
                <a:solidFill>
                  <a:srgbClr val="FF0000"/>
                </a:solidFill>
              </a:rPr>
              <a:t>Only the bottom portion of the ballot needs to be turned into the Ballot Counters.</a:t>
            </a:r>
          </a:p>
        </p:txBody>
      </p:sp>
      <p:pic>
        <p:nvPicPr>
          <p:cNvPr id="4" name="Picture 3">
            <a:extLst>
              <a:ext uri="{FF2B5EF4-FFF2-40B4-BE49-F238E27FC236}">
                <a16:creationId xmlns:a16="http://schemas.microsoft.com/office/drawing/2014/main" id="{5EC98042-FE95-8BEF-564C-2DBD288A788F}"/>
              </a:ext>
            </a:extLst>
          </p:cNvPr>
          <p:cNvPicPr>
            <a:picLocks noChangeAspect="1"/>
          </p:cNvPicPr>
          <p:nvPr/>
        </p:nvPicPr>
        <p:blipFill>
          <a:blip r:embed="rId4"/>
          <a:stretch>
            <a:fillRect/>
          </a:stretch>
        </p:blipFill>
        <p:spPr>
          <a:xfrm>
            <a:off x="237028" y="1517967"/>
            <a:ext cx="3667637" cy="990738"/>
          </a:xfrm>
          <a:prstGeom prst="rect">
            <a:avLst/>
          </a:prstGeom>
        </p:spPr>
      </p:pic>
    </p:spTree>
    <p:extLst>
      <p:ext uri="{BB962C8B-B14F-4D97-AF65-F5344CB8AC3E}">
        <p14:creationId xmlns:p14="http://schemas.microsoft.com/office/powerpoint/2010/main" val="463749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EAE1B-CA8F-BB63-F1A9-DFC947A69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846FF8-0122-1039-24B3-CC8A6B773307}"/>
              </a:ext>
            </a:extLst>
          </p:cNvPr>
          <p:cNvSpPr>
            <a:spLocks noGrp="1"/>
          </p:cNvSpPr>
          <p:nvPr>
            <p:ph type="title"/>
          </p:nvPr>
        </p:nvSpPr>
        <p:spPr/>
        <p:txBody>
          <a:bodyPr/>
          <a:lstStyle/>
          <a:p>
            <a:r>
              <a:rPr lang="en-US" dirty="0"/>
              <a:t>Ballots</a:t>
            </a:r>
          </a:p>
        </p:txBody>
      </p:sp>
      <p:pic>
        <p:nvPicPr>
          <p:cNvPr id="11" name="Picture 10">
            <a:extLst>
              <a:ext uri="{FF2B5EF4-FFF2-40B4-BE49-F238E27FC236}">
                <a16:creationId xmlns:a16="http://schemas.microsoft.com/office/drawing/2014/main" id="{A638D84A-05AA-1272-D288-2AF49CD66FBB}"/>
              </a:ext>
            </a:extLst>
          </p:cNvPr>
          <p:cNvPicPr>
            <a:picLocks noChangeAspect="1"/>
          </p:cNvPicPr>
          <p:nvPr/>
        </p:nvPicPr>
        <p:blipFill>
          <a:blip r:embed="rId3"/>
          <a:stretch>
            <a:fillRect/>
          </a:stretch>
        </p:blipFill>
        <p:spPr>
          <a:xfrm>
            <a:off x="264693" y="4343438"/>
            <a:ext cx="5103720" cy="1655027"/>
          </a:xfrm>
          <a:prstGeom prst="rect">
            <a:avLst/>
          </a:prstGeom>
        </p:spPr>
      </p:pic>
      <p:sp>
        <p:nvSpPr>
          <p:cNvPr id="14" name="TextBox 13">
            <a:extLst>
              <a:ext uri="{FF2B5EF4-FFF2-40B4-BE49-F238E27FC236}">
                <a16:creationId xmlns:a16="http://schemas.microsoft.com/office/drawing/2014/main" id="{271D20EC-BECA-0CDB-30E5-7DA699EEB7E6}"/>
              </a:ext>
            </a:extLst>
          </p:cNvPr>
          <p:cNvSpPr txBox="1"/>
          <p:nvPr/>
        </p:nvSpPr>
        <p:spPr>
          <a:xfrm>
            <a:off x="3141406" y="206333"/>
            <a:ext cx="5802569" cy="1200329"/>
          </a:xfrm>
          <a:prstGeom prst="rect">
            <a:avLst/>
          </a:prstGeom>
          <a:noFill/>
        </p:spPr>
        <p:txBody>
          <a:bodyPr wrap="square" rtlCol="0">
            <a:spAutoFit/>
          </a:bodyPr>
          <a:lstStyle/>
          <a:p>
            <a:r>
              <a:rPr lang="en-US" dirty="0"/>
              <a:t>Valid ballots have:</a:t>
            </a:r>
          </a:p>
          <a:p>
            <a:pPr marL="285750" indent="-285750">
              <a:buFont typeface="Arial" panose="020B0604020202020204" pitchFamily="34" charset="0"/>
              <a:buChar char="•"/>
            </a:pPr>
            <a:r>
              <a:rPr lang="en-US" dirty="0"/>
              <a:t>Judge’s Signature.</a:t>
            </a:r>
          </a:p>
          <a:p>
            <a:pPr marL="285750" indent="-285750">
              <a:buFont typeface="Arial" panose="020B0604020202020204" pitchFamily="34" charset="0"/>
              <a:buChar char="•"/>
            </a:pPr>
            <a:r>
              <a:rPr lang="en-US" dirty="0"/>
              <a:t>Judge’s Printed Name.</a:t>
            </a:r>
          </a:p>
          <a:p>
            <a:pPr marL="285750" indent="-285750">
              <a:buFont typeface="Arial" panose="020B0604020202020204" pitchFamily="34" charset="0"/>
              <a:buChar char="•"/>
            </a:pPr>
            <a:r>
              <a:rPr lang="en-US" dirty="0"/>
              <a:t>Contestants Ranked first, second, and third.</a:t>
            </a:r>
          </a:p>
        </p:txBody>
      </p:sp>
      <p:pic>
        <p:nvPicPr>
          <p:cNvPr id="4" name="Picture 3">
            <a:extLst>
              <a:ext uri="{FF2B5EF4-FFF2-40B4-BE49-F238E27FC236}">
                <a16:creationId xmlns:a16="http://schemas.microsoft.com/office/drawing/2014/main" id="{94DE01B7-3972-59C6-E771-51554E1C3E00}"/>
              </a:ext>
            </a:extLst>
          </p:cNvPr>
          <p:cNvPicPr>
            <a:picLocks noChangeAspect="1"/>
          </p:cNvPicPr>
          <p:nvPr/>
        </p:nvPicPr>
        <p:blipFill>
          <a:blip r:embed="rId4"/>
          <a:stretch>
            <a:fillRect/>
          </a:stretch>
        </p:blipFill>
        <p:spPr>
          <a:xfrm>
            <a:off x="208450" y="1506685"/>
            <a:ext cx="8614614" cy="2778516"/>
          </a:xfrm>
          <a:prstGeom prst="rect">
            <a:avLst/>
          </a:prstGeom>
        </p:spPr>
      </p:pic>
      <p:pic>
        <p:nvPicPr>
          <p:cNvPr id="8" name="Picture 7">
            <a:extLst>
              <a:ext uri="{FF2B5EF4-FFF2-40B4-BE49-F238E27FC236}">
                <a16:creationId xmlns:a16="http://schemas.microsoft.com/office/drawing/2014/main" id="{C57459EE-E3E1-27C1-B244-A2844944AE8F}"/>
              </a:ext>
            </a:extLst>
          </p:cNvPr>
          <p:cNvPicPr>
            <a:picLocks noChangeAspect="1"/>
          </p:cNvPicPr>
          <p:nvPr/>
        </p:nvPicPr>
        <p:blipFill>
          <a:blip r:embed="rId5"/>
          <a:stretch>
            <a:fillRect/>
          </a:stretch>
        </p:blipFill>
        <p:spPr>
          <a:xfrm>
            <a:off x="5397908" y="4670818"/>
            <a:ext cx="3677163" cy="1000265"/>
          </a:xfrm>
          <a:prstGeom prst="rect">
            <a:avLst/>
          </a:prstGeom>
        </p:spPr>
      </p:pic>
    </p:spTree>
    <p:extLst>
      <p:ext uri="{BB962C8B-B14F-4D97-AF65-F5344CB8AC3E}">
        <p14:creationId xmlns:p14="http://schemas.microsoft.com/office/powerpoint/2010/main" val="182707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2FF8-7F13-DCB6-EAEE-46E425D9CE2D}"/>
              </a:ext>
            </a:extLst>
          </p:cNvPr>
          <p:cNvSpPr>
            <a:spLocks noGrp="1"/>
          </p:cNvSpPr>
          <p:nvPr>
            <p:ph type="title"/>
          </p:nvPr>
        </p:nvSpPr>
        <p:spPr/>
        <p:txBody>
          <a:bodyPr/>
          <a:lstStyle/>
          <a:p>
            <a:r>
              <a:rPr lang="en-US" dirty="0"/>
              <a:t>Protests</a:t>
            </a:r>
          </a:p>
        </p:txBody>
      </p:sp>
      <p:sp>
        <p:nvSpPr>
          <p:cNvPr id="3" name="Content Placeholder 2">
            <a:extLst>
              <a:ext uri="{FF2B5EF4-FFF2-40B4-BE49-F238E27FC236}">
                <a16:creationId xmlns:a16="http://schemas.microsoft.com/office/drawing/2014/main" id="{011DD04E-165A-9C29-BC41-A7546422AD20}"/>
              </a:ext>
            </a:extLst>
          </p:cNvPr>
          <p:cNvSpPr>
            <a:spLocks noGrp="1"/>
          </p:cNvSpPr>
          <p:nvPr>
            <p:ph idx="1"/>
          </p:nvPr>
        </p:nvSpPr>
        <p:spPr>
          <a:xfrm>
            <a:off x="208450" y="1143000"/>
            <a:ext cx="8735525" cy="4735286"/>
          </a:xfrm>
        </p:spPr>
        <p:txBody>
          <a:bodyPr/>
          <a:lstStyle/>
          <a:p>
            <a:r>
              <a:rPr lang="en-US" dirty="0"/>
              <a:t>Protest: Contestant is not eligible </a:t>
            </a:r>
          </a:p>
          <a:p>
            <a:r>
              <a:rPr lang="en-US" dirty="0"/>
              <a:t>Protest: Speech content ‘substantially’ not original </a:t>
            </a:r>
          </a:p>
          <a:p>
            <a:r>
              <a:rPr lang="en-US" dirty="0"/>
              <a:t>Protest: Contestant referenced another contestant or speech in the same contest</a:t>
            </a:r>
          </a:p>
          <a:p>
            <a:endParaRPr lang="en-US" dirty="0"/>
          </a:p>
          <a:p>
            <a:pPr marL="0" indent="0">
              <a:buNone/>
            </a:pPr>
            <a:r>
              <a:rPr lang="en-US" dirty="0">
                <a:solidFill>
                  <a:srgbClr val="FFFF00"/>
                </a:solidFill>
              </a:rPr>
              <a:t>Protests can ONLY come from judges or contestants.</a:t>
            </a:r>
          </a:p>
          <a:p>
            <a:pPr marL="0" indent="0">
              <a:buNone/>
            </a:pPr>
            <a:endParaRPr lang="en-US" dirty="0">
              <a:solidFill>
                <a:srgbClr val="FFFF00"/>
              </a:solidFill>
            </a:endParaRPr>
          </a:p>
          <a:p>
            <a:pPr marL="0" indent="0">
              <a:buNone/>
            </a:pPr>
            <a:r>
              <a:rPr lang="en-US" dirty="0">
                <a:solidFill>
                  <a:srgbClr val="FFFF00"/>
                </a:solidFill>
              </a:rPr>
              <a:t>Chief Judge makes the final determination after input from judges and others including contestant.</a:t>
            </a:r>
          </a:p>
        </p:txBody>
      </p:sp>
    </p:spTree>
    <p:extLst>
      <p:ext uri="{BB962C8B-B14F-4D97-AF65-F5344CB8AC3E}">
        <p14:creationId xmlns:p14="http://schemas.microsoft.com/office/powerpoint/2010/main" val="200927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BB824-44CC-E006-2463-1347983E4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0FB2C5-0CBC-2891-FE72-4DB643DE6A24}"/>
              </a:ext>
            </a:extLst>
          </p:cNvPr>
          <p:cNvSpPr>
            <a:spLocks noGrp="1"/>
          </p:cNvSpPr>
          <p:nvPr>
            <p:ph type="title"/>
          </p:nvPr>
        </p:nvSpPr>
        <p:spPr/>
        <p:txBody>
          <a:bodyPr/>
          <a:lstStyle/>
          <a:p>
            <a:r>
              <a:rPr lang="en-US" dirty="0"/>
              <a:t>Disqualifications</a:t>
            </a:r>
          </a:p>
        </p:txBody>
      </p:sp>
      <p:sp>
        <p:nvSpPr>
          <p:cNvPr id="3" name="Content Placeholder 2">
            <a:extLst>
              <a:ext uri="{FF2B5EF4-FFF2-40B4-BE49-F238E27FC236}">
                <a16:creationId xmlns:a16="http://schemas.microsoft.com/office/drawing/2014/main" id="{B5F2527E-63B9-3B75-1F5E-8C3C7F920FB2}"/>
              </a:ext>
            </a:extLst>
          </p:cNvPr>
          <p:cNvSpPr>
            <a:spLocks noGrp="1"/>
          </p:cNvSpPr>
          <p:nvPr>
            <p:ph idx="1"/>
          </p:nvPr>
        </p:nvSpPr>
        <p:spPr>
          <a:xfrm>
            <a:off x="208450" y="1215188"/>
            <a:ext cx="8935550" cy="4957011"/>
          </a:xfrm>
        </p:spPr>
        <p:txBody>
          <a:bodyPr>
            <a:normAutofit fontScale="92500" lnSpcReduction="10000"/>
          </a:bodyPr>
          <a:lstStyle/>
          <a:p>
            <a:pPr marL="514350" indent="-514350">
              <a:buFont typeface="+mj-lt"/>
              <a:buAutoNum type="arabicPeriod"/>
            </a:pPr>
            <a:r>
              <a:rPr lang="en-US" dirty="0"/>
              <a:t>Speech went over maximum or under minimum time</a:t>
            </a:r>
          </a:p>
          <a:p>
            <a:pPr marL="514350" indent="-514350">
              <a:buFont typeface="+mj-lt"/>
              <a:buAutoNum type="arabicPeriod"/>
            </a:pPr>
            <a:r>
              <a:rPr lang="en-US" dirty="0"/>
              <a:t>Contestant is not eligible </a:t>
            </a:r>
          </a:p>
          <a:p>
            <a:pPr marL="514350" indent="-514350">
              <a:buFont typeface="+mj-lt"/>
              <a:buAutoNum type="arabicPeriod"/>
            </a:pPr>
            <a:r>
              <a:rPr lang="en-US" dirty="0"/>
              <a:t>Speech content is not ‘substantially’ original</a:t>
            </a:r>
          </a:p>
          <a:p>
            <a:pPr marL="514350" indent="-514350">
              <a:buFont typeface="+mj-lt"/>
              <a:buAutoNum type="arabicPeriod"/>
            </a:pPr>
            <a:r>
              <a:rPr lang="en-US" dirty="0"/>
              <a:t>Contestant referenced another contestant or speech in the same contest</a:t>
            </a:r>
          </a:p>
          <a:p>
            <a:pPr marL="514350" indent="-514350">
              <a:buFont typeface="+mj-lt"/>
              <a:buAutoNum type="arabicPeriod"/>
            </a:pPr>
            <a:r>
              <a:rPr lang="en-US" dirty="0"/>
              <a:t>Contestant did not arrive at the venue until after the Contest Toastmaster was introduced</a:t>
            </a:r>
          </a:p>
          <a:p>
            <a:endParaRPr lang="en-US" dirty="0"/>
          </a:p>
          <a:p>
            <a:pPr marL="0" indent="0">
              <a:buNone/>
            </a:pPr>
            <a:r>
              <a:rPr lang="en-US" dirty="0">
                <a:solidFill>
                  <a:srgbClr val="FFFF00"/>
                </a:solidFill>
              </a:rPr>
              <a:t>Contest Toastmaster will announce if there have been any time disqualifications prior to the winners being announced.</a:t>
            </a:r>
          </a:p>
          <a:p>
            <a:pPr marL="0" indent="0">
              <a:buNone/>
            </a:pPr>
            <a:endParaRPr lang="en-US" dirty="0">
              <a:solidFill>
                <a:srgbClr val="FFFF00"/>
              </a:solidFill>
            </a:endParaRPr>
          </a:p>
          <a:p>
            <a:pPr marL="0" indent="0">
              <a:buNone/>
            </a:pPr>
            <a:r>
              <a:rPr lang="en-US" dirty="0">
                <a:solidFill>
                  <a:srgbClr val="FFFF00"/>
                </a:solidFill>
              </a:rPr>
              <a:t>No other disqualifications are announced!</a:t>
            </a:r>
          </a:p>
        </p:txBody>
      </p:sp>
    </p:spTree>
    <p:extLst>
      <p:ext uri="{BB962C8B-B14F-4D97-AF65-F5344CB8AC3E}">
        <p14:creationId xmlns:p14="http://schemas.microsoft.com/office/powerpoint/2010/main" val="107416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9496D-899C-F7A8-8CDF-C642D4F6A2A0}"/>
              </a:ext>
            </a:extLst>
          </p:cNvPr>
          <p:cNvSpPr>
            <a:spLocks noGrp="1"/>
          </p:cNvSpPr>
          <p:nvPr>
            <p:ph type="title"/>
          </p:nvPr>
        </p:nvSpPr>
        <p:spPr>
          <a:xfrm>
            <a:off x="208450" y="295773"/>
            <a:ext cx="8735525" cy="649224"/>
          </a:xfrm>
        </p:spPr>
        <p:txBody>
          <a:bodyPr anchor="ctr">
            <a:normAutofit/>
          </a:bodyPr>
          <a:lstStyle/>
          <a:p>
            <a:r>
              <a:rPr lang="en-US" dirty="0"/>
              <a:t>Resources</a:t>
            </a:r>
          </a:p>
        </p:txBody>
      </p:sp>
      <p:pic>
        <p:nvPicPr>
          <p:cNvPr id="5" name="Picture Placeholder 4">
            <a:extLst>
              <a:ext uri="{FF2B5EF4-FFF2-40B4-BE49-F238E27FC236}">
                <a16:creationId xmlns:a16="http://schemas.microsoft.com/office/drawing/2014/main" id="{812A1F57-E8FD-3B6B-A41B-9EC2E28303D7}"/>
              </a:ext>
            </a:extLst>
          </p:cNvPr>
          <p:cNvPicPr>
            <a:picLocks noGrp="1" noChangeAspect="1"/>
          </p:cNvPicPr>
          <p:nvPr>
            <p:ph idx="1"/>
          </p:nvPr>
        </p:nvPicPr>
        <p:blipFill>
          <a:blip r:embed="rId3"/>
          <a:stretch/>
        </p:blipFill>
        <p:spPr>
          <a:xfrm>
            <a:off x="1543709" y="1249878"/>
            <a:ext cx="6056582" cy="4905832"/>
          </a:xfrm>
          <a:prstGeom prst="rect">
            <a:avLst/>
          </a:prstGeom>
          <a:noFill/>
        </p:spPr>
      </p:pic>
    </p:spTree>
    <p:extLst>
      <p:ext uri="{BB962C8B-B14F-4D97-AF65-F5344CB8AC3E}">
        <p14:creationId xmlns:p14="http://schemas.microsoft.com/office/powerpoint/2010/main" val="4060903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CB648-1F0D-AC0B-3046-BAD55DA148ED}"/>
              </a:ext>
            </a:extLst>
          </p:cNvPr>
          <p:cNvSpPr>
            <a:spLocks noGrp="1"/>
          </p:cNvSpPr>
          <p:nvPr>
            <p:ph type="title"/>
          </p:nvPr>
        </p:nvSpPr>
        <p:spPr/>
        <p:txBody>
          <a:bodyPr/>
          <a:lstStyle/>
          <a:p>
            <a:r>
              <a:rPr lang="en-US" dirty="0"/>
              <a:t>Contest Kit Contents</a:t>
            </a:r>
          </a:p>
        </p:txBody>
      </p:sp>
      <p:sp>
        <p:nvSpPr>
          <p:cNvPr id="5" name="Content Placeholder 4">
            <a:extLst>
              <a:ext uri="{FF2B5EF4-FFF2-40B4-BE49-F238E27FC236}">
                <a16:creationId xmlns:a16="http://schemas.microsoft.com/office/drawing/2014/main" id="{27DF1BEF-AB78-BC8C-48AB-ED781C43D220}"/>
              </a:ext>
            </a:extLst>
          </p:cNvPr>
          <p:cNvSpPr>
            <a:spLocks noGrp="1"/>
          </p:cNvSpPr>
          <p:nvPr>
            <p:ph idx="1"/>
          </p:nvPr>
        </p:nvSpPr>
        <p:spPr>
          <a:xfrm>
            <a:off x="204237" y="1249878"/>
            <a:ext cx="8735525" cy="4358244"/>
          </a:xfrm>
        </p:spPr>
        <p:txBody>
          <a:bodyPr>
            <a:normAutofit fontScale="85000" lnSpcReduction="20000"/>
          </a:bodyPr>
          <a:lstStyle/>
          <a:p>
            <a:r>
              <a:rPr lang="en-US" dirty="0">
                <a:highlight>
                  <a:srgbClr val="FFFF00"/>
                </a:highlight>
              </a:rPr>
              <a:t>Results Form</a:t>
            </a:r>
          </a:p>
          <a:p>
            <a:r>
              <a:rPr lang="en-US" dirty="0">
                <a:highlight>
                  <a:srgbClr val="FFFF00"/>
                </a:highlight>
              </a:rPr>
              <a:t>Judge’s Eligibility Form</a:t>
            </a:r>
          </a:p>
          <a:p>
            <a:r>
              <a:rPr lang="en-US" dirty="0">
                <a:highlight>
                  <a:srgbClr val="FFFF00"/>
                </a:highlight>
              </a:rPr>
              <a:t>Speech Contest Rulebook</a:t>
            </a:r>
          </a:p>
          <a:p>
            <a:r>
              <a:rPr lang="en-US" dirty="0">
                <a:highlight>
                  <a:srgbClr val="FFFF00"/>
                </a:highlight>
              </a:rPr>
              <a:t>International Speech Ballot </a:t>
            </a:r>
          </a:p>
          <a:p>
            <a:r>
              <a:rPr lang="en-US" dirty="0">
                <a:highlight>
                  <a:srgbClr val="FFFF00"/>
                </a:highlight>
              </a:rPr>
              <a:t>International Speech Ballot for Tiebreaking Judge</a:t>
            </a:r>
          </a:p>
          <a:p>
            <a:r>
              <a:rPr lang="en-US" dirty="0">
                <a:highlight>
                  <a:srgbClr val="FFFF00"/>
                </a:highlight>
              </a:rPr>
              <a:t>Time Record Sheet </a:t>
            </a:r>
          </a:p>
          <a:p>
            <a:r>
              <a:rPr lang="en-US" dirty="0">
                <a:highlight>
                  <a:srgbClr val="FFFF00"/>
                </a:highlight>
              </a:rPr>
              <a:t>Counters’ Tally Sheet</a:t>
            </a:r>
          </a:p>
          <a:p>
            <a:r>
              <a:rPr lang="en-US" dirty="0">
                <a:highlight>
                  <a:srgbClr val="FFFF00"/>
                </a:highlight>
              </a:rPr>
              <a:t>Notification of Contest Winners</a:t>
            </a:r>
          </a:p>
          <a:p>
            <a:r>
              <a:rPr lang="en-US" dirty="0"/>
              <a:t>Speaker’s Eligibility Form</a:t>
            </a:r>
          </a:p>
          <a:p>
            <a:r>
              <a:rPr lang="en-US" dirty="0"/>
              <a:t>Speech Contestant Profile</a:t>
            </a:r>
          </a:p>
          <a:p>
            <a:r>
              <a:rPr lang="en-US" dirty="0"/>
              <a:t>Video Release Form</a:t>
            </a:r>
          </a:p>
          <a:p>
            <a:r>
              <a:rPr lang="en-US" dirty="0"/>
              <a:t>Certificates (Participant, 3</a:t>
            </a:r>
            <a:r>
              <a:rPr lang="en-US" baseline="30000" dirty="0"/>
              <a:t>rd</a:t>
            </a:r>
            <a:r>
              <a:rPr lang="en-US" dirty="0"/>
              <a:t>, 2</a:t>
            </a:r>
            <a:r>
              <a:rPr lang="en-US" baseline="30000" dirty="0"/>
              <a:t>nd</a:t>
            </a:r>
            <a:r>
              <a:rPr lang="en-US" dirty="0"/>
              <a:t>, 1</a:t>
            </a:r>
            <a:r>
              <a:rPr lang="en-US" baseline="30000" dirty="0"/>
              <a:t>st</a:t>
            </a:r>
            <a:r>
              <a:rPr lang="en-US" dirty="0"/>
              <a:t> Place)</a:t>
            </a:r>
          </a:p>
        </p:txBody>
      </p:sp>
    </p:spTree>
    <p:extLst>
      <p:ext uri="{BB962C8B-B14F-4D97-AF65-F5344CB8AC3E}">
        <p14:creationId xmlns:p14="http://schemas.microsoft.com/office/powerpoint/2010/main" val="66753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1BDF67-CE79-9CFB-8C75-4614AD1E6F4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A2F98CA-744A-CB54-6149-32D0EB0A7A93}"/>
              </a:ext>
            </a:extLst>
          </p:cNvPr>
          <p:cNvPicPr>
            <a:picLocks noChangeAspect="1"/>
          </p:cNvPicPr>
          <p:nvPr/>
        </p:nvPicPr>
        <p:blipFill>
          <a:blip r:embed="rId3"/>
          <a:stretch>
            <a:fillRect/>
          </a:stretch>
        </p:blipFill>
        <p:spPr>
          <a:xfrm>
            <a:off x="4955747" y="4078822"/>
            <a:ext cx="4020111" cy="1876687"/>
          </a:xfrm>
          <a:prstGeom prst="rect">
            <a:avLst/>
          </a:prstGeom>
        </p:spPr>
      </p:pic>
      <p:sp>
        <p:nvSpPr>
          <p:cNvPr id="4" name="Title 3">
            <a:extLst>
              <a:ext uri="{FF2B5EF4-FFF2-40B4-BE49-F238E27FC236}">
                <a16:creationId xmlns:a16="http://schemas.microsoft.com/office/drawing/2014/main" id="{33CDB2CC-9008-89FC-2F19-95D58BD5FEDA}"/>
              </a:ext>
            </a:extLst>
          </p:cNvPr>
          <p:cNvSpPr>
            <a:spLocks noGrp="1"/>
          </p:cNvSpPr>
          <p:nvPr>
            <p:ph type="title"/>
          </p:nvPr>
        </p:nvSpPr>
        <p:spPr/>
        <p:txBody>
          <a:bodyPr/>
          <a:lstStyle/>
          <a:p>
            <a:r>
              <a:rPr lang="en-US" dirty="0"/>
              <a:t>What to Bring Contest Day</a:t>
            </a:r>
          </a:p>
        </p:txBody>
      </p:sp>
      <p:sp>
        <p:nvSpPr>
          <p:cNvPr id="5" name="Content Placeholder 4">
            <a:extLst>
              <a:ext uri="{FF2B5EF4-FFF2-40B4-BE49-F238E27FC236}">
                <a16:creationId xmlns:a16="http://schemas.microsoft.com/office/drawing/2014/main" id="{93CC328D-1A01-ED35-4ADE-4E32E39678C7}"/>
              </a:ext>
            </a:extLst>
          </p:cNvPr>
          <p:cNvSpPr>
            <a:spLocks noGrp="1"/>
          </p:cNvSpPr>
          <p:nvPr>
            <p:ph idx="1"/>
          </p:nvPr>
        </p:nvSpPr>
        <p:spPr>
          <a:xfrm>
            <a:off x="204237" y="1249878"/>
            <a:ext cx="8735525" cy="4358244"/>
          </a:xfrm>
        </p:spPr>
        <p:txBody>
          <a:bodyPr>
            <a:normAutofit fontScale="70000" lnSpcReduction="20000"/>
          </a:bodyPr>
          <a:lstStyle/>
          <a:p>
            <a:r>
              <a:rPr lang="en-US" dirty="0"/>
              <a:t>Speech Contest </a:t>
            </a:r>
            <a:r>
              <a:rPr lang="en-US" b="1" dirty="0"/>
              <a:t>Rulebook</a:t>
            </a:r>
          </a:p>
          <a:p>
            <a:r>
              <a:rPr lang="en-US" dirty="0"/>
              <a:t>Agenda</a:t>
            </a:r>
          </a:p>
          <a:p>
            <a:r>
              <a:rPr lang="en-US" dirty="0"/>
              <a:t>List of Judges and contact information</a:t>
            </a:r>
          </a:p>
          <a:p>
            <a:r>
              <a:rPr lang="en-US" dirty="0"/>
              <a:t>Judge’s Eligibility Forms</a:t>
            </a:r>
          </a:p>
          <a:p>
            <a:r>
              <a:rPr lang="en-US" dirty="0"/>
              <a:t>Speech Ballots (for all judges for all contests)</a:t>
            </a:r>
          </a:p>
          <a:p>
            <a:r>
              <a:rPr lang="en-US" dirty="0"/>
              <a:t>Speech Ballots for Tiebreaking Judge (for all contests)</a:t>
            </a:r>
          </a:p>
          <a:p>
            <a:r>
              <a:rPr lang="en-US" dirty="0"/>
              <a:t>Time Record Sheets (per contest)</a:t>
            </a:r>
          </a:p>
          <a:p>
            <a:r>
              <a:rPr lang="en-US" dirty="0"/>
              <a:t>Counters’ Tally Sheet (per contest)</a:t>
            </a:r>
          </a:p>
          <a:p>
            <a:r>
              <a:rPr lang="en-US" dirty="0"/>
              <a:t>Results Form (per contest)</a:t>
            </a:r>
          </a:p>
          <a:p>
            <a:r>
              <a:rPr lang="en-US" dirty="0"/>
              <a:t>Notification of Contest Winners (per con</a:t>
            </a:r>
            <a:r>
              <a:rPr lang="en-US" dirty="0">
                <a:solidFill>
                  <a:srgbClr val="004165"/>
                </a:solidFill>
              </a:rPr>
              <a:t>test)</a:t>
            </a:r>
          </a:p>
          <a:p>
            <a:r>
              <a:rPr lang="en-US" dirty="0"/>
              <a:t>Timing Cards and Stopwatches</a:t>
            </a:r>
          </a:p>
          <a:p>
            <a:r>
              <a:rPr lang="en-US" dirty="0"/>
              <a:t>Envelopes</a:t>
            </a:r>
          </a:p>
          <a:p>
            <a:r>
              <a:rPr lang="en-US" dirty="0"/>
              <a:t>Pens</a:t>
            </a:r>
          </a:p>
        </p:txBody>
      </p:sp>
    </p:spTree>
    <p:extLst>
      <p:ext uri="{BB962C8B-B14F-4D97-AF65-F5344CB8AC3E}">
        <p14:creationId xmlns:p14="http://schemas.microsoft.com/office/powerpoint/2010/main" val="203324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6E134-414E-8D1A-8613-E734F8692056}"/>
              </a:ext>
            </a:extLst>
          </p:cNvPr>
          <p:cNvPicPr>
            <a:picLocks noChangeAspect="1"/>
          </p:cNvPicPr>
          <p:nvPr/>
        </p:nvPicPr>
        <p:blipFill>
          <a:blip r:embed="rId3"/>
          <a:stretch>
            <a:fillRect/>
          </a:stretch>
        </p:blipFill>
        <p:spPr>
          <a:xfrm>
            <a:off x="318494" y="1814287"/>
            <a:ext cx="8507012" cy="3229426"/>
          </a:xfrm>
          <a:prstGeom prst="rect">
            <a:avLst/>
          </a:prstGeom>
        </p:spPr>
      </p:pic>
    </p:spTree>
    <p:extLst>
      <p:ext uri="{BB962C8B-B14F-4D97-AF65-F5344CB8AC3E}">
        <p14:creationId xmlns:p14="http://schemas.microsoft.com/office/powerpoint/2010/main" val="3507438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C50A8-9E60-72B5-CBA3-458F9D290A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EDE2CF-DD8F-9318-0E5A-4EF17905517D}"/>
              </a:ext>
            </a:extLst>
          </p:cNvPr>
          <p:cNvSpPr>
            <a:spLocks noGrp="1"/>
          </p:cNvSpPr>
          <p:nvPr>
            <p:ph type="title"/>
          </p:nvPr>
        </p:nvSpPr>
        <p:spPr/>
        <p:txBody>
          <a:bodyPr/>
          <a:lstStyle/>
          <a:p>
            <a:r>
              <a:rPr lang="en-US" dirty="0">
                <a:solidFill>
                  <a:schemeClr val="accent1"/>
                </a:solidFill>
              </a:rPr>
              <a:t>DISCUSSION ITEMS</a:t>
            </a:r>
          </a:p>
        </p:txBody>
      </p:sp>
      <p:sp>
        <p:nvSpPr>
          <p:cNvPr id="3" name="Content Placeholder 2">
            <a:extLst>
              <a:ext uri="{FF2B5EF4-FFF2-40B4-BE49-F238E27FC236}">
                <a16:creationId xmlns:a16="http://schemas.microsoft.com/office/drawing/2014/main" id="{5A7723E0-D6A1-E5E7-E3DC-77DB07214ECD}"/>
              </a:ext>
            </a:extLst>
          </p:cNvPr>
          <p:cNvSpPr>
            <a:spLocks noGrp="1"/>
          </p:cNvSpPr>
          <p:nvPr>
            <p:ph idx="1"/>
          </p:nvPr>
        </p:nvSpPr>
        <p:spPr/>
        <p:txBody>
          <a:bodyPr>
            <a:normAutofit/>
          </a:bodyPr>
          <a:lstStyle/>
          <a:p>
            <a:pPr marL="514350" indent="-514350">
              <a:buFont typeface="+mj-lt"/>
              <a:buAutoNum type="arabicPeriod"/>
            </a:pPr>
            <a:r>
              <a:rPr lang="en-US" dirty="0">
                <a:solidFill>
                  <a:srgbClr val="004061"/>
                </a:solidFill>
              </a:rPr>
              <a:t>Can someone be a judge if they are from a different District?</a:t>
            </a:r>
          </a:p>
          <a:p>
            <a:pPr marL="514350" indent="-514350">
              <a:buFont typeface="+mj-lt"/>
              <a:buAutoNum type="arabicPeriod"/>
            </a:pPr>
            <a:endParaRPr lang="en-US" dirty="0">
              <a:solidFill>
                <a:srgbClr val="004061"/>
              </a:solidFill>
            </a:endParaRPr>
          </a:p>
          <a:p>
            <a:pPr marL="514350" indent="-514350">
              <a:buFont typeface="+mj-lt"/>
              <a:buAutoNum type="arabicPeriod"/>
            </a:pPr>
            <a:r>
              <a:rPr lang="en-US" dirty="0">
                <a:solidFill>
                  <a:srgbClr val="004061"/>
                </a:solidFill>
              </a:rPr>
              <a:t>Is a ballot valid if the judge forgets to sign it?</a:t>
            </a:r>
          </a:p>
          <a:p>
            <a:pPr marL="514350" indent="-514350">
              <a:buFont typeface="+mj-lt"/>
              <a:buAutoNum type="arabicPeriod"/>
            </a:pPr>
            <a:endParaRPr lang="en-US" dirty="0">
              <a:solidFill>
                <a:srgbClr val="004061"/>
              </a:solidFill>
            </a:endParaRPr>
          </a:p>
          <a:p>
            <a:pPr marL="514350" indent="-514350">
              <a:buFont typeface="+mj-lt"/>
              <a:buAutoNum type="arabicPeriod"/>
            </a:pPr>
            <a:r>
              <a:rPr lang="en-US" dirty="0">
                <a:solidFill>
                  <a:srgbClr val="004061"/>
                </a:solidFill>
              </a:rPr>
              <a:t>When do the Timers start their stopwatches?</a:t>
            </a:r>
          </a:p>
          <a:p>
            <a:pPr marL="514350" indent="-514350">
              <a:buFont typeface="+mj-lt"/>
              <a:buAutoNum type="arabicPeriod"/>
            </a:pPr>
            <a:endParaRPr lang="en-US" dirty="0">
              <a:solidFill>
                <a:srgbClr val="004061"/>
              </a:solidFill>
            </a:endParaRPr>
          </a:p>
          <a:p>
            <a:pPr marL="514350" indent="-514350">
              <a:buFont typeface="+mj-lt"/>
              <a:buAutoNum type="arabicPeriod"/>
            </a:pPr>
            <a:r>
              <a:rPr lang="en-US" dirty="0">
                <a:solidFill>
                  <a:srgbClr val="004061"/>
                </a:solidFill>
              </a:rPr>
              <a:t>Who determines if there has been a time disqualification?</a:t>
            </a:r>
          </a:p>
          <a:p>
            <a:endParaRPr lang="en-US" dirty="0"/>
          </a:p>
        </p:txBody>
      </p:sp>
    </p:spTree>
    <p:extLst>
      <p:ext uri="{BB962C8B-B14F-4D97-AF65-F5344CB8AC3E}">
        <p14:creationId xmlns:p14="http://schemas.microsoft.com/office/powerpoint/2010/main" val="2475923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9ADA1-3551-114F-9BA7-2841D0CB7011}"/>
              </a:ext>
            </a:extLst>
          </p:cNvPr>
          <p:cNvSpPr>
            <a:spLocks noGrp="1"/>
          </p:cNvSpPr>
          <p:nvPr>
            <p:ph type="title"/>
          </p:nvPr>
        </p:nvSpPr>
        <p:spPr/>
        <p:txBody>
          <a:bodyPr/>
          <a:lstStyle/>
          <a:p>
            <a:r>
              <a:rPr lang="en-US" dirty="0"/>
              <a:t>Topics Covered</a:t>
            </a:r>
          </a:p>
        </p:txBody>
      </p:sp>
      <p:sp>
        <p:nvSpPr>
          <p:cNvPr id="5" name="Content Placeholder 4">
            <a:extLst>
              <a:ext uri="{FF2B5EF4-FFF2-40B4-BE49-F238E27FC236}">
                <a16:creationId xmlns:a16="http://schemas.microsoft.com/office/drawing/2014/main" id="{E06A54F5-87A0-947D-F586-CFCE55FEDDB8}"/>
              </a:ext>
            </a:extLst>
          </p:cNvPr>
          <p:cNvSpPr>
            <a:spLocks noGrp="1"/>
          </p:cNvSpPr>
          <p:nvPr>
            <p:ph idx="1"/>
          </p:nvPr>
        </p:nvSpPr>
        <p:spPr>
          <a:xfrm>
            <a:off x="208450" y="1130968"/>
            <a:ext cx="8735525" cy="4747318"/>
          </a:xfrm>
        </p:spPr>
        <p:txBody>
          <a:bodyPr>
            <a:normAutofit/>
          </a:bodyPr>
          <a:lstStyle/>
          <a:p>
            <a:r>
              <a:rPr lang="en-US" sz="3200" dirty="0"/>
              <a:t>Roles in a Contest</a:t>
            </a:r>
          </a:p>
          <a:p>
            <a:r>
              <a:rPr lang="en-US" sz="3200" dirty="0"/>
              <a:t>Major Responsibilities of Chief Judge</a:t>
            </a:r>
          </a:p>
          <a:p>
            <a:pPr lvl="1"/>
            <a:r>
              <a:rPr lang="en-US" sz="2800" dirty="0"/>
              <a:t>Rulebook (and checklist)</a:t>
            </a:r>
          </a:p>
          <a:p>
            <a:pPr lvl="1"/>
            <a:r>
              <a:rPr lang="en-US" sz="2800" dirty="0"/>
              <a:t>Finding qualified Judges</a:t>
            </a:r>
          </a:p>
          <a:p>
            <a:pPr lvl="1"/>
            <a:r>
              <a:rPr lang="en-US" sz="2800" dirty="0"/>
              <a:t>Briefing Judges, Ballot Counter, and Timers</a:t>
            </a:r>
          </a:p>
          <a:p>
            <a:pPr lvl="1"/>
            <a:r>
              <a:rPr lang="en-US" sz="2800" dirty="0"/>
              <a:t>Counting ballots</a:t>
            </a:r>
          </a:p>
          <a:p>
            <a:pPr lvl="1"/>
            <a:r>
              <a:rPr lang="en-US" sz="2800" dirty="0"/>
              <a:t>Handling Protests</a:t>
            </a:r>
          </a:p>
          <a:p>
            <a:r>
              <a:rPr lang="en-US" sz="3200" dirty="0"/>
              <a:t>Resources</a:t>
            </a:r>
          </a:p>
          <a:p>
            <a:r>
              <a:rPr lang="en-US" sz="3200" dirty="0"/>
              <a:t>Q &amp; A</a:t>
            </a:r>
          </a:p>
          <a:p>
            <a:endParaRPr lang="en-US" dirty="0"/>
          </a:p>
          <a:p>
            <a:endParaRPr lang="en-US" dirty="0"/>
          </a:p>
        </p:txBody>
      </p:sp>
      <p:pic>
        <p:nvPicPr>
          <p:cNvPr id="7" name="Picture 6">
            <a:extLst>
              <a:ext uri="{FF2B5EF4-FFF2-40B4-BE49-F238E27FC236}">
                <a16:creationId xmlns:a16="http://schemas.microsoft.com/office/drawing/2014/main" id="{F6A95331-DC8F-D951-905E-1A4D2DCC677B}"/>
              </a:ext>
            </a:extLst>
          </p:cNvPr>
          <p:cNvPicPr>
            <a:picLocks noChangeAspect="1"/>
          </p:cNvPicPr>
          <p:nvPr/>
        </p:nvPicPr>
        <p:blipFill>
          <a:blip r:embed="rId3"/>
          <a:stretch>
            <a:fillRect/>
          </a:stretch>
        </p:blipFill>
        <p:spPr>
          <a:xfrm>
            <a:off x="4572000" y="4096862"/>
            <a:ext cx="4163006" cy="1781424"/>
          </a:xfrm>
          <a:prstGeom prst="rect">
            <a:avLst/>
          </a:prstGeom>
        </p:spPr>
      </p:pic>
    </p:spTree>
    <p:extLst>
      <p:ext uri="{BB962C8B-B14F-4D97-AF65-F5344CB8AC3E}">
        <p14:creationId xmlns:p14="http://schemas.microsoft.com/office/powerpoint/2010/main" val="383773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C243-99CB-577D-4232-50D7BDD760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8484ED-3C04-3896-6B4A-5EF1B40E8D51}"/>
              </a:ext>
            </a:extLst>
          </p:cNvPr>
          <p:cNvSpPr>
            <a:spLocks noGrp="1"/>
          </p:cNvSpPr>
          <p:nvPr>
            <p:ph type="title"/>
          </p:nvPr>
        </p:nvSpPr>
        <p:spPr/>
        <p:txBody>
          <a:bodyPr/>
          <a:lstStyle/>
          <a:p>
            <a:r>
              <a:rPr lang="en-US" dirty="0">
                <a:solidFill>
                  <a:schemeClr val="accent1"/>
                </a:solidFill>
              </a:rPr>
              <a:t>DISCUSSION ITEMS</a:t>
            </a:r>
          </a:p>
        </p:txBody>
      </p:sp>
      <p:sp>
        <p:nvSpPr>
          <p:cNvPr id="3" name="Content Placeholder 2">
            <a:extLst>
              <a:ext uri="{FF2B5EF4-FFF2-40B4-BE49-F238E27FC236}">
                <a16:creationId xmlns:a16="http://schemas.microsoft.com/office/drawing/2014/main" id="{1709A357-C348-CC89-C8FE-98D3F6A2752C}"/>
              </a:ext>
            </a:extLst>
          </p:cNvPr>
          <p:cNvSpPr>
            <a:spLocks noGrp="1"/>
          </p:cNvSpPr>
          <p:nvPr>
            <p:ph idx="1"/>
          </p:nvPr>
        </p:nvSpPr>
        <p:spPr>
          <a:xfrm>
            <a:off x="208450" y="1520042"/>
            <a:ext cx="8735525" cy="4692072"/>
          </a:xfrm>
        </p:spPr>
        <p:txBody>
          <a:bodyPr>
            <a:normAutofit/>
          </a:bodyPr>
          <a:lstStyle/>
          <a:p>
            <a:pPr marL="514350" indent="-514350">
              <a:buFont typeface="+mj-lt"/>
              <a:buAutoNum type="arabicPeriod" startAt="5"/>
            </a:pPr>
            <a:r>
              <a:rPr lang="en-US" dirty="0">
                <a:solidFill>
                  <a:srgbClr val="004061"/>
                </a:solidFill>
              </a:rPr>
              <a:t>Can an audience member protest a contestant based on eligibility or originality?</a:t>
            </a:r>
          </a:p>
          <a:p>
            <a:pPr marL="514350" indent="-514350">
              <a:buFont typeface="+mj-lt"/>
              <a:buAutoNum type="arabicPeriod" startAt="5"/>
            </a:pPr>
            <a:endParaRPr lang="en-US" dirty="0">
              <a:solidFill>
                <a:srgbClr val="004061"/>
              </a:solidFill>
            </a:endParaRPr>
          </a:p>
          <a:p>
            <a:pPr marL="514350" indent="-514350">
              <a:buFont typeface="+mj-lt"/>
              <a:buAutoNum type="arabicPeriod" startAt="5"/>
            </a:pPr>
            <a:r>
              <a:rPr lang="en-US" dirty="0">
                <a:solidFill>
                  <a:srgbClr val="004061"/>
                </a:solidFill>
              </a:rPr>
              <a:t>If a Judge was deemed eligible in the area contest, do we have to verify the eligibility again at the division and district level?</a:t>
            </a:r>
          </a:p>
          <a:p>
            <a:pPr marL="514350" indent="-514350">
              <a:buFont typeface="+mj-lt"/>
              <a:buAutoNum type="arabicPeriod" startAt="5"/>
            </a:pPr>
            <a:endParaRPr lang="en-US" dirty="0">
              <a:solidFill>
                <a:srgbClr val="004061"/>
              </a:solidFill>
            </a:endParaRPr>
          </a:p>
          <a:p>
            <a:pPr marL="514350" indent="-514350">
              <a:buFont typeface="+mj-lt"/>
              <a:buAutoNum type="arabicPeriod" startAt="5"/>
            </a:pPr>
            <a:r>
              <a:rPr lang="en-US" dirty="0">
                <a:solidFill>
                  <a:srgbClr val="004061"/>
                </a:solidFill>
              </a:rPr>
              <a:t>When should you start looking for Judges?</a:t>
            </a:r>
          </a:p>
          <a:p>
            <a:pPr marL="514350" indent="-514350">
              <a:buFont typeface="+mj-lt"/>
              <a:buAutoNum type="arabicPeriod" startAt="5"/>
            </a:pPr>
            <a:endParaRPr lang="en-US" dirty="0">
              <a:solidFill>
                <a:srgbClr val="004061"/>
              </a:solidFill>
            </a:endParaRPr>
          </a:p>
          <a:p>
            <a:pPr marL="514350" indent="-514350">
              <a:buFont typeface="+mj-lt"/>
              <a:buAutoNum type="arabicPeriod" startAt="5"/>
            </a:pPr>
            <a:r>
              <a:rPr lang="en-US" dirty="0">
                <a:solidFill>
                  <a:srgbClr val="004061"/>
                </a:solidFill>
              </a:rPr>
              <a:t>How can the eligibility of a Judge be verified?</a:t>
            </a:r>
          </a:p>
          <a:p>
            <a:endParaRPr lang="en-US" dirty="0"/>
          </a:p>
        </p:txBody>
      </p:sp>
    </p:spTree>
    <p:extLst>
      <p:ext uri="{BB962C8B-B14F-4D97-AF65-F5344CB8AC3E}">
        <p14:creationId xmlns:p14="http://schemas.microsoft.com/office/powerpoint/2010/main" val="69052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E1EED-21AD-D009-B546-A690FA1980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3B3B1-18E2-3862-8C91-15FCC43DDC47}"/>
              </a:ext>
            </a:extLst>
          </p:cNvPr>
          <p:cNvSpPr>
            <a:spLocks noGrp="1"/>
          </p:cNvSpPr>
          <p:nvPr>
            <p:ph type="title"/>
          </p:nvPr>
        </p:nvSpPr>
        <p:spPr/>
        <p:txBody>
          <a:bodyPr/>
          <a:lstStyle/>
          <a:p>
            <a:r>
              <a:rPr lang="en-US" dirty="0">
                <a:solidFill>
                  <a:schemeClr val="accent1"/>
                </a:solidFill>
              </a:rPr>
              <a:t>DISCUSSION ITEMS</a:t>
            </a:r>
          </a:p>
        </p:txBody>
      </p:sp>
      <p:sp>
        <p:nvSpPr>
          <p:cNvPr id="3" name="Content Placeholder 2">
            <a:extLst>
              <a:ext uri="{FF2B5EF4-FFF2-40B4-BE49-F238E27FC236}">
                <a16:creationId xmlns:a16="http://schemas.microsoft.com/office/drawing/2014/main" id="{5C9F0677-9BA9-69D4-5F61-22EEE9EA5CD2}"/>
              </a:ext>
            </a:extLst>
          </p:cNvPr>
          <p:cNvSpPr>
            <a:spLocks noGrp="1"/>
          </p:cNvSpPr>
          <p:nvPr>
            <p:ph idx="1"/>
          </p:nvPr>
        </p:nvSpPr>
        <p:spPr/>
        <p:txBody>
          <a:bodyPr>
            <a:normAutofit/>
          </a:bodyPr>
          <a:lstStyle/>
          <a:p>
            <a:pPr marL="514350" indent="-514350">
              <a:buFont typeface="+mj-lt"/>
              <a:buAutoNum type="arabicPeriod" startAt="9"/>
            </a:pPr>
            <a:r>
              <a:rPr lang="en-US" dirty="0">
                <a:solidFill>
                  <a:srgbClr val="004061"/>
                </a:solidFill>
              </a:rPr>
              <a:t>What is the difference between the Results Form and the Notification of Contest Winners Form?</a:t>
            </a:r>
          </a:p>
          <a:p>
            <a:pPr marL="514350" indent="-514350">
              <a:buFont typeface="+mj-lt"/>
              <a:buAutoNum type="arabicPeriod" startAt="9"/>
            </a:pPr>
            <a:endParaRPr lang="en-US" dirty="0">
              <a:solidFill>
                <a:srgbClr val="004061"/>
              </a:solidFill>
            </a:endParaRPr>
          </a:p>
          <a:p>
            <a:pPr marL="514350" indent="-514350">
              <a:buFont typeface="+mj-lt"/>
              <a:buAutoNum type="arabicPeriod" startAt="9"/>
            </a:pPr>
            <a:r>
              <a:rPr lang="en-US" dirty="0">
                <a:solidFill>
                  <a:srgbClr val="004061"/>
                </a:solidFill>
              </a:rPr>
              <a:t>Do both Timers need stopwatches?</a:t>
            </a:r>
          </a:p>
          <a:p>
            <a:pPr marL="514350" indent="-514350">
              <a:buFont typeface="+mj-lt"/>
              <a:buAutoNum type="arabicPeriod" startAt="9"/>
            </a:pPr>
            <a:endParaRPr lang="en-US" dirty="0">
              <a:solidFill>
                <a:srgbClr val="004061"/>
              </a:solidFill>
            </a:endParaRPr>
          </a:p>
          <a:p>
            <a:pPr marL="514350" indent="-514350">
              <a:buFont typeface="+mj-lt"/>
              <a:buAutoNum type="arabicPeriod" startAt="9"/>
            </a:pPr>
            <a:r>
              <a:rPr lang="en-US" dirty="0">
                <a:solidFill>
                  <a:srgbClr val="004061"/>
                </a:solidFill>
              </a:rPr>
              <a:t>How is the tiebreaker ballot used to break a tie?</a:t>
            </a:r>
          </a:p>
          <a:p>
            <a:pPr marL="514350" indent="-514350">
              <a:buFont typeface="+mj-lt"/>
              <a:buAutoNum type="arabicPeriod" startAt="9"/>
            </a:pPr>
            <a:endParaRPr lang="en-US" dirty="0">
              <a:solidFill>
                <a:srgbClr val="004061"/>
              </a:solidFill>
            </a:endParaRPr>
          </a:p>
          <a:p>
            <a:pPr marL="514350" indent="-514350">
              <a:buFont typeface="+mj-lt"/>
              <a:buAutoNum type="arabicPeriod" startAt="9"/>
            </a:pPr>
            <a:r>
              <a:rPr lang="en-US" dirty="0">
                <a:solidFill>
                  <a:srgbClr val="004061"/>
                </a:solidFill>
              </a:rPr>
              <a:t>If a contestant misses the Contestant Briefing, are they disqualified?</a:t>
            </a:r>
          </a:p>
          <a:p>
            <a:endParaRPr lang="en-US" dirty="0"/>
          </a:p>
        </p:txBody>
      </p:sp>
    </p:spTree>
    <p:extLst>
      <p:ext uri="{BB962C8B-B14F-4D97-AF65-F5344CB8AC3E}">
        <p14:creationId xmlns:p14="http://schemas.microsoft.com/office/powerpoint/2010/main" val="31645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1F84-437A-5369-9CCE-CD0A3DEDFF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E91BB8A-16E7-69C6-73B6-4C5913455D90}"/>
              </a:ext>
            </a:extLst>
          </p:cNvPr>
          <p:cNvSpPr>
            <a:spLocks noGrp="1"/>
          </p:cNvSpPr>
          <p:nvPr>
            <p:ph type="title"/>
          </p:nvPr>
        </p:nvSpPr>
        <p:spPr/>
        <p:txBody>
          <a:bodyPr/>
          <a:lstStyle/>
          <a:p>
            <a:r>
              <a:rPr lang="en-US" dirty="0"/>
              <a:t>Contest Roles</a:t>
            </a:r>
          </a:p>
        </p:txBody>
      </p:sp>
      <p:pic>
        <p:nvPicPr>
          <p:cNvPr id="2" name="Content Placeholder 1">
            <a:extLst>
              <a:ext uri="{FF2B5EF4-FFF2-40B4-BE49-F238E27FC236}">
                <a16:creationId xmlns:a16="http://schemas.microsoft.com/office/drawing/2014/main" id="{07116103-9190-06C7-9693-D0D9B01D2CE4}"/>
              </a:ext>
            </a:extLst>
          </p:cNvPr>
          <p:cNvPicPr>
            <a:picLocks noGrp="1" noChangeAspect="1"/>
          </p:cNvPicPr>
          <p:nvPr>
            <p:ph idx="1"/>
          </p:nvPr>
        </p:nvPicPr>
        <p:blipFill>
          <a:blip r:embed="rId3"/>
          <a:stretch>
            <a:fillRect/>
          </a:stretch>
        </p:blipFill>
        <p:spPr>
          <a:xfrm>
            <a:off x="1069145" y="796413"/>
            <a:ext cx="7248624" cy="5351169"/>
          </a:xfrm>
          <a:prstGeom prst="rect">
            <a:avLst/>
          </a:prstGeom>
        </p:spPr>
      </p:pic>
    </p:spTree>
    <p:extLst>
      <p:ext uri="{BB962C8B-B14F-4D97-AF65-F5344CB8AC3E}">
        <p14:creationId xmlns:p14="http://schemas.microsoft.com/office/powerpoint/2010/main" val="100148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C203-92F7-060A-C42D-A9F37703DCA2}"/>
              </a:ext>
            </a:extLst>
          </p:cNvPr>
          <p:cNvSpPr>
            <a:spLocks noGrp="1"/>
          </p:cNvSpPr>
          <p:nvPr>
            <p:ph type="title"/>
          </p:nvPr>
        </p:nvSpPr>
        <p:spPr/>
        <p:txBody>
          <a:bodyPr>
            <a:normAutofit/>
          </a:bodyPr>
          <a:lstStyle/>
          <a:p>
            <a:r>
              <a:rPr lang="en-US" dirty="0"/>
              <a:t>Major Responsibilities of Chief Judge</a:t>
            </a:r>
          </a:p>
        </p:txBody>
      </p:sp>
      <p:graphicFrame>
        <p:nvGraphicFramePr>
          <p:cNvPr id="8" name="Content Placeholder 7">
            <a:extLst>
              <a:ext uri="{FF2B5EF4-FFF2-40B4-BE49-F238E27FC236}">
                <a16:creationId xmlns:a16="http://schemas.microsoft.com/office/drawing/2014/main" id="{AF6F28BC-7EEF-1793-FED0-1BC80EBB31AA}"/>
              </a:ext>
            </a:extLst>
          </p:cNvPr>
          <p:cNvGraphicFramePr>
            <a:graphicFrameLocks noGrp="1"/>
          </p:cNvGraphicFramePr>
          <p:nvPr>
            <p:ph idx="1"/>
            <p:extLst>
              <p:ext uri="{D42A27DB-BD31-4B8C-83A1-F6EECF244321}">
                <p14:modId xmlns:p14="http://schemas.microsoft.com/office/powerpoint/2010/main" val="2534926504"/>
              </p:ext>
            </p:extLst>
          </p:nvPr>
        </p:nvGraphicFramePr>
        <p:xfrm>
          <a:off x="207963" y="1070659"/>
          <a:ext cx="8736012" cy="5070747"/>
        </p:xfrm>
        <a:graphic>
          <a:graphicData uri="http://schemas.openxmlformats.org/drawingml/2006/table">
            <a:tbl>
              <a:tblPr firstRow="1" bandRow="1">
                <a:tableStyleId>{5C22544A-7EE6-4342-B048-85BDC9FD1C3A}</a:tableStyleId>
              </a:tblPr>
              <a:tblGrid>
                <a:gridCol w="2912004">
                  <a:extLst>
                    <a:ext uri="{9D8B030D-6E8A-4147-A177-3AD203B41FA5}">
                      <a16:colId xmlns:a16="http://schemas.microsoft.com/office/drawing/2014/main" val="544881978"/>
                    </a:ext>
                  </a:extLst>
                </a:gridCol>
                <a:gridCol w="2912004">
                  <a:extLst>
                    <a:ext uri="{9D8B030D-6E8A-4147-A177-3AD203B41FA5}">
                      <a16:colId xmlns:a16="http://schemas.microsoft.com/office/drawing/2014/main" val="3586597570"/>
                    </a:ext>
                  </a:extLst>
                </a:gridCol>
                <a:gridCol w="2912004">
                  <a:extLst>
                    <a:ext uri="{9D8B030D-6E8A-4147-A177-3AD203B41FA5}">
                      <a16:colId xmlns:a16="http://schemas.microsoft.com/office/drawing/2014/main" val="3134851145"/>
                    </a:ext>
                  </a:extLst>
                </a:gridCol>
              </a:tblGrid>
              <a:tr h="435240">
                <a:tc>
                  <a:txBody>
                    <a:bodyPr/>
                    <a:lstStyle/>
                    <a:p>
                      <a:r>
                        <a:rPr lang="en-US" sz="2400" dirty="0"/>
                        <a:t>BEFORE</a:t>
                      </a:r>
                    </a:p>
                  </a:txBody>
                  <a:tcPr/>
                </a:tc>
                <a:tc>
                  <a:txBody>
                    <a:bodyPr/>
                    <a:lstStyle/>
                    <a:p>
                      <a:r>
                        <a:rPr lang="en-US" sz="2400" dirty="0"/>
                        <a:t>DURING</a:t>
                      </a:r>
                    </a:p>
                  </a:txBody>
                  <a:tcPr/>
                </a:tc>
                <a:tc>
                  <a:txBody>
                    <a:bodyPr/>
                    <a:lstStyle/>
                    <a:p>
                      <a:r>
                        <a:rPr lang="en-US" sz="2400" dirty="0"/>
                        <a:t>AFTER</a:t>
                      </a:r>
                    </a:p>
                  </a:txBody>
                  <a:tcPr/>
                </a:tc>
                <a:extLst>
                  <a:ext uri="{0D108BD9-81ED-4DB2-BD59-A6C34878D82A}">
                    <a16:rowId xmlns:a16="http://schemas.microsoft.com/office/drawing/2014/main" val="536950729"/>
                  </a:ext>
                </a:extLst>
              </a:tr>
              <a:tr h="4613547">
                <a:tc>
                  <a:txBody>
                    <a:bodyPr/>
                    <a:lstStyle/>
                    <a:p>
                      <a:pPr marL="285750" indent="-285750">
                        <a:buFont typeface="Arial" panose="020B0604020202020204" pitchFamily="34" charset="0"/>
                        <a:buChar char="•"/>
                      </a:pPr>
                      <a:r>
                        <a:rPr lang="en-US" sz="2400" dirty="0"/>
                        <a:t>Read the </a:t>
                      </a:r>
                      <a:r>
                        <a:rPr lang="en-US" sz="2400" b="1" dirty="0"/>
                        <a:t>rulebook</a:t>
                      </a:r>
                    </a:p>
                    <a:p>
                      <a:pPr marL="285750" indent="-285750">
                        <a:buFont typeface="Arial" panose="020B0604020202020204" pitchFamily="34" charset="0"/>
                        <a:buChar char="•"/>
                      </a:pPr>
                      <a:r>
                        <a:rPr lang="en-US" sz="2400" dirty="0"/>
                        <a:t>Find </a:t>
                      </a:r>
                      <a:r>
                        <a:rPr lang="en-US" sz="2400" b="0" dirty="0"/>
                        <a:t>qualified</a:t>
                      </a:r>
                      <a:r>
                        <a:rPr lang="en-US" sz="2400" dirty="0"/>
                        <a:t> voting </a:t>
                      </a:r>
                      <a:r>
                        <a:rPr lang="en-US" sz="2400" b="1" dirty="0"/>
                        <a:t>Judges</a:t>
                      </a:r>
                    </a:p>
                    <a:p>
                      <a:pPr marL="285750" indent="-285750">
                        <a:buFont typeface="Arial" panose="020B0604020202020204" pitchFamily="34" charset="0"/>
                        <a:buChar char="•"/>
                      </a:pPr>
                      <a:r>
                        <a:rPr lang="en-US" sz="2400" dirty="0"/>
                        <a:t>Find tiebreaker Judge</a:t>
                      </a:r>
                    </a:p>
                    <a:p>
                      <a:pPr marL="285750" indent="-285750">
                        <a:buFont typeface="Arial" panose="020B0604020202020204" pitchFamily="34" charset="0"/>
                        <a:buChar char="•"/>
                      </a:pPr>
                      <a:r>
                        <a:rPr lang="en-US" sz="2400" dirty="0"/>
                        <a:t>Find Ballot Counters</a:t>
                      </a:r>
                    </a:p>
                    <a:p>
                      <a:pPr marL="285750" indent="-285750">
                        <a:buFont typeface="Arial" panose="020B0604020202020204" pitchFamily="34" charset="0"/>
                        <a:buChar char="•"/>
                      </a:pPr>
                      <a:r>
                        <a:rPr lang="en-US" sz="2400" dirty="0"/>
                        <a:t>Find Timers</a:t>
                      </a:r>
                    </a:p>
                    <a:p>
                      <a:pPr marL="285750" indent="-285750">
                        <a:buFont typeface="Arial" panose="020B0604020202020204" pitchFamily="34" charset="0"/>
                        <a:buChar char="•"/>
                      </a:pPr>
                      <a:r>
                        <a:rPr lang="en-US" sz="2400" b="1" dirty="0"/>
                        <a:t>Brief</a:t>
                      </a:r>
                      <a:r>
                        <a:rPr lang="en-US" sz="2400" dirty="0"/>
                        <a:t> Judges, Ballot Counters and Timers</a:t>
                      </a:r>
                    </a:p>
                  </a:txBody>
                  <a:tcPr/>
                </a:tc>
                <a:tc>
                  <a:txBody>
                    <a:bodyPr/>
                    <a:lstStyle/>
                    <a:p>
                      <a:pPr marL="285750" indent="-285750">
                        <a:buFont typeface="Arial" panose="020B0604020202020204" pitchFamily="34" charset="0"/>
                        <a:buChar char="•"/>
                      </a:pPr>
                      <a:r>
                        <a:rPr lang="en-US" sz="2400" dirty="0"/>
                        <a:t>Affirm that functionaries were briefed</a:t>
                      </a:r>
                    </a:p>
                    <a:p>
                      <a:pPr marL="285750" indent="-285750">
                        <a:buFont typeface="Arial" panose="020B0604020202020204" pitchFamily="34" charset="0"/>
                        <a:buChar char="•"/>
                      </a:pPr>
                      <a:r>
                        <a:rPr lang="en-US" sz="2400" dirty="0"/>
                        <a:t>Indicate all ballots were collected</a:t>
                      </a:r>
                    </a:p>
                    <a:p>
                      <a:pPr marL="285750" indent="-285750">
                        <a:buFont typeface="Arial" panose="020B0604020202020204" pitchFamily="34" charset="0"/>
                        <a:buChar char="•"/>
                      </a:pPr>
                      <a:r>
                        <a:rPr lang="en-US" sz="2400" dirty="0"/>
                        <a:t>Double-check counting of </a:t>
                      </a:r>
                      <a:r>
                        <a:rPr lang="en-US" sz="2400" b="1" dirty="0"/>
                        <a:t>ballots</a:t>
                      </a:r>
                    </a:p>
                    <a:p>
                      <a:pPr marL="285750" indent="-285750">
                        <a:buFont typeface="Arial" panose="020B0604020202020204" pitchFamily="34" charset="0"/>
                        <a:buChar char="•"/>
                      </a:pPr>
                      <a:r>
                        <a:rPr lang="en-US" sz="2400" dirty="0"/>
                        <a:t>Handle any </a:t>
                      </a:r>
                      <a:r>
                        <a:rPr lang="en-US" sz="2400" b="1" dirty="0"/>
                        <a:t>protests</a:t>
                      </a:r>
                    </a:p>
                    <a:p>
                      <a:pPr marL="285750" indent="-285750">
                        <a:buFont typeface="Arial" panose="020B0604020202020204" pitchFamily="34" charset="0"/>
                        <a:buChar char="•"/>
                      </a:pPr>
                      <a:r>
                        <a:rPr lang="en-US" sz="2400" dirty="0"/>
                        <a:t>Provide results to Contest TM</a:t>
                      </a:r>
                    </a:p>
                  </a:txBody>
                  <a:tcPr/>
                </a:tc>
                <a:tc>
                  <a:txBody>
                    <a:bodyPr/>
                    <a:lstStyle/>
                    <a:p>
                      <a:pPr marL="285750" indent="-285750">
                        <a:buFont typeface="Arial" panose="020B0604020202020204" pitchFamily="34" charset="0"/>
                        <a:buChar char="•"/>
                      </a:pPr>
                      <a:r>
                        <a:rPr lang="en-US" sz="2400" dirty="0"/>
                        <a:t>Provide list of winners to the Contest Chair (and the next level contest chair)</a:t>
                      </a:r>
                    </a:p>
                    <a:p>
                      <a:pPr marL="285750" indent="-285750">
                        <a:buFont typeface="Arial" panose="020B0604020202020204" pitchFamily="34" charset="0"/>
                        <a:buChar char="•"/>
                      </a:pPr>
                      <a:r>
                        <a:rPr lang="en-US" sz="2400" dirty="0"/>
                        <a:t>Destroy ballots</a:t>
                      </a:r>
                    </a:p>
                    <a:p>
                      <a:endParaRPr lang="en-US" sz="2400" dirty="0"/>
                    </a:p>
                  </a:txBody>
                  <a:tcPr/>
                </a:tc>
                <a:extLst>
                  <a:ext uri="{0D108BD9-81ED-4DB2-BD59-A6C34878D82A}">
                    <a16:rowId xmlns:a16="http://schemas.microsoft.com/office/drawing/2014/main" val="3282467477"/>
                  </a:ext>
                </a:extLst>
              </a:tr>
            </a:tbl>
          </a:graphicData>
        </a:graphic>
      </p:graphicFrame>
    </p:spTree>
    <p:extLst>
      <p:ext uri="{BB962C8B-B14F-4D97-AF65-F5344CB8AC3E}">
        <p14:creationId xmlns:p14="http://schemas.microsoft.com/office/powerpoint/2010/main" val="227897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AF16E-36D5-3FE2-07D2-4366BDEEF6C9}"/>
              </a:ext>
            </a:extLst>
          </p:cNvPr>
          <p:cNvSpPr>
            <a:spLocks noGrp="1"/>
          </p:cNvSpPr>
          <p:nvPr>
            <p:ph type="title"/>
          </p:nvPr>
        </p:nvSpPr>
        <p:spPr/>
        <p:txBody>
          <a:bodyPr/>
          <a:lstStyle/>
          <a:p>
            <a:r>
              <a:rPr lang="en-US" dirty="0"/>
              <a:t>Read the Rulebook</a:t>
            </a:r>
          </a:p>
        </p:txBody>
      </p:sp>
      <p:sp>
        <p:nvSpPr>
          <p:cNvPr id="8" name="TextBox 7">
            <a:extLst>
              <a:ext uri="{FF2B5EF4-FFF2-40B4-BE49-F238E27FC236}">
                <a16:creationId xmlns:a16="http://schemas.microsoft.com/office/drawing/2014/main" id="{B30FA5A2-A966-72B1-FCB0-33B9A7165646}"/>
              </a:ext>
            </a:extLst>
          </p:cNvPr>
          <p:cNvSpPr txBox="1"/>
          <p:nvPr/>
        </p:nvSpPr>
        <p:spPr>
          <a:xfrm>
            <a:off x="4248443" y="1266428"/>
            <a:ext cx="3882683" cy="1938992"/>
          </a:xfrm>
          <a:prstGeom prst="rect">
            <a:avLst/>
          </a:prstGeom>
          <a:noFill/>
        </p:spPr>
        <p:txBody>
          <a:bodyPr wrap="square" rtlCol="0">
            <a:spAutoFit/>
          </a:bodyPr>
          <a:lstStyle/>
          <a:p>
            <a:r>
              <a:rPr lang="en-US" sz="2400" dirty="0"/>
              <a:t>The </a:t>
            </a:r>
            <a:r>
              <a:rPr lang="en-US" sz="2400" dirty="0">
                <a:solidFill>
                  <a:schemeClr val="bg2">
                    <a:lumMod val="25000"/>
                    <a:lumOff val="75000"/>
                  </a:schemeClr>
                </a:solidFill>
                <a:hlinkClick r:id="rId3">
                  <a:extLst>
                    <a:ext uri="{A12FA001-AC4F-418D-AE19-62706E023703}">
                      <ahyp:hlinkClr xmlns:ahyp="http://schemas.microsoft.com/office/drawing/2018/hyperlinkcolor" val="tx"/>
                    </a:ext>
                  </a:extLst>
                </a:hlinkClick>
              </a:rPr>
              <a:t>rulebook</a:t>
            </a:r>
            <a:r>
              <a:rPr lang="en-US" sz="2400" dirty="0"/>
              <a:t> is updated every year!</a:t>
            </a:r>
          </a:p>
          <a:p>
            <a:endParaRPr lang="en-US" sz="2400" dirty="0"/>
          </a:p>
          <a:p>
            <a:r>
              <a:rPr lang="en-US" sz="2400" dirty="0"/>
              <a:t>Rulebook contains checklists.</a:t>
            </a:r>
          </a:p>
        </p:txBody>
      </p:sp>
      <p:pic>
        <p:nvPicPr>
          <p:cNvPr id="4" name="Picture 3">
            <a:extLst>
              <a:ext uri="{FF2B5EF4-FFF2-40B4-BE49-F238E27FC236}">
                <a16:creationId xmlns:a16="http://schemas.microsoft.com/office/drawing/2014/main" id="{DA8F021E-8B11-1B9B-9428-E2A0205DA396}"/>
              </a:ext>
            </a:extLst>
          </p:cNvPr>
          <p:cNvPicPr>
            <a:picLocks noChangeAspect="1"/>
          </p:cNvPicPr>
          <p:nvPr/>
        </p:nvPicPr>
        <p:blipFill>
          <a:blip r:embed="rId4"/>
          <a:stretch>
            <a:fillRect/>
          </a:stretch>
        </p:blipFill>
        <p:spPr>
          <a:xfrm>
            <a:off x="287229" y="1266428"/>
            <a:ext cx="3064044" cy="4679148"/>
          </a:xfrm>
          <a:prstGeom prst="rect">
            <a:avLst/>
          </a:prstGeom>
        </p:spPr>
      </p:pic>
    </p:spTree>
    <p:extLst>
      <p:ext uri="{BB962C8B-B14F-4D97-AF65-F5344CB8AC3E}">
        <p14:creationId xmlns:p14="http://schemas.microsoft.com/office/powerpoint/2010/main" val="28639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9BCF0-31CE-48A0-FA33-12EBFAB03F77}"/>
              </a:ext>
            </a:extLst>
          </p:cNvPr>
          <p:cNvSpPr>
            <a:spLocks noGrp="1"/>
          </p:cNvSpPr>
          <p:nvPr>
            <p:ph type="title"/>
          </p:nvPr>
        </p:nvSpPr>
        <p:spPr/>
        <p:txBody>
          <a:bodyPr/>
          <a:lstStyle/>
          <a:p>
            <a:r>
              <a:rPr lang="en-US" sz="3200" dirty="0"/>
              <a:t>Qualifying Judges</a:t>
            </a:r>
          </a:p>
        </p:txBody>
      </p:sp>
      <p:sp>
        <p:nvSpPr>
          <p:cNvPr id="3" name="Text Placeholder 2">
            <a:extLst>
              <a:ext uri="{FF2B5EF4-FFF2-40B4-BE49-F238E27FC236}">
                <a16:creationId xmlns:a16="http://schemas.microsoft.com/office/drawing/2014/main" id="{27DEE88B-567A-B101-63E8-5E49C169CB5D}"/>
              </a:ext>
            </a:extLst>
          </p:cNvPr>
          <p:cNvSpPr>
            <a:spLocks noGrp="1"/>
          </p:cNvSpPr>
          <p:nvPr>
            <p:ph type="body" sz="half" idx="2"/>
          </p:nvPr>
        </p:nvSpPr>
        <p:spPr/>
        <p:txBody>
          <a:bodyPr/>
          <a:lstStyle/>
          <a:p>
            <a:pPr marL="457200" indent="-457200">
              <a:buFont typeface="Arial" panose="020B0604020202020204" pitchFamily="34" charset="0"/>
              <a:buChar char="•"/>
            </a:pPr>
            <a:r>
              <a:rPr lang="en-US" dirty="0"/>
              <a:t>Paid member for minimum 6 months</a:t>
            </a:r>
          </a:p>
          <a:p>
            <a:pPr marL="457200" indent="-457200">
              <a:buFont typeface="Arial" panose="020B0604020202020204" pitchFamily="34" charset="0"/>
              <a:buChar char="•"/>
            </a:pPr>
            <a:r>
              <a:rPr lang="en-US" dirty="0"/>
              <a:t>Completed </a:t>
            </a:r>
            <a:r>
              <a:rPr lang="en-US" dirty="0" err="1"/>
              <a:t>Lvl</a:t>
            </a:r>
            <a:r>
              <a:rPr lang="en-US" dirty="0"/>
              <a:t> 1 and </a:t>
            </a:r>
            <a:r>
              <a:rPr lang="en-US" dirty="0" err="1"/>
              <a:t>Lvl</a:t>
            </a:r>
            <a:r>
              <a:rPr lang="en-US" dirty="0"/>
              <a:t> 2 in any Path</a:t>
            </a:r>
          </a:p>
          <a:p>
            <a:pPr marL="457200" indent="-457200">
              <a:buFont typeface="Arial" panose="020B0604020202020204" pitchFamily="34" charset="0"/>
              <a:buChar char="•"/>
            </a:pPr>
            <a:r>
              <a:rPr lang="en-US" dirty="0"/>
              <a:t>Have no other contest role</a:t>
            </a:r>
          </a:p>
          <a:p>
            <a:pPr marL="457200" indent="-457200">
              <a:buFont typeface="Arial" panose="020B0604020202020204" pitchFamily="34" charset="0"/>
              <a:buChar char="•"/>
            </a:pPr>
            <a:r>
              <a:rPr lang="en-US" dirty="0"/>
              <a:t>Are </a:t>
            </a:r>
            <a:r>
              <a:rPr lang="en-US" b="1" dirty="0"/>
              <a:t>not</a:t>
            </a:r>
            <a:r>
              <a:rPr lang="en-US" dirty="0"/>
              <a:t> candidates for elected District Office</a:t>
            </a:r>
          </a:p>
        </p:txBody>
      </p:sp>
      <p:pic>
        <p:nvPicPr>
          <p:cNvPr id="6" name="Picture 5">
            <a:extLst>
              <a:ext uri="{FF2B5EF4-FFF2-40B4-BE49-F238E27FC236}">
                <a16:creationId xmlns:a16="http://schemas.microsoft.com/office/drawing/2014/main" id="{D93186F8-EE3A-2760-8867-508B194F06F4}"/>
              </a:ext>
            </a:extLst>
          </p:cNvPr>
          <p:cNvPicPr>
            <a:picLocks noChangeAspect="1"/>
          </p:cNvPicPr>
          <p:nvPr/>
        </p:nvPicPr>
        <p:blipFill>
          <a:blip r:embed="rId3"/>
          <a:stretch>
            <a:fillRect/>
          </a:stretch>
        </p:blipFill>
        <p:spPr>
          <a:xfrm>
            <a:off x="4332158" y="0"/>
            <a:ext cx="4814128" cy="6220593"/>
          </a:xfrm>
          <a:prstGeom prst="rect">
            <a:avLst/>
          </a:prstGeom>
        </p:spPr>
      </p:pic>
    </p:spTree>
    <p:extLst>
      <p:ext uri="{BB962C8B-B14F-4D97-AF65-F5344CB8AC3E}">
        <p14:creationId xmlns:p14="http://schemas.microsoft.com/office/powerpoint/2010/main" val="346128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3F70F-C11E-42F9-1453-769AB4B62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09E7E-A95B-7E0D-176A-081F91F63E3A}"/>
              </a:ext>
            </a:extLst>
          </p:cNvPr>
          <p:cNvSpPr>
            <a:spLocks noGrp="1"/>
          </p:cNvSpPr>
          <p:nvPr>
            <p:ph type="title"/>
          </p:nvPr>
        </p:nvSpPr>
        <p:spPr/>
        <p:txBody>
          <a:bodyPr/>
          <a:lstStyle/>
          <a:p>
            <a:r>
              <a:rPr lang="en-US" sz="3200" dirty="0"/>
              <a:t>Number of Judges</a:t>
            </a:r>
          </a:p>
        </p:txBody>
      </p:sp>
      <p:pic>
        <p:nvPicPr>
          <p:cNvPr id="16" name="Picture 15">
            <a:extLst>
              <a:ext uri="{FF2B5EF4-FFF2-40B4-BE49-F238E27FC236}">
                <a16:creationId xmlns:a16="http://schemas.microsoft.com/office/drawing/2014/main" id="{DFDE3092-1795-E383-0B17-0B9EE75F4F6C}"/>
              </a:ext>
            </a:extLst>
          </p:cNvPr>
          <p:cNvPicPr>
            <a:picLocks noChangeAspect="1"/>
          </p:cNvPicPr>
          <p:nvPr/>
        </p:nvPicPr>
        <p:blipFill>
          <a:blip r:embed="rId3"/>
          <a:stretch>
            <a:fillRect/>
          </a:stretch>
        </p:blipFill>
        <p:spPr>
          <a:xfrm>
            <a:off x="457200" y="1655546"/>
            <a:ext cx="2642371" cy="3546908"/>
          </a:xfrm>
          <a:prstGeom prst="rect">
            <a:avLst/>
          </a:prstGeom>
        </p:spPr>
      </p:pic>
      <p:pic>
        <p:nvPicPr>
          <p:cNvPr id="24" name="Picture 23">
            <a:extLst>
              <a:ext uri="{FF2B5EF4-FFF2-40B4-BE49-F238E27FC236}">
                <a16:creationId xmlns:a16="http://schemas.microsoft.com/office/drawing/2014/main" id="{B4BD51D9-4D55-6F27-2536-BB1FAE67AAC5}"/>
              </a:ext>
            </a:extLst>
          </p:cNvPr>
          <p:cNvPicPr>
            <a:picLocks noChangeAspect="1"/>
          </p:cNvPicPr>
          <p:nvPr/>
        </p:nvPicPr>
        <p:blipFill>
          <a:blip r:embed="rId4"/>
          <a:stretch>
            <a:fillRect/>
          </a:stretch>
        </p:blipFill>
        <p:spPr>
          <a:xfrm>
            <a:off x="3263012" y="1655547"/>
            <a:ext cx="2642372" cy="3546908"/>
          </a:xfrm>
          <a:prstGeom prst="rect">
            <a:avLst/>
          </a:prstGeom>
        </p:spPr>
      </p:pic>
      <p:pic>
        <p:nvPicPr>
          <p:cNvPr id="26" name="Picture 25">
            <a:extLst>
              <a:ext uri="{FF2B5EF4-FFF2-40B4-BE49-F238E27FC236}">
                <a16:creationId xmlns:a16="http://schemas.microsoft.com/office/drawing/2014/main" id="{FA8F86C3-AEF3-0B80-8826-46ECAC2DB106}"/>
              </a:ext>
            </a:extLst>
          </p:cNvPr>
          <p:cNvPicPr>
            <a:picLocks noChangeAspect="1"/>
          </p:cNvPicPr>
          <p:nvPr/>
        </p:nvPicPr>
        <p:blipFill>
          <a:blip r:embed="rId5"/>
          <a:stretch>
            <a:fillRect/>
          </a:stretch>
        </p:blipFill>
        <p:spPr>
          <a:xfrm>
            <a:off x="6044428" y="1655545"/>
            <a:ext cx="2642372" cy="3546908"/>
          </a:xfrm>
          <a:prstGeom prst="rect">
            <a:avLst/>
          </a:prstGeom>
        </p:spPr>
      </p:pic>
    </p:spTree>
    <p:extLst>
      <p:ext uri="{BB962C8B-B14F-4D97-AF65-F5344CB8AC3E}">
        <p14:creationId xmlns:p14="http://schemas.microsoft.com/office/powerpoint/2010/main" val="3714032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1B28F-BC46-6ECB-C3AE-60D941A63821}"/>
              </a:ext>
            </a:extLst>
          </p:cNvPr>
          <p:cNvSpPr>
            <a:spLocks noGrp="1"/>
          </p:cNvSpPr>
          <p:nvPr>
            <p:ph type="title"/>
          </p:nvPr>
        </p:nvSpPr>
        <p:spPr/>
        <p:txBody>
          <a:bodyPr/>
          <a:lstStyle/>
          <a:p>
            <a:r>
              <a:rPr lang="en-US" dirty="0"/>
              <a:t>Briefing: Judges</a:t>
            </a:r>
          </a:p>
        </p:txBody>
      </p:sp>
      <p:sp>
        <p:nvSpPr>
          <p:cNvPr id="3" name="Content Placeholder 2">
            <a:extLst>
              <a:ext uri="{FF2B5EF4-FFF2-40B4-BE49-F238E27FC236}">
                <a16:creationId xmlns:a16="http://schemas.microsoft.com/office/drawing/2014/main" id="{2CCF25CF-3363-D137-464F-B1977AB9A98D}"/>
              </a:ext>
            </a:extLst>
          </p:cNvPr>
          <p:cNvSpPr>
            <a:spLocks noGrp="1"/>
          </p:cNvSpPr>
          <p:nvPr>
            <p:ph idx="1"/>
          </p:nvPr>
        </p:nvSpPr>
        <p:spPr>
          <a:xfrm>
            <a:off x="208450" y="1135029"/>
            <a:ext cx="8735525" cy="5427197"/>
          </a:xfrm>
        </p:spPr>
        <p:txBody>
          <a:bodyPr>
            <a:normAutofit lnSpcReduction="10000"/>
          </a:bodyPr>
          <a:lstStyle/>
          <a:p>
            <a:r>
              <a:rPr lang="en-US" dirty="0"/>
              <a:t>Tiebreaker judge is briefed </a:t>
            </a:r>
            <a:r>
              <a:rPr lang="en-US" b="1" i="1" dirty="0"/>
              <a:t>separately</a:t>
            </a:r>
            <a:r>
              <a:rPr lang="en-US" dirty="0"/>
              <a:t> (identity only known to you)</a:t>
            </a:r>
          </a:p>
          <a:p>
            <a:r>
              <a:rPr lang="en-US" dirty="0"/>
              <a:t>Judges briefed on contest rules including possible protests. Remind them of the importance of being unbiased and anonymous.</a:t>
            </a:r>
          </a:p>
          <a:p>
            <a:r>
              <a:rPr lang="en-US" dirty="0"/>
              <a:t>Review the ballot form and instructions.</a:t>
            </a:r>
          </a:p>
          <a:p>
            <a:r>
              <a:rPr lang="en-US" dirty="0"/>
              <a:t>Judges MUST sign and print their name on their ballots.</a:t>
            </a:r>
          </a:p>
          <a:p>
            <a:r>
              <a:rPr lang="en-US" dirty="0"/>
              <a:t>Judges MUST rank the contestants 1</a:t>
            </a:r>
            <a:r>
              <a:rPr lang="en-US" baseline="30000" dirty="0"/>
              <a:t>st</a:t>
            </a:r>
            <a:r>
              <a:rPr lang="en-US" dirty="0"/>
              <a:t>, 2</a:t>
            </a:r>
            <a:r>
              <a:rPr lang="en-US" baseline="30000" dirty="0"/>
              <a:t>nd</a:t>
            </a:r>
            <a:r>
              <a:rPr lang="en-US" dirty="0"/>
              <a:t>, 3</a:t>
            </a:r>
            <a:r>
              <a:rPr lang="en-US" baseline="30000" dirty="0"/>
              <a:t>rd</a:t>
            </a:r>
            <a:r>
              <a:rPr lang="en-US" dirty="0"/>
              <a:t>.</a:t>
            </a:r>
          </a:p>
          <a:p>
            <a:r>
              <a:rPr lang="en-US" dirty="0"/>
              <a:t>Judges only need to turn in only the </a:t>
            </a:r>
            <a:r>
              <a:rPr lang="en-US" b="1" dirty="0"/>
              <a:t>bottom portion </a:t>
            </a:r>
            <a:r>
              <a:rPr lang="en-US" dirty="0"/>
              <a:t>of the judging form.</a:t>
            </a:r>
          </a:p>
          <a:p>
            <a:r>
              <a:rPr lang="en-US" dirty="0">
                <a:solidFill>
                  <a:srgbClr val="FFFF00"/>
                </a:solidFill>
              </a:rPr>
              <a:t>Judge Briefing Checklist is in the rulebook. Many briefing scripts exist! Or you can make your own.</a:t>
            </a:r>
          </a:p>
        </p:txBody>
      </p:sp>
    </p:spTree>
    <p:extLst>
      <p:ext uri="{BB962C8B-B14F-4D97-AF65-F5344CB8AC3E}">
        <p14:creationId xmlns:p14="http://schemas.microsoft.com/office/powerpoint/2010/main" val="427209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F6F6-04B6-323B-0A21-53A22115A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4C1C0-35B6-F572-7885-30090B0904A7}"/>
              </a:ext>
            </a:extLst>
          </p:cNvPr>
          <p:cNvSpPr>
            <a:spLocks noGrp="1"/>
          </p:cNvSpPr>
          <p:nvPr>
            <p:ph type="title"/>
          </p:nvPr>
        </p:nvSpPr>
        <p:spPr/>
        <p:txBody>
          <a:bodyPr/>
          <a:lstStyle/>
          <a:p>
            <a:r>
              <a:rPr lang="en-US" dirty="0"/>
              <a:t>Briefing: Timers</a:t>
            </a:r>
          </a:p>
        </p:txBody>
      </p:sp>
      <p:sp>
        <p:nvSpPr>
          <p:cNvPr id="3" name="Content Placeholder 2">
            <a:extLst>
              <a:ext uri="{FF2B5EF4-FFF2-40B4-BE49-F238E27FC236}">
                <a16:creationId xmlns:a16="http://schemas.microsoft.com/office/drawing/2014/main" id="{C2E1A863-CFDE-4A82-2374-2B880DC4A22A}"/>
              </a:ext>
            </a:extLst>
          </p:cNvPr>
          <p:cNvSpPr>
            <a:spLocks noGrp="1"/>
          </p:cNvSpPr>
          <p:nvPr>
            <p:ph idx="1"/>
          </p:nvPr>
        </p:nvSpPr>
        <p:spPr>
          <a:xfrm>
            <a:off x="208450" y="1091194"/>
            <a:ext cx="8735525" cy="3444711"/>
          </a:xfrm>
        </p:spPr>
        <p:txBody>
          <a:bodyPr>
            <a:normAutofit fontScale="85000" lnSpcReduction="10000"/>
          </a:bodyPr>
          <a:lstStyle/>
          <a:p>
            <a:r>
              <a:rPr lang="en-US" dirty="0"/>
              <a:t>There will be 2 Timers.</a:t>
            </a:r>
          </a:p>
          <a:p>
            <a:r>
              <a:rPr lang="en-US" dirty="0"/>
              <a:t>Time starts after the </a:t>
            </a:r>
            <a:r>
              <a:rPr lang="en-US" b="1" dirty="0"/>
              <a:t>sound check</a:t>
            </a:r>
            <a:r>
              <a:rPr lang="en-US" dirty="0"/>
              <a:t>, when speaker makes their first verbal or non-verbal communication.</a:t>
            </a:r>
          </a:p>
          <a:p>
            <a:r>
              <a:rPr lang="en-US" dirty="0"/>
              <a:t>The </a:t>
            </a:r>
            <a:r>
              <a:rPr lang="en-US" b="1" dirty="0">
                <a:solidFill>
                  <a:srgbClr val="FFFF00"/>
                </a:solidFill>
              </a:rPr>
              <a:t>Official Timer </a:t>
            </a:r>
            <a:r>
              <a:rPr lang="en-US" dirty="0"/>
              <a:t>times the speech and records minutes and seconds on the Time Recording Sheet.</a:t>
            </a:r>
          </a:p>
          <a:p>
            <a:r>
              <a:rPr lang="en-US" dirty="0"/>
              <a:t>The </a:t>
            </a:r>
            <a:r>
              <a:rPr lang="en-US" b="1" dirty="0">
                <a:solidFill>
                  <a:srgbClr val="FFFF00"/>
                </a:solidFill>
              </a:rPr>
              <a:t>Visual Timer </a:t>
            </a:r>
            <a:r>
              <a:rPr lang="en-US" dirty="0"/>
              <a:t>times the speech and shows green at the minimum time, then yellow, finally red at the maximum time. Red stays showing until the speech has ended.</a:t>
            </a:r>
          </a:p>
          <a:p>
            <a:r>
              <a:rPr lang="en-US" dirty="0"/>
              <a:t>One minute of silence will be timed between each contestant.</a:t>
            </a:r>
          </a:p>
        </p:txBody>
      </p:sp>
      <p:pic>
        <p:nvPicPr>
          <p:cNvPr id="5" name="Picture 4">
            <a:extLst>
              <a:ext uri="{FF2B5EF4-FFF2-40B4-BE49-F238E27FC236}">
                <a16:creationId xmlns:a16="http://schemas.microsoft.com/office/drawing/2014/main" id="{EFD2B962-8491-7CDC-D868-D44F3D97CD0A}"/>
              </a:ext>
            </a:extLst>
          </p:cNvPr>
          <p:cNvPicPr>
            <a:picLocks noChangeAspect="1"/>
          </p:cNvPicPr>
          <p:nvPr/>
        </p:nvPicPr>
        <p:blipFill>
          <a:blip r:embed="rId3"/>
          <a:stretch>
            <a:fillRect/>
          </a:stretch>
        </p:blipFill>
        <p:spPr>
          <a:xfrm>
            <a:off x="485204" y="4451681"/>
            <a:ext cx="8173591" cy="1577005"/>
          </a:xfrm>
          <a:prstGeom prst="rect">
            <a:avLst/>
          </a:prstGeom>
        </p:spPr>
      </p:pic>
    </p:spTree>
    <p:extLst>
      <p:ext uri="{BB962C8B-B14F-4D97-AF65-F5344CB8AC3E}">
        <p14:creationId xmlns:p14="http://schemas.microsoft.com/office/powerpoint/2010/main" val="1211603608"/>
      </p:ext>
    </p:extLst>
  </p:cSld>
  <p:clrMapOvr>
    <a:masterClrMapping/>
  </p:clrMapOvr>
</p:sld>
</file>

<file path=ppt/theme/theme1.xml><?xml version="1.0" encoding="utf-8"?>
<a:theme xmlns:a="http://schemas.openxmlformats.org/drawingml/2006/main" name="Toastmasters Theme Light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4X3-20200501-GD-AN-V1" id="{FB83C950-5F26-3645-A6FA-0CB3A6CB8073}" vid="{A4E2B162-4352-474C-A208-305F321CA2BD}"/>
    </a:ext>
  </a:extLst>
</a:theme>
</file>

<file path=ppt/theme/theme2.xml><?xml version="1.0" encoding="utf-8"?>
<a:theme xmlns:a="http://schemas.openxmlformats.org/drawingml/2006/main" name="Toastmasters Theme Dark Mode">
  <a:themeElements>
    <a:clrScheme name="Toastmasters">
      <a:dk1>
        <a:srgbClr val="333333"/>
      </a:dk1>
      <a:lt1>
        <a:srgbClr val="FFFFFF"/>
      </a:lt1>
      <a:dk2>
        <a:srgbClr val="012838"/>
      </a:dk2>
      <a:lt2>
        <a:srgbClr val="F5F5F5"/>
      </a:lt2>
      <a:accent1>
        <a:srgbClr val="B3C3D3"/>
      </a:accent1>
      <a:accent2>
        <a:srgbClr val="7B98B2"/>
      </a:accent2>
      <a:accent3>
        <a:srgbClr val="497593"/>
      </a:accent3>
      <a:accent4>
        <a:srgbClr val="0B5879"/>
      </a:accent4>
      <a:accent5>
        <a:srgbClr val="004061"/>
      </a:accent5>
      <a:accent6>
        <a:srgbClr val="004165"/>
      </a:accent6>
      <a:hlink>
        <a:srgbClr val="0248C2"/>
      </a:hlink>
      <a:folHlink>
        <a:srgbClr val="0248C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14-PowerpoitTemplate4X3-20200501-GD-AN-V1" id="{FB83C950-5F26-3645-A6FA-0CB3A6CB8073}" vid="{891553C4-E90F-114F-91D7-504E08D2BC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414-PowerpointTemplate4X3 (1)</Template>
  <TotalTime>1411</TotalTime>
  <Words>2521</Words>
  <Application>Microsoft Office PowerPoint</Application>
  <PresentationFormat>On-screen Show (4:3)</PresentationFormat>
  <Paragraphs>228</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Myriad Pro</vt:lpstr>
      <vt:lpstr>Myriad Pro Semibold</vt:lpstr>
      <vt:lpstr>Toastmasters Theme Light Mode</vt:lpstr>
      <vt:lpstr>Toastmasters Theme Dark Mode</vt:lpstr>
      <vt:lpstr>Chief Judge Training</vt:lpstr>
      <vt:lpstr>Topics Covered</vt:lpstr>
      <vt:lpstr>Contest Roles</vt:lpstr>
      <vt:lpstr>Major Responsibilities of Chief Judge</vt:lpstr>
      <vt:lpstr>Read the Rulebook</vt:lpstr>
      <vt:lpstr>Qualifying Judges</vt:lpstr>
      <vt:lpstr>Number of Judges</vt:lpstr>
      <vt:lpstr>Briefing: Judges</vt:lpstr>
      <vt:lpstr>Briefing: Timers</vt:lpstr>
      <vt:lpstr>Briefing: Ballot Counters</vt:lpstr>
      <vt:lpstr>Ballots</vt:lpstr>
      <vt:lpstr>Ballots</vt:lpstr>
      <vt:lpstr>Protests</vt:lpstr>
      <vt:lpstr>Disqualifications</vt:lpstr>
      <vt:lpstr>Resources</vt:lpstr>
      <vt:lpstr>Contest Kit Contents</vt:lpstr>
      <vt:lpstr>What to Bring Contest Day</vt:lpstr>
      <vt:lpstr>PowerPoint Presentation</vt:lpstr>
      <vt:lpstr>DISCUSSION ITEMS</vt:lpstr>
      <vt:lpstr>DISCUSSION ITEMS</vt:lpstr>
      <vt:lpstr>DISCUSSION ITEMS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CHRISTINA EVANS</dc:creator>
  <cp:lastModifiedBy>CHRISTINA EVANS</cp:lastModifiedBy>
  <cp:revision>13</cp:revision>
  <dcterms:created xsi:type="dcterms:W3CDTF">2025-12-27T21:10:16Z</dcterms:created>
  <dcterms:modified xsi:type="dcterms:W3CDTF">2026-01-15T03:41:40Z</dcterms:modified>
</cp:coreProperties>
</file>