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9" d="100"/>
          <a:sy n="59" d="100"/>
        </p:scale>
        <p:origin x="-2528" y="-8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4CF0-D0B2-5F4F-913D-6986FAF0B1D3}" type="datetimeFigureOut">
              <a:rPr lang="en-US" smtClean="0"/>
              <a:t>21/12/20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EA67-06FF-6045-B181-43FE76A60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85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4CF0-D0B2-5F4F-913D-6986FAF0B1D3}" type="datetimeFigureOut">
              <a:rPr lang="en-US" smtClean="0"/>
              <a:t>21/12/20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EA67-06FF-6045-B181-43FE76A60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88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4CF0-D0B2-5F4F-913D-6986FAF0B1D3}" type="datetimeFigureOut">
              <a:rPr lang="en-US" smtClean="0"/>
              <a:t>21/12/20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EA67-06FF-6045-B181-43FE76A60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51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4CF0-D0B2-5F4F-913D-6986FAF0B1D3}" type="datetimeFigureOut">
              <a:rPr lang="en-US" smtClean="0"/>
              <a:t>21/12/20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EA67-06FF-6045-B181-43FE76A60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1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4CF0-D0B2-5F4F-913D-6986FAF0B1D3}" type="datetimeFigureOut">
              <a:rPr lang="en-US" smtClean="0"/>
              <a:t>21/12/20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EA67-06FF-6045-B181-43FE76A60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934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4CF0-D0B2-5F4F-913D-6986FAF0B1D3}" type="datetimeFigureOut">
              <a:rPr lang="en-US" smtClean="0"/>
              <a:t>21/12/20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EA67-06FF-6045-B181-43FE76A60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465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4CF0-D0B2-5F4F-913D-6986FAF0B1D3}" type="datetimeFigureOut">
              <a:rPr lang="en-US" smtClean="0"/>
              <a:t>21/12/20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EA67-06FF-6045-B181-43FE76A60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378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4CF0-D0B2-5F4F-913D-6986FAF0B1D3}" type="datetimeFigureOut">
              <a:rPr lang="en-US" smtClean="0"/>
              <a:t>21/12/20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EA67-06FF-6045-B181-43FE76A60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62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4CF0-D0B2-5F4F-913D-6986FAF0B1D3}" type="datetimeFigureOut">
              <a:rPr lang="en-US" smtClean="0"/>
              <a:t>21/12/20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EA67-06FF-6045-B181-43FE76A60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562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4CF0-D0B2-5F4F-913D-6986FAF0B1D3}" type="datetimeFigureOut">
              <a:rPr lang="en-US" smtClean="0"/>
              <a:t>21/12/20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EA67-06FF-6045-B181-43FE76A60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361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4CF0-D0B2-5F4F-913D-6986FAF0B1D3}" type="datetimeFigureOut">
              <a:rPr lang="en-US" smtClean="0"/>
              <a:t>21/12/20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EA67-06FF-6045-B181-43FE76A60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739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E4CF0-D0B2-5F4F-913D-6986FAF0B1D3}" type="datetimeFigureOut">
              <a:rPr lang="en-US" smtClean="0"/>
              <a:t>21/12/20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7EA67-06FF-6045-B181-43FE76A60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8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63977" y="933696"/>
            <a:ext cx="3548348" cy="21101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Drum kit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4835" y="6405157"/>
            <a:ext cx="8422658" cy="14939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53014" y="4836547"/>
            <a:ext cx="1307287" cy="6162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Pedal board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461729" y="2427610"/>
            <a:ext cx="1157882" cy="6162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Bass amp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655952" y="2691433"/>
            <a:ext cx="1157882" cy="84032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Lead guitar amp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459688" y="2399288"/>
            <a:ext cx="1157882" cy="6162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Guitar amp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74073" y="2609525"/>
            <a:ext cx="1157882" cy="8686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Rhythm guitar amp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673152" y="5452787"/>
            <a:ext cx="1307287" cy="6162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Pedal board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828482" y="5284722"/>
            <a:ext cx="1176558" cy="104573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Lead Vocal </a:t>
            </a:r>
            <a:r>
              <a:rPr lang="en-US" dirty="0" err="1" smtClean="0"/>
              <a:t>mic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818379" y="5452787"/>
            <a:ext cx="1176558" cy="87767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Vocal </a:t>
            </a:r>
            <a:r>
              <a:rPr lang="en-US" dirty="0" err="1" smtClean="0"/>
              <a:t>mic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496594" y="1287881"/>
            <a:ext cx="1176558" cy="87767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Vocal </a:t>
            </a:r>
            <a:r>
              <a:rPr lang="en-US" dirty="0" err="1" smtClean="0"/>
              <a:t>mic</a:t>
            </a:r>
            <a:endParaRPr lang="en-US" dirty="0"/>
          </a:p>
        </p:txBody>
      </p:sp>
      <p:sp>
        <p:nvSpPr>
          <p:cNvPr id="21" name="Regular Pentagon 20"/>
          <p:cNvSpPr/>
          <p:nvPr/>
        </p:nvSpPr>
        <p:spPr>
          <a:xfrm>
            <a:off x="5496594" y="537720"/>
            <a:ext cx="1363313" cy="877674"/>
          </a:xfrm>
          <a:prstGeom prst="pen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Drum pad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60829" y="494859"/>
            <a:ext cx="1506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STAGE PLOT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591692" y="310193"/>
            <a:ext cx="1904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REAR OF STAGE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591692" y="6488668"/>
            <a:ext cx="1904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FRONT OF STAGE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655952" y="6463252"/>
            <a:ext cx="148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STAGE LEFT 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48776" y="6453806"/>
            <a:ext cx="148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STAGE RIGHT </a:t>
            </a:r>
            <a:endParaRPr lang="en-US" dirty="0"/>
          </a:p>
        </p:txBody>
      </p:sp>
      <p:sp>
        <p:nvSpPr>
          <p:cNvPr id="22" name="Regular Pentagon 21"/>
          <p:cNvSpPr/>
          <p:nvPr/>
        </p:nvSpPr>
        <p:spPr>
          <a:xfrm>
            <a:off x="3250864" y="1996938"/>
            <a:ext cx="1011672" cy="861343"/>
          </a:xfrm>
          <a:prstGeom prst="pen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Drum pad</a:t>
            </a:r>
            <a:endParaRPr lang="en-US" dirty="0"/>
          </a:p>
        </p:txBody>
      </p:sp>
      <p:sp>
        <p:nvSpPr>
          <p:cNvPr id="28" name="Regular Pentagon 27"/>
          <p:cNvSpPr/>
          <p:nvPr/>
        </p:nvSpPr>
        <p:spPr>
          <a:xfrm>
            <a:off x="4671427" y="2140996"/>
            <a:ext cx="1011672" cy="861343"/>
          </a:xfrm>
          <a:prstGeom prst="pen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Drum pad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780046" y="4836547"/>
            <a:ext cx="1307287" cy="6162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Pedal board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 rot="5400000">
            <a:off x="7815729" y="4528428"/>
            <a:ext cx="1307287" cy="6162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586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46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Trevor Keena</dc:creator>
  <cp:lastModifiedBy>Trevor Keena</cp:lastModifiedBy>
  <cp:revision>3</cp:revision>
  <dcterms:created xsi:type="dcterms:W3CDTF">2019-12-21T11:14:14Z</dcterms:created>
  <dcterms:modified xsi:type="dcterms:W3CDTF">2020-12-21T15:25:08Z</dcterms:modified>
</cp:coreProperties>
</file>