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58" r:id="rId2"/>
  </p:sldIdLst>
  <p:sldSz cx="7556500" cy="106934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2236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ster, Charles [AUS01]" userId="519fd0b0-7ac5-493a-a469-f08e6e50ab89" providerId="ADAL" clId="{4264629F-0220-4282-81F4-C0877D63F4A7}"/>
    <pc:docChg chg="delSld modSld delMainMaster">
      <pc:chgData name="Foster, Charles [AUS01]" userId="519fd0b0-7ac5-493a-a469-f08e6e50ab89" providerId="ADAL" clId="{4264629F-0220-4282-81F4-C0877D63F4A7}" dt="2020-12-01T20:52:33.611" v="13" actId="20577"/>
      <pc:docMkLst>
        <pc:docMk/>
      </pc:docMkLst>
      <pc:sldChg chg="del">
        <pc:chgData name="Foster, Charles [AUS01]" userId="519fd0b0-7ac5-493a-a469-f08e6e50ab89" providerId="ADAL" clId="{4264629F-0220-4282-81F4-C0877D63F4A7}" dt="2020-12-01T20:52:17.228" v="0" actId="2696"/>
        <pc:sldMkLst>
          <pc:docMk/>
          <pc:sldMk cId="0" sldId="257"/>
        </pc:sldMkLst>
      </pc:sldChg>
      <pc:sldChg chg="modSp">
        <pc:chgData name="Foster, Charles [AUS01]" userId="519fd0b0-7ac5-493a-a469-f08e6e50ab89" providerId="ADAL" clId="{4264629F-0220-4282-81F4-C0877D63F4A7}" dt="2020-12-01T20:52:33.611" v="13" actId="20577"/>
        <pc:sldMkLst>
          <pc:docMk/>
          <pc:sldMk cId="3641709070" sldId="258"/>
        </pc:sldMkLst>
        <pc:spChg chg="mod">
          <ac:chgData name="Foster, Charles [AUS01]" userId="519fd0b0-7ac5-493a-a469-f08e6e50ab89" providerId="ADAL" clId="{4264629F-0220-4282-81F4-C0877D63F4A7}" dt="2020-12-01T20:52:33.611" v="13" actId="20577"/>
          <ac:spMkLst>
            <pc:docMk/>
            <pc:sldMk cId="3641709070" sldId="258"/>
            <ac:spMk id="70" creationId="{ECBEC9B6-E87F-48F1-A72C-6BABE6208E9F}"/>
          </ac:spMkLst>
        </pc:spChg>
      </pc:sldChg>
      <pc:sldChg chg="del">
        <pc:chgData name="Foster, Charles [AUS01]" userId="519fd0b0-7ac5-493a-a469-f08e6e50ab89" providerId="ADAL" clId="{4264629F-0220-4282-81F4-C0877D63F4A7}" dt="2020-12-01T20:52:18.701" v="1" actId="2696"/>
        <pc:sldMkLst>
          <pc:docMk/>
          <pc:sldMk cId="3477913174" sldId="260"/>
        </pc:sldMkLst>
      </pc:sldChg>
      <pc:sldChg chg="del">
        <pc:chgData name="Foster, Charles [AUS01]" userId="519fd0b0-7ac5-493a-a469-f08e6e50ab89" providerId="ADAL" clId="{4264629F-0220-4282-81F4-C0877D63F4A7}" dt="2020-12-01T20:52:20.307" v="2" actId="2696"/>
        <pc:sldMkLst>
          <pc:docMk/>
          <pc:sldMk cId="3950361653" sldId="266"/>
        </pc:sldMkLst>
      </pc:sldChg>
      <pc:sldMasterChg chg="del delSldLayout">
        <pc:chgData name="Foster, Charles [AUS01]" userId="519fd0b0-7ac5-493a-a469-f08e6e50ab89" providerId="ADAL" clId="{4264629F-0220-4282-81F4-C0877D63F4A7}" dt="2020-12-01T20:52:20.312" v="8" actId="2696"/>
        <pc:sldMasterMkLst>
          <pc:docMk/>
          <pc:sldMasterMk cId="0" sldId="2147483648"/>
        </pc:sldMasterMkLst>
        <pc:sldLayoutChg chg="del">
          <pc:chgData name="Foster, Charles [AUS01]" userId="519fd0b0-7ac5-493a-a469-f08e6e50ab89" providerId="ADAL" clId="{4264629F-0220-4282-81F4-C0877D63F4A7}" dt="2020-12-01T20:52:20.308" v="3" actId="2696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Foster, Charles [AUS01]" userId="519fd0b0-7ac5-493a-a469-f08e6e50ab89" providerId="ADAL" clId="{4264629F-0220-4282-81F4-C0877D63F4A7}" dt="2020-12-01T20:52:20.309" v="4" actId="2696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Foster, Charles [AUS01]" userId="519fd0b0-7ac5-493a-a469-f08e6e50ab89" providerId="ADAL" clId="{4264629F-0220-4282-81F4-C0877D63F4A7}" dt="2020-12-01T20:52:20.309" v="5" actId="2696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Foster, Charles [AUS01]" userId="519fd0b0-7ac5-493a-a469-f08e6e50ab89" providerId="ADAL" clId="{4264629F-0220-4282-81F4-C0877D63F4A7}" dt="2020-12-01T20:52:20.310" v="6" actId="2696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Foster, Charles [AUS01]" userId="519fd0b0-7ac5-493a-a469-f08e6e50ab89" providerId="ADAL" clId="{4264629F-0220-4282-81F4-C0877D63F4A7}" dt="2020-12-01T20:52:20.311" v="7" actId="2696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E4E53-E3AF-4D85-9F28-E260143BF676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BB41A-FC37-4589-86AB-2FB6E3523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5928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CAF92-2532-44DC-A27E-C18CE6AB12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53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1750055"/>
            <a:ext cx="6423025" cy="3722888"/>
          </a:xfrm>
        </p:spPr>
        <p:txBody>
          <a:bodyPr anchor="b"/>
          <a:lstStyle>
            <a:lvl1pPr algn="ctr">
              <a:defRPr sz="49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5616512"/>
            <a:ext cx="5667375" cy="2581762"/>
          </a:xfrm>
        </p:spPr>
        <p:txBody>
          <a:bodyPr/>
          <a:lstStyle>
            <a:lvl1pPr marL="0" indent="0" algn="ctr">
              <a:buNone/>
              <a:defRPr sz="1983"/>
            </a:lvl1pPr>
            <a:lvl2pPr marL="377816" indent="0" algn="ctr">
              <a:buNone/>
              <a:defRPr sz="1652"/>
            </a:lvl2pPr>
            <a:lvl3pPr marL="755632" indent="0" algn="ctr">
              <a:buNone/>
              <a:defRPr sz="1487"/>
            </a:lvl3pPr>
            <a:lvl4pPr marL="1133448" indent="0" algn="ctr">
              <a:buNone/>
              <a:defRPr sz="1322"/>
            </a:lvl4pPr>
            <a:lvl5pPr marL="1511264" indent="0" algn="ctr">
              <a:buNone/>
              <a:defRPr sz="1322"/>
            </a:lvl5pPr>
            <a:lvl6pPr marL="1889080" indent="0" algn="ctr">
              <a:buNone/>
              <a:defRPr sz="1322"/>
            </a:lvl6pPr>
            <a:lvl7pPr marL="2266896" indent="0" algn="ctr">
              <a:buNone/>
              <a:defRPr sz="1322"/>
            </a:lvl7pPr>
            <a:lvl8pPr marL="2644713" indent="0" algn="ctr">
              <a:buNone/>
              <a:defRPr sz="1322"/>
            </a:lvl8pPr>
            <a:lvl9pPr marL="3022529" indent="0" algn="ctr">
              <a:buNone/>
              <a:defRPr sz="132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109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3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2" y="569325"/>
            <a:ext cx="1629370" cy="9062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10" y="569325"/>
            <a:ext cx="4793655" cy="90621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340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932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4" y="2665928"/>
            <a:ext cx="6517482" cy="4448156"/>
          </a:xfrm>
        </p:spPr>
        <p:txBody>
          <a:bodyPr anchor="b"/>
          <a:lstStyle>
            <a:lvl1pPr>
              <a:defRPr sz="49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4" y="7156166"/>
            <a:ext cx="6517482" cy="2339180"/>
          </a:xfrm>
        </p:spPr>
        <p:txBody>
          <a:bodyPr/>
          <a:lstStyle>
            <a:lvl1pPr marL="0" indent="0">
              <a:buNone/>
              <a:defRPr sz="1983">
                <a:solidFill>
                  <a:schemeClr val="tx1"/>
                </a:solidFill>
              </a:defRPr>
            </a:lvl1pPr>
            <a:lvl2pPr marL="377816" indent="0">
              <a:buNone/>
              <a:defRPr sz="1652">
                <a:solidFill>
                  <a:schemeClr val="tx1">
                    <a:tint val="75000"/>
                  </a:schemeClr>
                </a:solidFill>
              </a:defRPr>
            </a:lvl2pPr>
            <a:lvl3pPr marL="75563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3pPr>
            <a:lvl4pPr marL="1133448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4pPr>
            <a:lvl5pPr marL="1511264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5pPr>
            <a:lvl6pPr marL="188908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6pPr>
            <a:lvl7pPr marL="2266896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7pPr>
            <a:lvl8pPr marL="2644713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8pPr>
            <a:lvl9pPr marL="3022529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62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510" y="2846623"/>
            <a:ext cx="3211513" cy="67848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77" y="2846623"/>
            <a:ext cx="3211513" cy="67848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815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3" y="569326"/>
            <a:ext cx="6517482" cy="2066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494" y="2621369"/>
            <a:ext cx="3196753" cy="1284693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16" indent="0">
              <a:buNone/>
              <a:defRPr sz="1652" b="1"/>
            </a:lvl2pPr>
            <a:lvl3pPr marL="755632" indent="0">
              <a:buNone/>
              <a:defRPr sz="1487" b="1"/>
            </a:lvl3pPr>
            <a:lvl4pPr marL="1133448" indent="0">
              <a:buNone/>
              <a:defRPr sz="1322" b="1"/>
            </a:lvl4pPr>
            <a:lvl5pPr marL="1511264" indent="0">
              <a:buNone/>
              <a:defRPr sz="1322" b="1"/>
            </a:lvl5pPr>
            <a:lvl6pPr marL="1889080" indent="0">
              <a:buNone/>
              <a:defRPr sz="1322" b="1"/>
            </a:lvl6pPr>
            <a:lvl7pPr marL="2266896" indent="0">
              <a:buNone/>
              <a:defRPr sz="1322" b="1"/>
            </a:lvl7pPr>
            <a:lvl8pPr marL="2644713" indent="0">
              <a:buNone/>
              <a:defRPr sz="1322" b="1"/>
            </a:lvl8pPr>
            <a:lvl9pPr marL="3022529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494" y="3906062"/>
            <a:ext cx="3196753" cy="5745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79" y="2621369"/>
            <a:ext cx="3212497" cy="1284693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16" indent="0">
              <a:buNone/>
              <a:defRPr sz="1652" b="1"/>
            </a:lvl2pPr>
            <a:lvl3pPr marL="755632" indent="0">
              <a:buNone/>
              <a:defRPr sz="1487" b="1"/>
            </a:lvl3pPr>
            <a:lvl4pPr marL="1133448" indent="0">
              <a:buNone/>
              <a:defRPr sz="1322" b="1"/>
            </a:lvl4pPr>
            <a:lvl5pPr marL="1511264" indent="0">
              <a:buNone/>
              <a:defRPr sz="1322" b="1"/>
            </a:lvl5pPr>
            <a:lvl6pPr marL="1889080" indent="0">
              <a:buNone/>
              <a:defRPr sz="1322" b="1"/>
            </a:lvl6pPr>
            <a:lvl7pPr marL="2266896" indent="0">
              <a:buNone/>
              <a:defRPr sz="1322" b="1"/>
            </a:lvl7pPr>
            <a:lvl8pPr marL="2644713" indent="0">
              <a:buNone/>
              <a:defRPr sz="1322" b="1"/>
            </a:lvl8pPr>
            <a:lvl9pPr marL="3022529" indent="0">
              <a:buNone/>
              <a:defRPr sz="132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79" y="3906062"/>
            <a:ext cx="3212497" cy="5745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642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511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984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3" y="712894"/>
            <a:ext cx="2437168" cy="2495126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498" y="1539654"/>
            <a:ext cx="3825478" cy="759924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3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3" y="3208020"/>
            <a:ext cx="2437168" cy="5943254"/>
          </a:xfrm>
        </p:spPr>
        <p:txBody>
          <a:bodyPr/>
          <a:lstStyle>
            <a:lvl1pPr marL="0" indent="0">
              <a:buNone/>
              <a:defRPr sz="1322"/>
            </a:lvl1pPr>
            <a:lvl2pPr marL="377816" indent="0">
              <a:buNone/>
              <a:defRPr sz="1157"/>
            </a:lvl2pPr>
            <a:lvl3pPr marL="755632" indent="0">
              <a:buNone/>
              <a:defRPr sz="992"/>
            </a:lvl3pPr>
            <a:lvl4pPr marL="1133448" indent="0">
              <a:buNone/>
              <a:defRPr sz="827"/>
            </a:lvl4pPr>
            <a:lvl5pPr marL="1511264" indent="0">
              <a:buNone/>
              <a:defRPr sz="827"/>
            </a:lvl5pPr>
            <a:lvl6pPr marL="1889080" indent="0">
              <a:buNone/>
              <a:defRPr sz="827"/>
            </a:lvl6pPr>
            <a:lvl7pPr marL="2266896" indent="0">
              <a:buNone/>
              <a:defRPr sz="827"/>
            </a:lvl7pPr>
            <a:lvl8pPr marL="2644713" indent="0">
              <a:buNone/>
              <a:defRPr sz="827"/>
            </a:lvl8pPr>
            <a:lvl9pPr marL="3022529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226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3" y="712894"/>
            <a:ext cx="2437168" cy="2495126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2498" y="1539654"/>
            <a:ext cx="3825478" cy="759924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816" indent="0">
              <a:buNone/>
              <a:defRPr sz="2314"/>
            </a:lvl2pPr>
            <a:lvl3pPr marL="755632" indent="0">
              <a:buNone/>
              <a:defRPr sz="1983"/>
            </a:lvl3pPr>
            <a:lvl4pPr marL="1133448" indent="0">
              <a:buNone/>
              <a:defRPr sz="1652"/>
            </a:lvl4pPr>
            <a:lvl5pPr marL="1511264" indent="0">
              <a:buNone/>
              <a:defRPr sz="1652"/>
            </a:lvl5pPr>
            <a:lvl6pPr marL="1889080" indent="0">
              <a:buNone/>
              <a:defRPr sz="1652"/>
            </a:lvl6pPr>
            <a:lvl7pPr marL="2266896" indent="0">
              <a:buNone/>
              <a:defRPr sz="1652"/>
            </a:lvl7pPr>
            <a:lvl8pPr marL="2644713" indent="0">
              <a:buNone/>
              <a:defRPr sz="1652"/>
            </a:lvl8pPr>
            <a:lvl9pPr marL="3022529" indent="0">
              <a:buNone/>
              <a:defRPr sz="165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3" y="3208020"/>
            <a:ext cx="2437168" cy="5943254"/>
          </a:xfrm>
        </p:spPr>
        <p:txBody>
          <a:bodyPr/>
          <a:lstStyle>
            <a:lvl1pPr marL="0" indent="0">
              <a:buNone/>
              <a:defRPr sz="1322"/>
            </a:lvl1pPr>
            <a:lvl2pPr marL="377816" indent="0">
              <a:buNone/>
              <a:defRPr sz="1157"/>
            </a:lvl2pPr>
            <a:lvl3pPr marL="755632" indent="0">
              <a:buNone/>
              <a:defRPr sz="992"/>
            </a:lvl3pPr>
            <a:lvl4pPr marL="1133448" indent="0">
              <a:buNone/>
              <a:defRPr sz="827"/>
            </a:lvl4pPr>
            <a:lvl5pPr marL="1511264" indent="0">
              <a:buNone/>
              <a:defRPr sz="827"/>
            </a:lvl5pPr>
            <a:lvl6pPr marL="1889080" indent="0">
              <a:buNone/>
              <a:defRPr sz="827"/>
            </a:lvl6pPr>
            <a:lvl7pPr marL="2266896" indent="0">
              <a:buNone/>
              <a:defRPr sz="827"/>
            </a:lvl7pPr>
            <a:lvl8pPr marL="2644713" indent="0">
              <a:buNone/>
              <a:defRPr sz="827"/>
            </a:lvl8pPr>
            <a:lvl9pPr marL="3022529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75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509" y="569326"/>
            <a:ext cx="6517482" cy="2066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509" y="2846623"/>
            <a:ext cx="6517482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10" y="9911200"/>
            <a:ext cx="1700213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2108B-E025-4C16-8C9D-ECC7B3622A6F}" type="datetimeFigureOut">
              <a:rPr lang="en-AU" smtClean="0"/>
              <a:t>2/12/2020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1" y="9911200"/>
            <a:ext cx="2550318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6778" y="9911200"/>
            <a:ext cx="1700213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B21D-5D8E-4BCC-A7BB-645C74E757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922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755632" rtl="0" eaLnBrk="1" latinLnBrk="0" hangingPunct="1">
        <a:lnSpc>
          <a:spcPct val="90000"/>
        </a:lnSpc>
        <a:spcBef>
          <a:spcPct val="0"/>
        </a:spcBef>
        <a:buNone/>
        <a:defRPr sz="36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08" indent="-188908" algn="l" defTabSz="755632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724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944540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3pPr>
      <a:lvl4pPr marL="1322356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700173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2077988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455804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833620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211437" indent="-188908" algn="l" defTabSz="75563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816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632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3448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1264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9080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6896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4713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2529" algn="l" defTabSz="755632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310FDEE-0158-43FD-9275-13FC5C7DC6AF}"/>
              </a:ext>
            </a:extLst>
          </p:cNvPr>
          <p:cNvSpPr/>
          <p:nvPr/>
        </p:nvSpPr>
        <p:spPr>
          <a:xfrm>
            <a:off x="5932693" y="1622359"/>
            <a:ext cx="1417491" cy="889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B6C6DD-6BE3-4C97-A3CC-58266683160B}"/>
              </a:ext>
            </a:extLst>
          </p:cNvPr>
          <p:cNvSpPr/>
          <p:nvPr/>
        </p:nvSpPr>
        <p:spPr>
          <a:xfrm>
            <a:off x="176418" y="177026"/>
            <a:ext cx="7173767" cy="1445333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ABDC6D-44B3-45F6-9956-93FC2DE6BB85}"/>
              </a:ext>
            </a:extLst>
          </p:cNvPr>
          <p:cNvSpPr/>
          <p:nvPr/>
        </p:nvSpPr>
        <p:spPr>
          <a:xfrm>
            <a:off x="5937182" y="177026"/>
            <a:ext cx="1413003" cy="1445333"/>
          </a:xfrm>
          <a:prstGeom prst="rect">
            <a:avLst/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83A0FA-82A4-43A6-AD76-366C9FC282F1}"/>
              </a:ext>
            </a:extLst>
          </p:cNvPr>
          <p:cNvSpPr txBox="1"/>
          <p:nvPr/>
        </p:nvSpPr>
        <p:spPr>
          <a:xfrm>
            <a:off x="264874" y="265097"/>
            <a:ext cx="6329932" cy="64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017"/>
            <a:r>
              <a:rPr lang="en-AU" sz="3599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OVERACTIVE BLADDER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E56BCB-8FDF-4752-805B-F5A646E3F0B8}"/>
              </a:ext>
            </a:extLst>
          </p:cNvPr>
          <p:cNvSpPr txBox="1"/>
          <p:nvPr/>
        </p:nvSpPr>
        <p:spPr>
          <a:xfrm>
            <a:off x="264874" y="696018"/>
            <a:ext cx="4609820" cy="64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017"/>
            <a:r>
              <a:rPr lang="en-AU" sz="35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PATHWAY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190FEE-B8A1-403A-AA95-252F6CD66501}"/>
              </a:ext>
            </a:extLst>
          </p:cNvPr>
          <p:cNvSpPr/>
          <p:nvPr/>
        </p:nvSpPr>
        <p:spPr>
          <a:xfrm>
            <a:off x="1941456" y="3353054"/>
            <a:ext cx="2973562" cy="539773"/>
          </a:xfrm>
          <a:prstGeom prst="rect">
            <a:avLst/>
          </a:prstGeom>
          <a:solidFill>
            <a:srgbClr val="71C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3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&amp; DIAGNOSIS</a:t>
            </a:r>
            <a:endParaRPr lang="en-AU" sz="15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0D4DDFF-9C47-42CE-809E-75FC9A9E3DFF}"/>
              </a:ext>
            </a:extLst>
          </p:cNvPr>
          <p:cNvGrpSpPr>
            <a:grpSpLocks noChangeAspect="1"/>
          </p:cNvGrpSpPr>
          <p:nvPr/>
        </p:nvGrpSpPr>
        <p:grpSpPr>
          <a:xfrm>
            <a:off x="4894095" y="2924108"/>
            <a:ext cx="441131" cy="369939"/>
            <a:chOff x="3680245" y="4778061"/>
            <a:chExt cx="843611" cy="983605"/>
          </a:xfrm>
          <a:solidFill>
            <a:srgbClr val="FFFFFF"/>
          </a:solidFill>
        </p:grpSpPr>
        <p:sp>
          <p:nvSpPr>
            <p:cNvPr id="10" name="Freeform 171">
              <a:extLst>
                <a:ext uri="{FF2B5EF4-FFF2-40B4-BE49-F238E27FC236}">
                  <a16:creationId xmlns:a16="http://schemas.microsoft.com/office/drawing/2014/main" id="{88DF17D6-123C-4813-BBCB-27E885EC3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245" y="4778061"/>
              <a:ext cx="843611" cy="983605"/>
            </a:xfrm>
            <a:custGeom>
              <a:avLst/>
              <a:gdLst>
                <a:gd name="T0" fmla="*/ 1153 w 1153"/>
                <a:gd name="T1" fmla="*/ 1153 h 1153"/>
                <a:gd name="T2" fmla="*/ 479 w 1153"/>
                <a:gd name="T3" fmla="*/ 1153 h 1153"/>
                <a:gd name="T4" fmla="*/ 479 w 1153"/>
                <a:gd name="T5" fmla="*/ 1105 h 1153"/>
                <a:gd name="T6" fmla="*/ 1105 w 1153"/>
                <a:gd name="T7" fmla="*/ 1105 h 1153"/>
                <a:gd name="T8" fmla="*/ 1105 w 1153"/>
                <a:gd name="T9" fmla="*/ 48 h 1153"/>
                <a:gd name="T10" fmla="*/ 48 w 1153"/>
                <a:gd name="T11" fmla="*/ 48 h 1153"/>
                <a:gd name="T12" fmla="*/ 48 w 1153"/>
                <a:gd name="T13" fmla="*/ 544 h 1153"/>
                <a:gd name="T14" fmla="*/ 0 w 1153"/>
                <a:gd name="T15" fmla="*/ 544 h 1153"/>
                <a:gd name="T16" fmla="*/ 0 w 1153"/>
                <a:gd name="T17" fmla="*/ 0 h 1153"/>
                <a:gd name="T18" fmla="*/ 1153 w 1153"/>
                <a:gd name="T19" fmla="*/ 0 h 1153"/>
                <a:gd name="T20" fmla="*/ 1153 w 1153"/>
                <a:gd name="T21" fmla="*/ 1153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3" h="1153">
                  <a:moveTo>
                    <a:pt x="1153" y="1153"/>
                  </a:moveTo>
                  <a:lnTo>
                    <a:pt x="479" y="1153"/>
                  </a:lnTo>
                  <a:lnTo>
                    <a:pt x="479" y="1105"/>
                  </a:lnTo>
                  <a:lnTo>
                    <a:pt x="1105" y="1105"/>
                  </a:lnTo>
                  <a:lnTo>
                    <a:pt x="1105" y="48"/>
                  </a:lnTo>
                  <a:lnTo>
                    <a:pt x="48" y="48"/>
                  </a:lnTo>
                  <a:lnTo>
                    <a:pt x="48" y="544"/>
                  </a:lnTo>
                  <a:lnTo>
                    <a:pt x="0" y="544"/>
                  </a:lnTo>
                  <a:lnTo>
                    <a:pt x="0" y="0"/>
                  </a:lnTo>
                  <a:lnTo>
                    <a:pt x="1153" y="0"/>
                  </a:lnTo>
                  <a:lnTo>
                    <a:pt x="1153" y="11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02" tIns="45701" rIns="91402" bIns="45701" numCol="1" anchor="t" anchorCtr="0" compatLnSpc="1">
              <a:prstTxWarp prst="textNoShape">
                <a:avLst/>
              </a:prstTxWarp>
            </a:bodyPr>
            <a:lstStyle/>
            <a:p>
              <a:pPr defTabSz="457017"/>
              <a:endParaRPr lang="en-US" sz="1799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reeform 172">
              <a:extLst>
                <a:ext uri="{FF2B5EF4-FFF2-40B4-BE49-F238E27FC236}">
                  <a16:creationId xmlns:a16="http://schemas.microsoft.com/office/drawing/2014/main" id="{0A4269E1-0E16-450A-AAC2-791B44DE88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1707" y="5028195"/>
              <a:ext cx="688497" cy="659232"/>
            </a:xfrm>
            <a:custGeom>
              <a:avLst/>
              <a:gdLst>
                <a:gd name="T0" fmla="*/ 454 w 470"/>
                <a:gd name="T1" fmla="*/ 0 h 450"/>
                <a:gd name="T2" fmla="*/ 222 w 470"/>
                <a:gd name="T3" fmla="*/ 0 h 450"/>
                <a:gd name="T4" fmla="*/ 206 w 470"/>
                <a:gd name="T5" fmla="*/ 16 h 450"/>
                <a:gd name="T6" fmla="*/ 206 w 470"/>
                <a:gd name="T7" fmla="*/ 161 h 450"/>
                <a:gd name="T8" fmla="*/ 136 w 470"/>
                <a:gd name="T9" fmla="*/ 144 h 450"/>
                <a:gd name="T10" fmla="*/ 0 w 470"/>
                <a:gd name="T11" fmla="*/ 262 h 450"/>
                <a:gd name="T12" fmla="*/ 116 w 470"/>
                <a:gd name="T13" fmla="*/ 379 h 450"/>
                <a:gd name="T14" fmla="*/ 194 w 470"/>
                <a:gd name="T15" fmla="*/ 450 h 450"/>
                <a:gd name="T16" fmla="*/ 212 w 470"/>
                <a:gd name="T17" fmla="*/ 360 h 450"/>
                <a:gd name="T18" fmla="*/ 272 w 470"/>
                <a:gd name="T19" fmla="*/ 262 h 450"/>
                <a:gd name="T20" fmla="*/ 268 w 470"/>
                <a:gd name="T21" fmla="*/ 235 h 450"/>
                <a:gd name="T22" fmla="*/ 325 w 470"/>
                <a:gd name="T23" fmla="*/ 235 h 450"/>
                <a:gd name="T24" fmla="*/ 352 w 470"/>
                <a:gd name="T25" fmla="*/ 328 h 450"/>
                <a:gd name="T26" fmla="*/ 433 w 470"/>
                <a:gd name="T27" fmla="*/ 235 h 450"/>
                <a:gd name="T28" fmla="*/ 454 w 470"/>
                <a:gd name="T29" fmla="*/ 235 h 450"/>
                <a:gd name="T30" fmla="*/ 470 w 470"/>
                <a:gd name="T31" fmla="*/ 219 h 450"/>
                <a:gd name="T32" fmla="*/ 470 w 470"/>
                <a:gd name="T33" fmla="*/ 16 h 450"/>
                <a:gd name="T34" fmla="*/ 454 w 470"/>
                <a:gd name="T35" fmla="*/ 0 h 450"/>
                <a:gd name="T36" fmla="*/ 248 w 470"/>
                <a:gd name="T37" fmla="*/ 262 h 450"/>
                <a:gd name="T38" fmla="*/ 199 w 470"/>
                <a:gd name="T39" fmla="*/ 340 h 450"/>
                <a:gd name="T40" fmla="*/ 191 w 470"/>
                <a:gd name="T41" fmla="*/ 345 h 450"/>
                <a:gd name="T42" fmla="*/ 179 w 470"/>
                <a:gd name="T43" fmla="*/ 404 h 450"/>
                <a:gd name="T44" fmla="*/ 130 w 470"/>
                <a:gd name="T45" fmla="*/ 360 h 450"/>
                <a:gd name="T46" fmla="*/ 126 w 470"/>
                <a:gd name="T47" fmla="*/ 356 h 450"/>
                <a:gd name="T48" fmla="*/ 122 w 470"/>
                <a:gd name="T49" fmla="*/ 356 h 450"/>
                <a:gd name="T50" fmla="*/ 24 w 470"/>
                <a:gd name="T51" fmla="*/ 262 h 450"/>
                <a:gd name="T52" fmla="*/ 136 w 470"/>
                <a:gd name="T53" fmla="*/ 168 h 450"/>
                <a:gd name="T54" fmla="*/ 206 w 470"/>
                <a:gd name="T55" fmla="*/ 189 h 450"/>
                <a:gd name="T56" fmla="*/ 206 w 470"/>
                <a:gd name="T57" fmla="*/ 219 h 450"/>
                <a:gd name="T58" fmla="*/ 222 w 470"/>
                <a:gd name="T59" fmla="*/ 235 h 450"/>
                <a:gd name="T60" fmla="*/ 243 w 470"/>
                <a:gd name="T61" fmla="*/ 235 h 450"/>
                <a:gd name="T62" fmla="*/ 248 w 470"/>
                <a:gd name="T63" fmla="*/ 262 h 450"/>
                <a:gd name="T64" fmla="*/ 446 w 470"/>
                <a:gd name="T65" fmla="*/ 211 h 450"/>
                <a:gd name="T66" fmla="*/ 422 w 470"/>
                <a:gd name="T67" fmla="*/ 211 h 450"/>
                <a:gd name="T68" fmla="*/ 363 w 470"/>
                <a:gd name="T69" fmla="*/ 279 h 450"/>
                <a:gd name="T70" fmla="*/ 344 w 470"/>
                <a:gd name="T71" fmla="*/ 211 h 450"/>
                <a:gd name="T72" fmla="*/ 230 w 470"/>
                <a:gd name="T73" fmla="*/ 211 h 450"/>
                <a:gd name="T74" fmla="*/ 230 w 470"/>
                <a:gd name="T75" fmla="*/ 24 h 450"/>
                <a:gd name="T76" fmla="*/ 446 w 470"/>
                <a:gd name="T77" fmla="*/ 24 h 450"/>
                <a:gd name="T78" fmla="*/ 446 w 470"/>
                <a:gd name="T79" fmla="*/ 211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0" h="450">
                  <a:moveTo>
                    <a:pt x="454" y="0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213" y="0"/>
                    <a:pt x="206" y="7"/>
                    <a:pt x="206" y="16"/>
                  </a:cubicBezTo>
                  <a:cubicBezTo>
                    <a:pt x="206" y="161"/>
                    <a:pt x="206" y="161"/>
                    <a:pt x="206" y="161"/>
                  </a:cubicBezTo>
                  <a:cubicBezTo>
                    <a:pt x="185" y="149"/>
                    <a:pt x="161" y="144"/>
                    <a:pt x="136" y="144"/>
                  </a:cubicBezTo>
                  <a:cubicBezTo>
                    <a:pt x="61" y="144"/>
                    <a:pt x="0" y="197"/>
                    <a:pt x="0" y="262"/>
                  </a:cubicBezTo>
                  <a:cubicBezTo>
                    <a:pt x="0" y="321"/>
                    <a:pt x="49" y="371"/>
                    <a:pt x="116" y="379"/>
                  </a:cubicBezTo>
                  <a:cubicBezTo>
                    <a:pt x="194" y="450"/>
                    <a:pt x="194" y="450"/>
                    <a:pt x="194" y="450"/>
                  </a:cubicBezTo>
                  <a:cubicBezTo>
                    <a:pt x="212" y="360"/>
                    <a:pt x="212" y="360"/>
                    <a:pt x="212" y="360"/>
                  </a:cubicBezTo>
                  <a:cubicBezTo>
                    <a:pt x="250" y="338"/>
                    <a:pt x="272" y="301"/>
                    <a:pt x="272" y="262"/>
                  </a:cubicBezTo>
                  <a:cubicBezTo>
                    <a:pt x="272" y="253"/>
                    <a:pt x="270" y="244"/>
                    <a:pt x="268" y="235"/>
                  </a:cubicBezTo>
                  <a:cubicBezTo>
                    <a:pt x="325" y="235"/>
                    <a:pt x="325" y="235"/>
                    <a:pt x="325" y="235"/>
                  </a:cubicBezTo>
                  <a:cubicBezTo>
                    <a:pt x="352" y="328"/>
                    <a:pt x="352" y="328"/>
                    <a:pt x="352" y="328"/>
                  </a:cubicBezTo>
                  <a:cubicBezTo>
                    <a:pt x="433" y="235"/>
                    <a:pt x="433" y="235"/>
                    <a:pt x="433" y="235"/>
                  </a:cubicBezTo>
                  <a:cubicBezTo>
                    <a:pt x="454" y="235"/>
                    <a:pt x="454" y="235"/>
                    <a:pt x="454" y="235"/>
                  </a:cubicBezTo>
                  <a:cubicBezTo>
                    <a:pt x="462" y="235"/>
                    <a:pt x="470" y="228"/>
                    <a:pt x="470" y="219"/>
                  </a:cubicBezTo>
                  <a:cubicBezTo>
                    <a:pt x="470" y="16"/>
                    <a:pt x="470" y="16"/>
                    <a:pt x="470" y="16"/>
                  </a:cubicBezTo>
                  <a:cubicBezTo>
                    <a:pt x="470" y="7"/>
                    <a:pt x="462" y="0"/>
                    <a:pt x="454" y="0"/>
                  </a:cubicBezTo>
                  <a:close/>
                  <a:moveTo>
                    <a:pt x="248" y="262"/>
                  </a:moveTo>
                  <a:cubicBezTo>
                    <a:pt x="248" y="293"/>
                    <a:pt x="229" y="323"/>
                    <a:pt x="199" y="340"/>
                  </a:cubicBezTo>
                  <a:cubicBezTo>
                    <a:pt x="191" y="345"/>
                    <a:pt x="191" y="345"/>
                    <a:pt x="191" y="345"/>
                  </a:cubicBezTo>
                  <a:cubicBezTo>
                    <a:pt x="179" y="404"/>
                    <a:pt x="179" y="404"/>
                    <a:pt x="179" y="404"/>
                  </a:cubicBezTo>
                  <a:cubicBezTo>
                    <a:pt x="130" y="360"/>
                    <a:pt x="130" y="360"/>
                    <a:pt x="130" y="360"/>
                  </a:cubicBezTo>
                  <a:cubicBezTo>
                    <a:pt x="126" y="356"/>
                    <a:pt x="126" y="356"/>
                    <a:pt x="126" y="356"/>
                  </a:cubicBezTo>
                  <a:cubicBezTo>
                    <a:pt x="122" y="356"/>
                    <a:pt x="122" y="356"/>
                    <a:pt x="122" y="356"/>
                  </a:cubicBezTo>
                  <a:cubicBezTo>
                    <a:pt x="66" y="350"/>
                    <a:pt x="24" y="310"/>
                    <a:pt x="24" y="262"/>
                  </a:cubicBezTo>
                  <a:cubicBezTo>
                    <a:pt x="24" y="210"/>
                    <a:pt x="74" y="168"/>
                    <a:pt x="136" y="168"/>
                  </a:cubicBezTo>
                  <a:cubicBezTo>
                    <a:pt x="161" y="168"/>
                    <a:pt x="186" y="175"/>
                    <a:pt x="206" y="189"/>
                  </a:cubicBezTo>
                  <a:cubicBezTo>
                    <a:pt x="206" y="219"/>
                    <a:pt x="206" y="219"/>
                    <a:pt x="206" y="219"/>
                  </a:cubicBezTo>
                  <a:cubicBezTo>
                    <a:pt x="206" y="228"/>
                    <a:pt x="213" y="235"/>
                    <a:pt x="222" y="235"/>
                  </a:cubicBezTo>
                  <a:cubicBezTo>
                    <a:pt x="243" y="235"/>
                    <a:pt x="243" y="235"/>
                    <a:pt x="243" y="235"/>
                  </a:cubicBezTo>
                  <a:cubicBezTo>
                    <a:pt x="246" y="244"/>
                    <a:pt x="248" y="253"/>
                    <a:pt x="248" y="262"/>
                  </a:cubicBezTo>
                  <a:close/>
                  <a:moveTo>
                    <a:pt x="446" y="211"/>
                  </a:moveTo>
                  <a:cubicBezTo>
                    <a:pt x="422" y="211"/>
                    <a:pt x="422" y="211"/>
                    <a:pt x="422" y="211"/>
                  </a:cubicBezTo>
                  <a:cubicBezTo>
                    <a:pt x="363" y="279"/>
                    <a:pt x="363" y="279"/>
                    <a:pt x="363" y="279"/>
                  </a:cubicBezTo>
                  <a:cubicBezTo>
                    <a:pt x="344" y="211"/>
                    <a:pt x="344" y="211"/>
                    <a:pt x="344" y="211"/>
                  </a:cubicBezTo>
                  <a:cubicBezTo>
                    <a:pt x="230" y="211"/>
                    <a:pt x="230" y="211"/>
                    <a:pt x="230" y="211"/>
                  </a:cubicBezTo>
                  <a:cubicBezTo>
                    <a:pt x="230" y="24"/>
                    <a:pt x="230" y="24"/>
                    <a:pt x="230" y="24"/>
                  </a:cubicBezTo>
                  <a:cubicBezTo>
                    <a:pt x="446" y="24"/>
                    <a:pt x="446" y="24"/>
                    <a:pt x="446" y="24"/>
                  </a:cubicBezTo>
                  <a:lnTo>
                    <a:pt x="446" y="2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02" tIns="45701" rIns="91402" bIns="45701" numCol="1" anchor="t" anchorCtr="0" compatLnSpc="1">
              <a:prstTxWarp prst="textNoShape">
                <a:avLst/>
              </a:prstTxWarp>
            </a:bodyPr>
            <a:lstStyle/>
            <a:p>
              <a:pPr defTabSz="457017"/>
              <a:endParaRPr lang="en-US" sz="1799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AB62318-1DE7-4F86-90C6-085B6C879ACC}"/>
              </a:ext>
            </a:extLst>
          </p:cNvPr>
          <p:cNvSpPr txBox="1"/>
          <p:nvPr/>
        </p:nvSpPr>
        <p:spPr>
          <a:xfrm>
            <a:off x="1134701" y="2924108"/>
            <a:ext cx="3514903" cy="3691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017"/>
            <a:r>
              <a:rPr lang="en-AU" sz="1799" dirty="0">
                <a:solidFill>
                  <a:prstClr val="white"/>
                </a:solidFill>
                <a:latin typeface="Effra Medium" panose="020B0703020203020204" pitchFamily="34" charset="0"/>
              </a:rPr>
              <a:t>EVALUATION &amp; DIAGNOSIS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F13A8F-2A0A-4C93-B423-020480925664}"/>
              </a:ext>
            </a:extLst>
          </p:cNvPr>
          <p:cNvSpPr txBox="1"/>
          <p:nvPr/>
        </p:nvSpPr>
        <p:spPr>
          <a:xfrm>
            <a:off x="1919521" y="7797746"/>
            <a:ext cx="2384103" cy="3690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017"/>
            <a:r>
              <a:rPr lang="en-AU" sz="1799" dirty="0">
                <a:solidFill>
                  <a:prstClr val="white"/>
                </a:solidFill>
                <a:latin typeface="Effra Medium" panose="020B0703020203020204" pitchFamily="34" charset="0"/>
              </a:rPr>
              <a:t>RE-EVALUATION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105ECDC6-AD43-41BF-ACFE-D025AC0B323B}"/>
              </a:ext>
            </a:extLst>
          </p:cNvPr>
          <p:cNvGrpSpPr/>
          <p:nvPr/>
        </p:nvGrpSpPr>
        <p:grpSpPr>
          <a:xfrm>
            <a:off x="1904303" y="5769529"/>
            <a:ext cx="3210355" cy="431819"/>
            <a:chOff x="2080735" y="5643053"/>
            <a:chExt cx="2746454" cy="432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569983D-8D1B-4A43-88CD-3A6959CA1E86}"/>
                </a:ext>
              </a:extLst>
            </p:cNvPr>
            <p:cNvSpPr/>
            <p:nvPr/>
          </p:nvSpPr>
          <p:spPr>
            <a:xfrm>
              <a:off x="2098217" y="5643053"/>
              <a:ext cx="2728972" cy="432000"/>
            </a:xfrm>
            <a:prstGeom prst="rect">
              <a:avLst/>
            </a:prstGeom>
            <a:solidFill>
              <a:srgbClr val="71C5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017"/>
              <a:endParaRPr lang="en-AU" sz="17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1BCB750-C05B-4001-837C-ACAF892FCB3F}"/>
                </a:ext>
              </a:extLst>
            </p:cNvPr>
            <p:cNvSpPr txBox="1"/>
            <p:nvPr/>
          </p:nvSpPr>
          <p:spPr>
            <a:xfrm>
              <a:off x="2080735" y="5700588"/>
              <a:ext cx="238510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457017"/>
              <a:r>
                <a:rPr lang="en-AU" sz="1399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RE-EVALUATION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39FE47F-98C3-41DD-865F-A43A3168149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22104" y="5721088"/>
              <a:ext cx="322436" cy="266778"/>
              <a:chOff x="8135590" y="5687518"/>
              <a:chExt cx="680619" cy="680619"/>
            </a:xfrm>
            <a:solidFill>
              <a:srgbClr val="FFFFFF"/>
            </a:solidFill>
          </p:grpSpPr>
          <p:sp>
            <p:nvSpPr>
              <p:cNvPr id="54" name="Freeform 424">
                <a:extLst>
                  <a:ext uri="{FF2B5EF4-FFF2-40B4-BE49-F238E27FC236}">
                    <a16:creationId xmlns:a16="http://schemas.microsoft.com/office/drawing/2014/main" id="{9091C5D0-B1A5-4C36-8407-1C295E160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35590" y="5687518"/>
                <a:ext cx="680619" cy="680619"/>
              </a:xfrm>
              <a:custGeom>
                <a:avLst/>
                <a:gdLst>
                  <a:gd name="T0" fmla="*/ 0 w 972"/>
                  <a:gd name="T1" fmla="*/ 0 h 972"/>
                  <a:gd name="T2" fmla="*/ 0 w 972"/>
                  <a:gd name="T3" fmla="*/ 156 h 972"/>
                  <a:gd name="T4" fmla="*/ 40 w 972"/>
                  <a:gd name="T5" fmla="*/ 156 h 972"/>
                  <a:gd name="T6" fmla="*/ 40 w 972"/>
                  <a:gd name="T7" fmla="*/ 41 h 972"/>
                  <a:gd name="T8" fmla="*/ 931 w 972"/>
                  <a:gd name="T9" fmla="*/ 41 h 972"/>
                  <a:gd name="T10" fmla="*/ 931 w 972"/>
                  <a:gd name="T11" fmla="*/ 932 h 972"/>
                  <a:gd name="T12" fmla="*/ 808 w 972"/>
                  <a:gd name="T13" fmla="*/ 932 h 972"/>
                  <a:gd name="T14" fmla="*/ 808 w 972"/>
                  <a:gd name="T15" fmla="*/ 972 h 972"/>
                  <a:gd name="T16" fmla="*/ 972 w 972"/>
                  <a:gd name="T17" fmla="*/ 972 h 972"/>
                  <a:gd name="T18" fmla="*/ 972 w 972"/>
                  <a:gd name="T19" fmla="*/ 0 h 972"/>
                  <a:gd name="T20" fmla="*/ 0 w 972"/>
                  <a:gd name="T21" fmla="*/ 0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2" h="972">
                    <a:moveTo>
                      <a:pt x="0" y="0"/>
                    </a:moveTo>
                    <a:lnTo>
                      <a:pt x="0" y="156"/>
                    </a:lnTo>
                    <a:lnTo>
                      <a:pt x="40" y="156"/>
                    </a:lnTo>
                    <a:lnTo>
                      <a:pt x="40" y="41"/>
                    </a:lnTo>
                    <a:lnTo>
                      <a:pt x="931" y="41"/>
                    </a:lnTo>
                    <a:lnTo>
                      <a:pt x="931" y="932"/>
                    </a:lnTo>
                    <a:lnTo>
                      <a:pt x="808" y="932"/>
                    </a:lnTo>
                    <a:lnTo>
                      <a:pt x="808" y="972"/>
                    </a:lnTo>
                    <a:lnTo>
                      <a:pt x="972" y="972"/>
                    </a:lnTo>
                    <a:lnTo>
                      <a:pt x="97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425">
                <a:extLst>
                  <a:ext uri="{FF2B5EF4-FFF2-40B4-BE49-F238E27FC236}">
                    <a16:creationId xmlns:a16="http://schemas.microsoft.com/office/drawing/2014/main" id="{2BE992D7-5D8A-4CD3-AB3D-9D23F7FB04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5286" y="5786950"/>
                <a:ext cx="151249" cy="151249"/>
              </a:xfrm>
              <a:custGeom>
                <a:avLst/>
                <a:gdLst>
                  <a:gd name="T0" fmla="*/ 64 w 128"/>
                  <a:gd name="T1" fmla="*/ 128 h 128"/>
                  <a:gd name="T2" fmla="*/ 128 w 128"/>
                  <a:gd name="T3" fmla="*/ 64 h 128"/>
                  <a:gd name="T4" fmla="*/ 64 w 128"/>
                  <a:gd name="T5" fmla="*/ 0 h 128"/>
                  <a:gd name="T6" fmla="*/ 0 w 128"/>
                  <a:gd name="T7" fmla="*/ 64 h 128"/>
                  <a:gd name="T8" fmla="*/ 64 w 128"/>
                  <a:gd name="T9" fmla="*/ 128 h 128"/>
                  <a:gd name="T10" fmla="*/ 64 w 128"/>
                  <a:gd name="T11" fmla="*/ 24 h 128"/>
                  <a:gd name="T12" fmla="*/ 104 w 128"/>
                  <a:gd name="T13" fmla="*/ 64 h 128"/>
                  <a:gd name="T14" fmla="*/ 64 w 128"/>
                  <a:gd name="T15" fmla="*/ 104 h 128"/>
                  <a:gd name="T16" fmla="*/ 24 w 128"/>
                  <a:gd name="T17" fmla="*/ 64 h 128"/>
                  <a:gd name="T18" fmla="*/ 64 w 128"/>
                  <a:gd name="T19" fmla="*/ 2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128">
                    <a:moveTo>
                      <a:pt x="64" y="128"/>
                    </a:moveTo>
                    <a:cubicBezTo>
                      <a:pt x="99" y="128"/>
                      <a:pt x="128" y="99"/>
                      <a:pt x="128" y="64"/>
                    </a:cubicBezTo>
                    <a:cubicBezTo>
                      <a:pt x="128" y="29"/>
                      <a:pt x="99" y="0"/>
                      <a:pt x="64" y="0"/>
                    </a:cubicBezTo>
                    <a:cubicBezTo>
                      <a:pt x="28" y="0"/>
                      <a:pt x="0" y="29"/>
                      <a:pt x="0" y="64"/>
                    </a:cubicBezTo>
                    <a:cubicBezTo>
                      <a:pt x="0" y="99"/>
                      <a:pt x="28" y="128"/>
                      <a:pt x="64" y="128"/>
                    </a:cubicBezTo>
                    <a:close/>
                    <a:moveTo>
                      <a:pt x="64" y="24"/>
                    </a:moveTo>
                    <a:cubicBezTo>
                      <a:pt x="86" y="24"/>
                      <a:pt x="104" y="42"/>
                      <a:pt x="104" y="64"/>
                    </a:cubicBezTo>
                    <a:cubicBezTo>
                      <a:pt x="104" y="86"/>
                      <a:pt x="86" y="104"/>
                      <a:pt x="64" y="104"/>
                    </a:cubicBezTo>
                    <a:cubicBezTo>
                      <a:pt x="42" y="104"/>
                      <a:pt x="24" y="86"/>
                      <a:pt x="24" y="64"/>
                    </a:cubicBezTo>
                    <a:cubicBezTo>
                      <a:pt x="24" y="42"/>
                      <a:pt x="42" y="24"/>
                      <a:pt x="6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426">
                <a:extLst>
                  <a:ext uri="{FF2B5EF4-FFF2-40B4-BE49-F238E27FC236}">
                    <a16:creationId xmlns:a16="http://schemas.microsoft.com/office/drawing/2014/main" id="{7A60940E-1915-4BDF-B58D-21FF6C7B9D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63162" y="5950102"/>
                <a:ext cx="295495" cy="418035"/>
              </a:xfrm>
              <a:custGeom>
                <a:avLst/>
                <a:gdLst>
                  <a:gd name="T0" fmla="*/ 221 w 250"/>
                  <a:gd name="T1" fmla="*/ 164 h 354"/>
                  <a:gd name="T2" fmla="*/ 223 w 250"/>
                  <a:gd name="T3" fmla="*/ 51 h 354"/>
                  <a:gd name="T4" fmla="*/ 131 w 250"/>
                  <a:gd name="T5" fmla="*/ 0 h 354"/>
                  <a:gd name="T6" fmla="*/ 64 w 250"/>
                  <a:gd name="T7" fmla="*/ 11 h 354"/>
                  <a:gd name="T8" fmla="*/ 27 w 250"/>
                  <a:gd name="T9" fmla="*/ 148 h 354"/>
                  <a:gd name="T10" fmla="*/ 26 w 250"/>
                  <a:gd name="T11" fmla="*/ 164 h 354"/>
                  <a:gd name="T12" fmla="*/ 0 w 250"/>
                  <a:gd name="T13" fmla="*/ 354 h 354"/>
                  <a:gd name="T14" fmla="*/ 250 w 250"/>
                  <a:gd name="T15" fmla="*/ 190 h 354"/>
                  <a:gd name="T16" fmla="*/ 51 w 250"/>
                  <a:gd name="T17" fmla="*/ 149 h 354"/>
                  <a:gd name="T18" fmla="*/ 51 w 250"/>
                  <a:gd name="T19" fmla="*/ 148 h 354"/>
                  <a:gd name="T20" fmla="*/ 73 w 250"/>
                  <a:gd name="T21" fmla="*/ 34 h 354"/>
                  <a:gd name="T22" fmla="*/ 131 w 250"/>
                  <a:gd name="T23" fmla="*/ 24 h 354"/>
                  <a:gd name="T24" fmla="*/ 199 w 250"/>
                  <a:gd name="T25" fmla="*/ 51 h 354"/>
                  <a:gd name="T26" fmla="*/ 199 w 250"/>
                  <a:gd name="T27" fmla="*/ 148 h 354"/>
                  <a:gd name="T28" fmla="*/ 196 w 250"/>
                  <a:gd name="T29" fmla="*/ 160 h 354"/>
                  <a:gd name="T30" fmla="*/ 196 w 250"/>
                  <a:gd name="T31" fmla="*/ 160 h 354"/>
                  <a:gd name="T32" fmla="*/ 191 w 250"/>
                  <a:gd name="T33" fmla="*/ 160 h 354"/>
                  <a:gd name="T34" fmla="*/ 169 w 250"/>
                  <a:gd name="T35" fmla="*/ 160 h 354"/>
                  <a:gd name="T36" fmla="*/ 125 w 250"/>
                  <a:gd name="T37" fmla="*/ 139 h 354"/>
                  <a:gd name="T38" fmla="*/ 81 w 250"/>
                  <a:gd name="T39" fmla="*/ 160 h 354"/>
                  <a:gd name="T40" fmla="*/ 58 w 250"/>
                  <a:gd name="T41" fmla="*/ 160 h 354"/>
                  <a:gd name="T42" fmla="*/ 53 w 250"/>
                  <a:gd name="T43" fmla="*/ 160 h 354"/>
                  <a:gd name="T44" fmla="*/ 53 w 250"/>
                  <a:gd name="T45" fmla="*/ 160 h 354"/>
                  <a:gd name="T46" fmla="*/ 105 w 250"/>
                  <a:gd name="T47" fmla="*/ 273 h 354"/>
                  <a:gd name="T48" fmla="*/ 109 w 250"/>
                  <a:gd name="T49" fmla="*/ 158 h 354"/>
                  <a:gd name="T50" fmla="*/ 113 w 250"/>
                  <a:gd name="T51" fmla="*/ 273 h 354"/>
                  <a:gd name="T52" fmla="*/ 137 w 250"/>
                  <a:gd name="T53" fmla="*/ 158 h 354"/>
                  <a:gd name="T54" fmla="*/ 145 w 250"/>
                  <a:gd name="T55" fmla="*/ 162 h 354"/>
                  <a:gd name="T56" fmla="*/ 145 w 250"/>
                  <a:gd name="T57" fmla="*/ 201 h 354"/>
                  <a:gd name="T58" fmla="*/ 137 w 250"/>
                  <a:gd name="T59" fmla="*/ 273 h 354"/>
                  <a:gd name="T60" fmla="*/ 226 w 250"/>
                  <a:gd name="T61" fmla="*/ 330 h 354"/>
                  <a:gd name="T62" fmla="*/ 24 w 250"/>
                  <a:gd name="T63" fmla="*/ 190 h 354"/>
                  <a:gd name="T64" fmla="*/ 81 w 250"/>
                  <a:gd name="T65" fmla="*/ 188 h 354"/>
                  <a:gd name="T66" fmla="*/ 81 w 250"/>
                  <a:gd name="T67" fmla="*/ 273 h 354"/>
                  <a:gd name="T68" fmla="*/ 81 w 250"/>
                  <a:gd name="T69" fmla="*/ 297 h 354"/>
                  <a:gd name="T70" fmla="*/ 169 w 250"/>
                  <a:gd name="T71" fmla="*/ 273 h 354"/>
                  <a:gd name="T72" fmla="*/ 169 w 250"/>
                  <a:gd name="T73" fmla="*/ 201 h 354"/>
                  <a:gd name="T74" fmla="*/ 224 w 250"/>
                  <a:gd name="T75" fmla="*/ 188 h 354"/>
                  <a:gd name="T76" fmla="*/ 226 w 250"/>
                  <a:gd name="T77" fmla="*/ 33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50" h="354">
                    <a:moveTo>
                      <a:pt x="224" y="164"/>
                    </a:moveTo>
                    <a:cubicBezTo>
                      <a:pt x="221" y="164"/>
                      <a:pt x="221" y="164"/>
                      <a:pt x="221" y="164"/>
                    </a:cubicBezTo>
                    <a:cubicBezTo>
                      <a:pt x="223" y="157"/>
                      <a:pt x="223" y="151"/>
                      <a:pt x="223" y="148"/>
                    </a:cubicBezTo>
                    <a:cubicBezTo>
                      <a:pt x="223" y="51"/>
                      <a:pt x="223" y="51"/>
                      <a:pt x="223" y="51"/>
                    </a:cubicBezTo>
                    <a:cubicBezTo>
                      <a:pt x="223" y="39"/>
                      <a:pt x="216" y="23"/>
                      <a:pt x="185" y="11"/>
                    </a:cubicBezTo>
                    <a:cubicBezTo>
                      <a:pt x="166" y="4"/>
                      <a:pt x="144" y="0"/>
                      <a:pt x="13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05" y="0"/>
                      <a:pt x="83" y="4"/>
                      <a:pt x="64" y="11"/>
                    </a:cubicBezTo>
                    <a:cubicBezTo>
                      <a:pt x="33" y="23"/>
                      <a:pt x="27" y="39"/>
                      <a:pt x="27" y="51"/>
                    </a:cubicBezTo>
                    <a:cubicBezTo>
                      <a:pt x="27" y="148"/>
                      <a:pt x="27" y="148"/>
                      <a:pt x="27" y="148"/>
                    </a:cubicBezTo>
                    <a:cubicBezTo>
                      <a:pt x="27" y="151"/>
                      <a:pt x="27" y="157"/>
                      <a:pt x="29" y="164"/>
                    </a:cubicBezTo>
                    <a:cubicBezTo>
                      <a:pt x="26" y="164"/>
                      <a:pt x="26" y="164"/>
                      <a:pt x="26" y="164"/>
                    </a:cubicBezTo>
                    <a:cubicBezTo>
                      <a:pt x="11" y="164"/>
                      <a:pt x="0" y="175"/>
                      <a:pt x="0" y="190"/>
                    </a:cubicBezTo>
                    <a:cubicBezTo>
                      <a:pt x="0" y="354"/>
                      <a:pt x="0" y="354"/>
                      <a:pt x="0" y="354"/>
                    </a:cubicBezTo>
                    <a:cubicBezTo>
                      <a:pt x="250" y="354"/>
                      <a:pt x="250" y="354"/>
                      <a:pt x="250" y="354"/>
                    </a:cubicBezTo>
                    <a:cubicBezTo>
                      <a:pt x="250" y="190"/>
                      <a:pt x="250" y="190"/>
                      <a:pt x="250" y="190"/>
                    </a:cubicBezTo>
                    <a:cubicBezTo>
                      <a:pt x="250" y="175"/>
                      <a:pt x="238" y="164"/>
                      <a:pt x="224" y="164"/>
                    </a:cubicBezTo>
                    <a:close/>
                    <a:moveTo>
                      <a:pt x="51" y="149"/>
                    </a:moveTo>
                    <a:cubicBezTo>
                      <a:pt x="51" y="148"/>
                      <a:pt x="51" y="148"/>
                      <a:pt x="51" y="148"/>
                    </a:cubicBezTo>
                    <a:cubicBezTo>
                      <a:pt x="51" y="148"/>
                      <a:pt x="51" y="148"/>
                      <a:pt x="51" y="148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51" y="46"/>
                      <a:pt x="58" y="40"/>
                      <a:pt x="73" y="34"/>
                    </a:cubicBezTo>
                    <a:cubicBezTo>
                      <a:pt x="89" y="27"/>
                      <a:pt x="108" y="24"/>
                      <a:pt x="118" y="24"/>
                    </a:cubicBezTo>
                    <a:cubicBezTo>
                      <a:pt x="131" y="24"/>
                      <a:pt x="131" y="24"/>
                      <a:pt x="131" y="24"/>
                    </a:cubicBezTo>
                    <a:cubicBezTo>
                      <a:pt x="142" y="24"/>
                      <a:pt x="160" y="27"/>
                      <a:pt x="176" y="34"/>
                    </a:cubicBezTo>
                    <a:cubicBezTo>
                      <a:pt x="192" y="40"/>
                      <a:pt x="199" y="46"/>
                      <a:pt x="199" y="51"/>
                    </a:cubicBezTo>
                    <a:cubicBezTo>
                      <a:pt x="199" y="148"/>
                      <a:pt x="199" y="148"/>
                      <a:pt x="199" y="148"/>
                    </a:cubicBezTo>
                    <a:cubicBezTo>
                      <a:pt x="199" y="148"/>
                      <a:pt x="199" y="148"/>
                      <a:pt x="199" y="148"/>
                    </a:cubicBezTo>
                    <a:cubicBezTo>
                      <a:pt x="199" y="149"/>
                      <a:pt x="199" y="149"/>
                      <a:pt x="199" y="149"/>
                    </a:cubicBezTo>
                    <a:cubicBezTo>
                      <a:pt x="199" y="154"/>
                      <a:pt x="198" y="159"/>
                      <a:pt x="196" y="160"/>
                    </a:cubicBezTo>
                    <a:cubicBezTo>
                      <a:pt x="196" y="160"/>
                      <a:pt x="196" y="160"/>
                      <a:pt x="196" y="160"/>
                    </a:cubicBezTo>
                    <a:cubicBezTo>
                      <a:pt x="196" y="160"/>
                      <a:pt x="196" y="160"/>
                      <a:pt x="196" y="160"/>
                    </a:cubicBezTo>
                    <a:cubicBezTo>
                      <a:pt x="192" y="160"/>
                      <a:pt x="192" y="160"/>
                      <a:pt x="192" y="160"/>
                    </a:cubicBezTo>
                    <a:cubicBezTo>
                      <a:pt x="191" y="160"/>
                      <a:pt x="191" y="160"/>
                      <a:pt x="191" y="160"/>
                    </a:cubicBezTo>
                    <a:cubicBezTo>
                      <a:pt x="190" y="160"/>
                      <a:pt x="190" y="160"/>
                      <a:pt x="190" y="160"/>
                    </a:cubicBezTo>
                    <a:cubicBezTo>
                      <a:pt x="169" y="160"/>
                      <a:pt x="169" y="160"/>
                      <a:pt x="169" y="160"/>
                    </a:cubicBezTo>
                    <a:cubicBezTo>
                      <a:pt x="168" y="146"/>
                      <a:pt x="156" y="134"/>
                      <a:pt x="141" y="134"/>
                    </a:cubicBezTo>
                    <a:cubicBezTo>
                      <a:pt x="135" y="134"/>
                      <a:pt x="129" y="136"/>
                      <a:pt x="125" y="139"/>
                    </a:cubicBezTo>
                    <a:cubicBezTo>
                      <a:pt x="120" y="136"/>
                      <a:pt x="115" y="134"/>
                      <a:pt x="109" y="134"/>
                    </a:cubicBezTo>
                    <a:cubicBezTo>
                      <a:pt x="94" y="134"/>
                      <a:pt x="81" y="146"/>
                      <a:pt x="81" y="160"/>
                    </a:cubicBezTo>
                    <a:cubicBezTo>
                      <a:pt x="59" y="160"/>
                      <a:pt x="59" y="160"/>
                      <a:pt x="59" y="160"/>
                    </a:cubicBezTo>
                    <a:cubicBezTo>
                      <a:pt x="58" y="160"/>
                      <a:pt x="58" y="160"/>
                      <a:pt x="58" y="160"/>
                    </a:cubicBezTo>
                    <a:cubicBezTo>
                      <a:pt x="57" y="160"/>
                      <a:pt x="57" y="160"/>
                      <a:pt x="57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2" y="159"/>
                      <a:pt x="50" y="154"/>
                      <a:pt x="51" y="149"/>
                    </a:cubicBezTo>
                    <a:close/>
                    <a:moveTo>
                      <a:pt x="105" y="273"/>
                    </a:moveTo>
                    <a:cubicBezTo>
                      <a:pt x="105" y="162"/>
                      <a:pt x="105" y="162"/>
                      <a:pt x="105" y="162"/>
                    </a:cubicBezTo>
                    <a:cubicBezTo>
                      <a:pt x="105" y="160"/>
                      <a:pt x="106" y="158"/>
                      <a:pt x="109" y="158"/>
                    </a:cubicBezTo>
                    <a:cubicBezTo>
                      <a:pt x="113" y="158"/>
                      <a:pt x="113" y="158"/>
                      <a:pt x="113" y="158"/>
                    </a:cubicBezTo>
                    <a:cubicBezTo>
                      <a:pt x="113" y="273"/>
                      <a:pt x="113" y="273"/>
                      <a:pt x="113" y="273"/>
                    </a:cubicBezTo>
                    <a:lnTo>
                      <a:pt x="105" y="273"/>
                    </a:lnTo>
                    <a:close/>
                    <a:moveTo>
                      <a:pt x="137" y="158"/>
                    </a:moveTo>
                    <a:cubicBezTo>
                      <a:pt x="141" y="158"/>
                      <a:pt x="141" y="158"/>
                      <a:pt x="141" y="158"/>
                    </a:cubicBezTo>
                    <a:cubicBezTo>
                      <a:pt x="143" y="158"/>
                      <a:pt x="145" y="160"/>
                      <a:pt x="145" y="162"/>
                    </a:cubicBezTo>
                    <a:cubicBezTo>
                      <a:pt x="145" y="201"/>
                      <a:pt x="145" y="201"/>
                      <a:pt x="145" y="201"/>
                    </a:cubicBezTo>
                    <a:cubicBezTo>
                      <a:pt x="145" y="201"/>
                      <a:pt x="145" y="201"/>
                      <a:pt x="145" y="201"/>
                    </a:cubicBezTo>
                    <a:cubicBezTo>
                      <a:pt x="145" y="273"/>
                      <a:pt x="145" y="273"/>
                      <a:pt x="145" y="273"/>
                    </a:cubicBezTo>
                    <a:cubicBezTo>
                      <a:pt x="137" y="273"/>
                      <a:pt x="137" y="273"/>
                      <a:pt x="137" y="273"/>
                    </a:cubicBezTo>
                    <a:lnTo>
                      <a:pt x="137" y="158"/>
                    </a:lnTo>
                    <a:close/>
                    <a:moveTo>
                      <a:pt x="226" y="330"/>
                    </a:moveTo>
                    <a:cubicBezTo>
                      <a:pt x="24" y="330"/>
                      <a:pt x="24" y="330"/>
                      <a:pt x="24" y="330"/>
                    </a:cubicBezTo>
                    <a:cubicBezTo>
                      <a:pt x="24" y="190"/>
                      <a:pt x="24" y="190"/>
                      <a:pt x="24" y="190"/>
                    </a:cubicBezTo>
                    <a:cubicBezTo>
                      <a:pt x="24" y="189"/>
                      <a:pt x="25" y="188"/>
                      <a:pt x="26" y="188"/>
                    </a:cubicBezTo>
                    <a:cubicBezTo>
                      <a:pt x="81" y="188"/>
                      <a:pt x="81" y="188"/>
                      <a:pt x="81" y="188"/>
                    </a:cubicBezTo>
                    <a:cubicBezTo>
                      <a:pt x="81" y="201"/>
                      <a:pt x="81" y="201"/>
                      <a:pt x="81" y="201"/>
                    </a:cubicBezTo>
                    <a:cubicBezTo>
                      <a:pt x="81" y="273"/>
                      <a:pt x="81" y="273"/>
                      <a:pt x="81" y="273"/>
                    </a:cubicBezTo>
                    <a:cubicBezTo>
                      <a:pt x="81" y="273"/>
                      <a:pt x="81" y="273"/>
                      <a:pt x="81" y="273"/>
                    </a:cubicBezTo>
                    <a:cubicBezTo>
                      <a:pt x="81" y="297"/>
                      <a:pt x="81" y="297"/>
                      <a:pt x="81" y="297"/>
                    </a:cubicBezTo>
                    <a:cubicBezTo>
                      <a:pt x="169" y="297"/>
                      <a:pt x="169" y="297"/>
                      <a:pt x="169" y="297"/>
                    </a:cubicBezTo>
                    <a:cubicBezTo>
                      <a:pt x="169" y="273"/>
                      <a:pt x="169" y="273"/>
                      <a:pt x="169" y="273"/>
                    </a:cubicBezTo>
                    <a:cubicBezTo>
                      <a:pt x="169" y="273"/>
                      <a:pt x="169" y="273"/>
                      <a:pt x="169" y="273"/>
                    </a:cubicBezTo>
                    <a:cubicBezTo>
                      <a:pt x="169" y="201"/>
                      <a:pt x="169" y="201"/>
                      <a:pt x="169" y="201"/>
                    </a:cubicBezTo>
                    <a:cubicBezTo>
                      <a:pt x="169" y="188"/>
                      <a:pt x="169" y="188"/>
                      <a:pt x="169" y="188"/>
                    </a:cubicBezTo>
                    <a:cubicBezTo>
                      <a:pt x="224" y="188"/>
                      <a:pt x="224" y="188"/>
                      <a:pt x="224" y="188"/>
                    </a:cubicBezTo>
                    <a:cubicBezTo>
                      <a:pt x="225" y="188"/>
                      <a:pt x="226" y="189"/>
                      <a:pt x="226" y="190"/>
                    </a:cubicBezTo>
                    <a:lnTo>
                      <a:pt x="226" y="3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427">
                <a:extLst>
                  <a:ext uri="{FF2B5EF4-FFF2-40B4-BE49-F238E27FC236}">
                    <a16:creationId xmlns:a16="http://schemas.microsoft.com/office/drawing/2014/main" id="{461C4F9F-8D00-4581-9264-40DC27A1A5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75502" y="5803755"/>
                <a:ext cx="151249" cy="149848"/>
              </a:xfrm>
              <a:custGeom>
                <a:avLst/>
                <a:gdLst>
                  <a:gd name="T0" fmla="*/ 64 w 128"/>
                  <a:gd name="T1" fmla="*/ 127 h 127"/>
                  <a:gd name="T2" fmla="*/ 128 w 128"/>
                  <a:gd name="T3" fmla="*/ 64 h 127"/>
                  <a:gd name="T4" fmla="*/ 64 w 128"/>
                  <a:gd name="T5" fmla="*/ 0 h 127"/>
                  <a:gd name="T6" fmla="*/ 0 w 128"/>
                  <a:gd name="T7" fmla="*/ 64 h 127"/>
                  <a:gd name="T8" fmla="*/ 64 w 128"/>
                  <a:gd name="T9" fmla="*/ 127 h 127"/>
                  <a:gd name="T10" fmla="*/ 64 w 128"/>
                  <a:gd name="T11" fmla="*/ 24 h 127"/>
                  <a:gd name="T12" fmla="*/ 104 w 128"/>
                  <a:gd name="T13" fmla="*/ 64 h 127"/>
                  <a:gd name="T14" fmla="*/ 64 w 128"/>
                  <a:gd name="T15" fmla="*/ 103 h 127"/>
                  <a:gd name="T16" fmla="*/ 24 w 128"/>
                  <a:gd name="T17" fmla="*/ 64 h 127"/>
                  <a:gd name="T18" fmla="*/ 64 w 128"/>
                  <a:gd name="T19" fmla="*/ 24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127">
                    <a:moveTo>
                      <a:pt x="64" y="127"/>
                    </a:moveTo>
                    <a:cubicBezTo>
                      <a:pt x="99" y="127"/>
                      <a:pt x="128" y="99"/>
                      <a:pt x="128" y="64"/>
                    </a:cubicBezTo>
                    <a:cubicBezTo>
                      <a:pt x="128" y="28"/>
                      <a:pt x="99" y="0"/>
                      <a:pt x="64" y="0"/>
                    </a:cubicBezTo>
                    <a:cubicBezTo>
                      <a:pt x="29" y="0"/>
                      <a:pt x="0" y="28"/>
                      <a:pt x="0" y="64"/>
                    </a:cubicBezTo>
                    <a:cubicBezTo>
                      <a:pt x="0" y="99"/>
                      <a:pt x="29" y="127"/>
                      <a:pt x="64" y="127"/>
                    </a:cubicBezTo>
                    <a:close/>
                    <a:moveTo>
                      <a:pt x="64" y="24"/>
                    </a:moveTo>
                    <a:cubicBezTo>
                      <a:pt x="86" y="24"/>
                      <a:pt x="104" y="42"/>
                      <a:pt x="104" y="64"/>
                    </a:cubicBezTo>
                    <a:cubicBezTo>
                      <a:pt x="104" y="86"/>
                      <a:pt x="86" y="103"/>
                      <a:pt x="64" y="103"/>
                    </a:cubicBezTo>
                    <a:cubicBezTo>
                      <a:pt x="42" y="103"/>
                      <a:pt x="24" y="86"/>
                      <a:pt x="24" y="64"/>
                    </a:cubicBezTo>
                    <a:cubicBezTo>
                      <a:pt x="24" y="42"/>
                      <a:pt x="42" y="24"/>
                      <a:pt x="6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428">
                <a:extLst>
                  <a:ext uri="{FF2B5EF4-FFF2-40B4-BE49-F238E27FC236}">
                    <a16:creationId xmlns:a16="http://schemas.microsoft.com/office/drawing/2014/main" id="{0F8B6011-83E4-4460-90C3-188C054193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35590" y="5969008"/>
                <a:ext cx="231074" cy="399128"/>
              </a:xfrm>
              <a:custGeom>
                <a:avLst/>
                <a:gdLst>
                  <a:gd name="T0" fmla="*/ 196 w 196"/>
                  <a:gd name="T1" fmla="*/ 145 h 338"/>
                  <a:gd name="T2" fmla="*/ 196 w 196"/>
                  <a:gd name="T3" fmla="*/ 48 h 338"/>
                  <a:gd name="T4" fmla="*/ 158 w 196"/>
                  <a:gd name="T5" fmla="*/ 9 h 338"/>
                  <a:gd name="T6" fmla="*/ 124 w 196"/>
                  <a:gd name="T7" fmla="*/ 0 h 338"/>
                  <a:gd name="T8" fmla="*/ 98 w 196"/>
                  <a:gd name="T9" fmla="*/ 39 h 338"/>
                  <a:gd name="T10" fmla="*/ 72 w 196"/>
                  <a:gd name="T11" fmla="*/ 0 h 338"/>
                  <a:gd name="T12" fmla="*/ 38 w 196"/>
                  <a:gd name="T13" fmla="*/ 9 h 338"/>
                  <a:gd name="T14" fmla="*/ 0 w 196"/>
                  <a:gd name="T15" fmla="*/ 48 h 338"/>
                  <a:gd name="T16" fmla="*/ 0 w 196"/>
                  <a:gd name="T17" fmla="*/ 145 h 338"/>
                  <a:gd name="T18" fmla="*/ 9 w 196"/>
                  <a:gd name="T19" fmla="*/ 174 h 338"/>
                  <a:gd name="T20" fmla="*/ 27 w 196"/>
                  <a:gd name="T21" fmla="*/ 182 h 338"/>
                  <a:gd name="T22" fmla="*/ 31 w 196"/>
                  <a:gd name="T23" fmla="*/ 182 h 338"/>
                  <a:gd name="T24" fmla="*/ 39 w 196"/>
                  <a:gd name="T25" fmla="*/ 338 h 338"/>
                  <a:gd name="T26" fmla="*/ 157 w 196"/>
                  <a:gd name="T27" fmla="*/ 338 h 338"/>
                  <a:gd name="T28" fmla="*/ 165 w 196"/>
                  <a:gd name="T29" fmla="*/ 182 h 338"/>
                  <a:gd name="T30" fmla="*/ 169 w 196"/>
                  <a:gd name="T31" fmla="*/ 182 h 338"/>
                  <a:gd name="T32" fmla="*/ 187 w 196"/>
                  <a:gd name="T33" fmla="*/ 174 h 338"/>
                  <a:gd name="T34" fmla="*/ 196 w 196"/>
                  <a:gd name="T35" fmla="*/ 145 h 338"/>
                  <a:gd name="T36" fmla="*/ 170 w 196"/>
                  <a:gd name="T37" fmla="*/ 158 h 338"/>
                  <a:gd name="T38" fmla="*/ 169 w 196"/>
                  <a:gd name="T39" fmla="*/ 158 h 338"/>
                  <a:gd name="T40" fmla="*/ 169 w 196"/>
                  <a:gd name="T41" fmla="*/ 158 h 338"/>
                  <a:gd name="T42" fmla="*/ 168 w 196"/>
                  <a:gd name="T43" fmla="*/ 158 h 338"/>
                  <a:gd name="T44" fmla="*/ 164 w 196"/>
                  <a:gd name="T45" fmla="*/ 158 h 338"/>
                  <a:gd name="T46" fmla="*/ 142 w 196"/>
                  <a:gd name="T47" fmla="*/ 159 h 338"/>
                  <a:gd name="T48" fmla="*/ 141 w 196"/>
                  <a:gd name="T49" fmla="*/ 181 h 338"/>
                  <a:gd name="T50" fmla="*/ 134 w 196"/>
                  <a:gd name="T51" fmla="*/ 314 h 338"/>
                  <a:gd name="T52" fmla="*/ 110 w 196"/>
                  <a:gd name="T53" fmla="*/ 314 h 338"/>
                  <a:gd name="T54" fmla="*/ 110 w 196"/>
                  <a:gd name="T55" fmla="*/ 197 h 338"/>
                  <a:gd name="T56" fmla="*/ 86 w 196"/>
                  <a:gd name="T57" fmla="*/ 197 h 338"/>
                  <a:gd name="T58" fmla="*/ 86 w 196"/>
                  <a:gd name="T59" fmla="*/ 314 h 338"/>
                  <a:gd name="T60" fmla="*/ 62 w 196"/>
                  <a:gd name="T61" fmla="*/ 314 h 338"/>
                  <a:gd name="T62" fmla="*/ 55 w 196"/>
                  <a:gd name="T63" fmla="*/ 181 h 338"/>
                  <a:gd name="T64" fmla="*/ 54 w 196"/>
                  <a:gd name="T65" fmla="*/ 159 h 338"/>
                  <a:gd name="T66" fmla="*/ 32 w 196"/>
                  <a:gd name="T67" fmla="*/ 158 h 338"/>
                  <a:gd name="T68" fmla="*/ 28 w 196"/>
                  <a:gd name="T69" fmla="*/ 158 h 338"/>
                  <a:gd name="T70" fmla="*/ 27 w 196"/>
                  <a:gd name="T71" fmla="*/ 158 h 338"/>
                  <a:gd name="T72" fmla="*/ 27 w 196"/>
                  <a:gd name="T73" fmla="*/ 158 h 338"/>
                  <a:gd name="T74" fmla="*/ 26 w 196"/>
                  <a:gd name="T75" fmla="*/ 158 h 338"/>
                  <a:gd name="T76" fmla="*/ 24 w 196"/>
                  <a:gd name="T77" fmla="*/ 146 h 338"/>
                  <a:gd name="T78" fmla="*/ 24 w 196"/>
                  <a:gd name="T79" fmla="*/ 146 h 338"/>
                  <a:gd name="T80" fmla="*/ 24 w 196"/>
                  <a:gd name="T81" fmla="*/ 145 h 338"/>
                  <a:gd name="T82" fmla="*/ 24 w 196"/>
                  <a:gd name="T83" fmla="*/ 48 h 338"/>
                  <a:gd name="T84" fmla="*/ 46 w 196"/>
                  <a:gd name="T85" fmla="*/ 31 h 338"/>
                  <a:gd name="T86" fmla="*/ 61 w 196"/>
                  <a:gd name="T87" fmla="*/ 26 h 338"/>
                  <a:gd name="T88" fmla="*/ 78 w 196"/>
                  <a:gd name="T89" fmla="*/ 52 h 338"/>
                  <a:gd name="T90" fmla="*/ 98 w 196"/>
                  <a:gd name="T91" fmla="*/ 82 h 338"/>
                  <a:gd name="T92" fmla="*/ 118 w 196"/>
                  <a:gd name="T93" fmla="*/ 52 h 338"/>
                  <a:gd name="T94" fmla="*/ 135 w 196"/>
                  <a:gd name="T95" fmla="*/ 26 h 338"/>
                  <a:gd name="T96" fmla="*/ 150 w 196"/>
                  <a:gd name="T97" fmla="*/ 31 h 338"/>
                  <a:gd name="T98" fmla="*/ 172 w 196"/>
                  <a:gd name="T99" fmla="*/ 48 h 338"/>
                  <a:gd name="T100" fmla="*/ 172 w 196"/>
                  <a:gd name="T101" fmla="*/ 145 h 338"/>
                  <a:gd name="T102" fmla="*/ 172 w 196"/>
                  <a:gd name="T103" fmla="*/ 146 h 338"/>
                  <a:gd name="T104" fmla="*/ 172 w 196"/>
                  <a:gd name="T105" fmla="*/ 146 h 338"/>
                  <a:gd name="T106" fmla="*/ 170 w 196"/>
                  <a:gd name="T107" fmla="*/ 158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6" h="338">
                    <a:moveTo>
                      <a:pt x="196" y="145"/>
                    </a:moveTo>
                    <a:cubicBezTo>
                      <a:pt x="196" y="48"/>
                      <a:pt x="196" y="48"/>
                      <a:pt x="196" y="48"/>
                    </a:cubicBezTo>
                    <a:cubicBezTo>
                      <a:pt x="196" y="37"/>
                      <a:pt x="189" y="21"/>
                      <a:pt x="158" y="9"/>
                    </a:cubicBezTo>
                    <a:cubicBezTo>
                      <a:pt x="147" y="4"/>
                      <a:pt x="135" y="1"/>
                      <a:pt x="124" y="0"/>
                    </a:cubicBezTo>
                    <a:cubicBezTo>
                      <a:pt x="98" y="39"/>
                      <a:pt x="98" y="39"/>
                      <a:pt x="98" y="39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61" y="1"/>
                      <a:pt x="49" y="4"/>
                      <a:pt x="38" y="9"/>
                    </a:cubicBezTo>
                    <a:cubicBezTo>
                      <a:pt x="7" y="21"/>
                      <a:pt x="0" y="37"/>
                      <a:pt x="0" y="48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0" y="150"/>
                      <a:pt x="0" y="165"/>
                      <a:pt x="9" y="174"/>
                    </a:cubicBezTo>
                    <a:cubicBezTo>
                      <a:pt x="14" y="179"/>
                      <a:pt x="20" y="182"/>
                      <a:pt x="27" y="182"/>
                    </a:cubicBezTo>
                    <a:cubicBezTo>
                      <a:pt x="31" y="182"/>
                      <a:pt x="31" y="182"/>
                      <a:pt x="31" y="182"/>
                    </a:cubicBezTo>
                    <a:cubicBezTo>
                      <a:pt x="39" y="338"/>
                      <a:pt x="39" y="338"/>
                      <a:pt x="39" y="338"/>
                    </a:cubicBezTo>
                    <a:cubicBezTo>
                      <a:pt x="157" y="338"/>
                      <a:pt x="157" y="338"/>
                      <a:pt x="157" y="338"/>
                    </a:cubicBezTo>
                    <a:cubicBezTo>
                      <a:pt x="165" y="182"/>
                      <a:pt x="165" y="182"/>
                      <a:pt x="165" y="182"/>
                    </a:cubicBezTo>
                    <a:cubicBezTo>
                      <a:pt x="169" y="182"/>
                      <a:pt x="169" y="182"/>
                      <a:pt x="169" y="182"/>
                    </a:cubicBezTo>
                    <a:cubicBezTo>
                      <a:pt x="176" y="182"/>
                      <a:pt x="182" y="179"/>
                      <a:pt x="187" y="174"/>
                    </a:cubicBezTo>
                    <a:cubicBezTo>
                      <a:pt x="196" y="165"/>
                      <a:pt x="196" y="150"/>
                      <a:pt x="196" y="145"/>
                    </a:cubicBezTo>
                    <a:close/>
                    <a:moveTo>
                      <a:pt x="170" y="158"/>
                    </a:moveTo>
                    <a:cubicBezTo>
                      <a:pt x="170" y="158"/>
                      <a:pt x="169" y="158"/>
                      <a:pt x="169" y="158"/>
                    </a:cubicBezTo>
                    <a:cubicBezTo>
                      <a:pt x="169" y="158"/>
                      <a:pt x="169" y="158"/>
                      <a:pt x="169" y="158"/>
                    </a:cubicBezTo>
                    <a:cubicBezTo>
                      <a:pt x="168" y="158"/>
                      <a:pt x="168" y="158"/>
                      <a:pt x="168" y="158"/>
                    </a:cubicBezTo>
                    <a:cubicBezTo>
                      <a:pt x="164" y="158"/>
                      <a:pt x="164" y="158"/>
                      <a:pt x="164" y="158"/>
                    </a:cubicBezTo>
                    <a:cubicBezTo>
                      <a:pt x="142" y="159"/>
                      <a:pt x="142" y="159"/>
                      <a:pt x="142" y="159"/>
                    </a:cubicBezTo>
                    <a:cubicBezTo>
                      <a:pt x="141" y="181"/>
                      <a:pt x="141" y="181"/>
                      <a:pt x="141" y="181"/>
                    </a:cubicBezTo>
                    <a:cubicBezTo>
                      <a:pt x="134" y="314"/>
                      <a:pt x="134" y="314"/>
                      <a:pt x="134" y="314"/>
                    </a:cubicBezTo>
                    <a:cubicBezTo>
                      <a:pt x="110" y="314"/>
                      <a:pt x="110" y="314"/>
                      <a:pt x="110" y="314"/>
                    </a:cubicBezTo>
                    <a:cubicBezTo>
                      <a:pt x="110" y="197"/>
                      <a:pt x="110" y="197"/>
                      <a:pt x="110" y="197"/>
                    </a:cubicBezTo>
                    <a:cubicBezTo>
                      <a:pt x="86" y="197"/>
                      <a:pt x="86" y="197"/>
                      <a:pt x="86" y="197"/>
                    </a:cubicBezTo>
                    <a:cubicBezTo>
                      <a:pt x="86" y="314"/>
                      <a:pt x="86" y="314"/>
                      <a:pt x="86" y="314"/>
                    </a:cubicBezTo>
                    <a:cubicBezTo>
                      <a:pt x="62" y="314"/>
                      <a:pt x="62" y="314"/>
                      <a:pt x="62" y="314"/>
                    </a:cubicBezTo>
                    <a:cubicBezTo>
                      <a:pt x="55" y="181"/>
                      <a:pt x="55" y="181"/>
                      <a:pt x="55" y="181"/>
                    </a:cubicBezTo>
                    <a:cubicBezTo>
                      <a:pt x="54" y="159"/>
                      <a:pt x="54" y="159"/>
                      <a:pt x="54" y="159"/>
                    </a:cubicBezTo>
                    <a:cubicBezTo>
                      <a:pt x="32" y="158"/>
                      <a:pt x="32" y="158"/>
                      <a:pt x="32" y="158"/>
                    </a:cubicBezTo>
                    <a:cubicBezTo>
                      <a:pt x="28" y="158"/>
                      <a:pt x="28" y="158"/>
                      <a:pt x="28" y="158"/>
                    </a:cubicBezTo>
                    <a:cubicBezTo>
                      <a:pt x="27" y="158"/>
                      <a:pt x="27" y="158"/>
                      <a:pt x="27" y="158"/>
                    </a:cubicBezTo>
                    <a:cubicBezTo>
                      <a:pt x="27" y="158"/>
                      <a:pt x="27" y="158"/>
                      <a:pt x="27" y="158"/>
                    </a:cubicBezTo>
                    <a:cubicBezTo>
                      <a:pt x="27" y="158"/>
                      <a:pt x="27" y="158"/>
                      <a:pt x="26" y="158"/>
                    </a:cubicBezTo>
                    <a:cubicBezTo>
                      <a:pt x="25" y="156"/>
                      <a:pt x="24" y="151"/>
                      <a:pt x="24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5"/>
                      <a:pt x="24" y="145"/>
                      <a:pt x="24" y="145"/>
                    </a:cubicBezTo>
                    <a:cubicBezTo>
                      <a:pt x="24" y="48"/>
                      <a:pt x="24" y="48"/>
                      <a:pt x="24" y="48"/>
                    </a:cubicBezTo>
                    <a:cubicBezTo>
                      <a:pt x="24" y="44"/>
                      <a:pt x="31" y="37"/>
                      <a:pt x="46" y="31"/>
                    </a:cubicBezTo>
                    <a:cubicBezTo>
                      <a:pt x="51" y="29"/>
                      <a:pt x="56" y="28"/>
                      <a:pt x="61" y="26"/>
                    </a:cubicBezTo>
                    <a:cubicBezTo>
                      <a:pt x="78" y="52"/>
                      <a:pt x="78" y="52"/>
                      <a:pt x="78" y="52"/>
                    </a:cubicBezTo>
                    <a:cubicBezTo>
                      <a:pt x="98" y="82"/>
                      <a:pt x="98" y="82"/>
                      <a:pt x="98" y="82"/>
                    </a:cubicBezTo>
                    <a:cubicBezTo>
                      <a:pt x="118" y="52"/>
                      <a:pt x="118" y="52"/>
                      <a:pt x="118" y="52"/>
                    </a:cubicBezTo>
                    <a:cubicBezTo>
                      <a:pt x="135" y="26"/>
                      <a:pt x="135" y="26"/>
                      <a:pt x="135" y="26"/>
                    </a:cubicBezTo>
                    <a:cubicBezTo>
                      <a:pt x="140" y="28"/>
                      <a:pt x="145" y="29"/>
                      <a:pt x="150" y="31"/>
                    </a:cubicBezTo>
                    <a:cubicBezTo>
                      <a:pt x="165" y="37"/>
                      <a:pt x="172" y="44"/>
                      <a:pt x="172" y="48"/>
                    </a:cubicBezTo>
                    <a:cubicBezTo>
                      <a:pt x="172" y="145"/>
                      <a:pt x="172" y="145"/>
                      <a:pt x="172" y="145"/>
                    </a:cubicBezTo>
                    <a:cubicBezTo>
                      <a:pt x="172" y="146"/>
                      <a:pt x="172" y="146"/>
                      <a:pt x="172" y="146"/>
                    </a:cubicBezTo>
                    <a:cubicBezTo>
                      <a:pt x="172" y="146"/>
                      <a:pt x="172" y="146"/>
                      <a:pt x="172" y="146"/>
                    </a:cubicBezTo>
                    <a:cubicBezTo>
                      <a:pt x="172" y="151"/>
                      <a:pt x="171" y="156"/>
                      <a:pt x="170" y="1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97AC9717-B24A-4BF5-8C18-77FB868C53DC}"/>
              </a:ext>
            </a:extLst>
          </p:cNvPr>
          <p:cNvSpPr/>
          <p:nvPr/>
        </p:nvSpPr>
        <p:spPr>
          <a:xfrm>
            <a:off x="1134699" y="4111819"/>
            <a:ext cx="2195078" cy="629735"/>
          </a:xfrm>
          <a:prstGeom prst="rect">
            <a:avLst/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BLADDER </a:t>
            </a:r>
            <a:b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01D3B74-925A-4FC3-AA83-55D97B430429}"/>
              </a:ext>
            </a:extLst>
          </p:cNvPr>
          <p:cNvSpPr/>
          <p:nvPr/>
        </p:nvSpPr>
        <p:spPr>
          <a:xfrm>
            <a:off x="1134699" y="4883291"/>
            <a:ext cx="2195078" cy="629735"/>
          </a:xfrm>
          <a:prstGeom prst="rect">
            <a:avLst/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PELVIC FLOOR </a:t>
            </a:r>
            <a:b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EXERCISES</a:t>
            </a:r>
            <a:endParaRPr lang="en-AU" sz="15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67C8922-C4EC-478B-A3B2-E8B818D8E98C}"/>
              </a:ext>
            </a:extLst>
          </p:cNvPr>
          <p:cNvSpPr/>
          <p:nvPr/>
        </p:nvSpPr>
        <p:spPr>
          <a:xfrm>
            <a:off x="3480669" y="4111819"/>
            <a:ext cx="2195078" cy="629735"/>
          </a:xfrm>
          <a:prstGeom prst="rect">
            <a:avLst/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b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AU" sz="13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23FED16-B56D-461B-8D19-BB3E31EE73FA}"/>
              </a:ext>
            </a:extLst>
          </p:cNvPr>
          <p:cNvSpPr/>
          <p:nvPr/>
        </p:nvSpPr>
        <p:spPr>
          <a:xfrm>
            <a:off x="3480669" y="4883291"/>
            <a:ext cx="2195078" cy="629735"/>
          </a:xfrm>
          <a:prstGeom prst="rect">
            <a:avLst/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LIFESTYLE &amp; DIETARY MODIFICATIONS</a:t>
            </a:r>
            <a:endParaRPr lang="en-AU" sz="15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CBEC9B6-E87F-48F1-A72C-6BABE6208E9F}"/>
              </a:ext>
            </a:extLst>
          </p:cNvPr>
          <p:cNvSpPr/>
          <p:nvPr/>
        </p:nvSpPr>
        <p:spPr>
          <a:xfrm>
            <a:off x="982884" y="8284578"/>
            <a:ext cx="1579866" cy="986741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SACRAL NEUROMODULATION</a:t>
            </a:r>
          </a:p>
          <a:p>
            <a:pPr algn="ctr" defTabSz="457017"/>
            <a:r>
              <a:rPr lang="en-AU" sz="105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day </a:t>
            </a:r>
            <a:r>
              <a:rPr lang="en-A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br>
              <a:rPr lang="en-A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(also helps with bowel issues)</a:t>
            </a:r>
            <a:r>
              <a:rPr lang="en-A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3A6DD88-55D8-4550-AE81-FDED55FCDF8F}"/>
              </a:ext>
            </a:extLst>
          </p:cNvPr>
          <p:cNvSpPr/>
          <p:nvPr/>
        </p:nvSpPr>
        <p:spPr>
          <a:xfrm>
            <a:off x="2789551" y="8272458"/>
            <a:ext cx="1402596" cy="986741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BOTOX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0D635B1-1C7C-49AA-B62A-6D15F58F7A20}"/>
              </a:ext>
            </a:extLst>
          </p:cNvPr>
          <p:cNvSpPr/>
          <p:nvPr/>
        </p:nvSpPr>
        <p:spPr>
          <a:xfrm>
            <a:off x="4439648" y="8272458"/>
            <a:ext cx="1402596" cy="986741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PTNS</a:t>
            </a:r>
          </a:p>
          <a:p>
            <a:pPr algn="ctr" defTabSz="457017"/>
            <a:r>
              <a:rPr lang="en-A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weekly </a:t>
            </a:r>
            <a:br>
              <a:rPr lang="en-A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sessions</a:t>
            </a:r>
            <a:endParaRPr lang="en-AU" sz="1799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CEE31F-1A3E-4F88-8D64-5AC57B30FF24}"/>
              </a:ext>
            </a:extLst>
          </p:cNvPr>
          <p:cNvSpPr/>
          <p:nvPr/>
        </p:nvSpPr>
        <p:spPr>
          <a:xfrm>
            <a:off x="982885" y="9440294"/>
            <a:ext cx="1579866" cy="807525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05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SACRAL NEUROMODULATION</a:t>
            </a:r>
          </a:p>
          <a:p>
            <a:pPr algn="ctr" defTabSz="457017"/>
            <a:r>
              <a:rPr lang="en-A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br>
              <a:rPr lang="en-AU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(also helps with bowel issues)</a:t>
            </a:r>
            <a:endParaRPr lang="en-AU" sz="15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2585336-4ACD-4813-BD74-8F1E7431F93C}"/>
              </a:ext>
            </a:extLst>
          </p:cNvPr>
          <p:cNvSpPr/>
          <p:nvPr/>
        </p:nvSpPr>
        <p:spPr>
          <a:xfrm>
            <a:off x="2785995" y="9428267"/>
            <a:ext cx="1402596" cy="819552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BOTOX</a:t>
            </a:r>
          </a:p>
          <a:p>
            <a:pPr algn="ctr" defTabSz="457017"/>
            <a:r>
              <a:rPr lang="en-AU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12 monthly</a:t>
            </a:r>
            <a:endParaRPr lang="en-AU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B746E17-2405-4473-891C-F17645DE4C94}"/>
              </a:ext>
            </a:extLst>
          </p:cNvPr>
          <p:cNvSpPr/>
          <p:nvPr/>
        </p:nvSpPr>
        <p:spPr>
          <a:xfrm>
            <a:off x="4436093" y="9428266"/>
            <a:ext cx="1402596" cy="819551"/>
          </a:xfrm>
          <a:prstGeom prst="rect">
            <a:avLst/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PTNS</a:t>
            </a:r>
          </a:p>
          <a:p>
            <a:pPr algn="ctr" defTabSz="457017"/>
            <a:r>
              <a:rPr lang="en-A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maintenance</a:t>
            </a:r>
            <a:endParaRPr lang="en-AU" sz="1799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Arrow: Pentagon 77">
            <a:extLst>
              <a:ext uri="{FF2B5EF4-FFF2-40B4-BE49-F238E27FC236}">
                <a16:creationId xmlns:a16="http://schemas.microsoft.com/office/drawing/2014/main" id="{F6D676F7-1A1B-4DC5-869E-6B97CAF158A2}"/>
              </a:ext>
            </a:extLst>
          </p:cNvPr>
          <p:cNvSpPr/>
          <p:nvPr/>
        </p:nvSpPr>
        <p:spPr>
          <a:xfrm rot="5400000">
            <a:off x="48321" y="3547539"/>
            <a:ext cx="910877" cy="442744"/>
          </a:xfrm>
          <a:prstGeom prst="homePlate">
            <a:avLst/>
          </a:prstGeom>
          <a:solidFill>
            <a:srgbClr val="71C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0" name="Arrow: Chevron 79">
            <a:extLst>
              <a:ext uri="{FF2B5EF4-FFF2-40B4-BE49-F238E27FC236}">
                <a16:creationId xmlns:a16="http://schemas.microsoft.com/office/drawing/2014/main" id="{22E9B374-15EF-4670-9634-A3745017072B}"/>
              </a:ext>
            </a:extLst>
          </p:cNvPr>
          <p:cNvSpPr/>
          <p:nvPr/>
        </p:nvSpPr>
        <p:spPr>
          <a:xfrm rot="16200000" flipH="1">
            <a:off x="-561630" y="6664666"/>
            <a:ext cx="2133176" cy="445143"/>
          </a:xfrm>
          <a:prstGeom prst="chevron">
            <a:avLst>
              <a:gd name="adj" fmla="val 52701"/>
            </a:avLst>
          </a:prstGeom>
          <a:solidFill>
            <a:srgbClr val="888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3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8-12 weeks</a:t>
            </a:r>
          </a:p>
        </p:txBody>
      </p:sp>
      <p:sp>
        <p:nvSpPr>
          <p:cNvPr id="81" name="Arrow: Chevron 80">
            <a:extLst>
              <a:ext uri="{FF2B5EF4-FFF2-40B4-BE49-F238E27FC236}">
                <a16:creationId xmlns:a16="http://schemas.microsoft.com/office/drawing/2014/main" id="{FB1C0FB1-AFDF-4513-B052-F9FF3B6C809C}"/>
              </a:ext>
            </a:extLst>
          </p:cNvPr>
          <p:cNvSpPr/>
          <p:nvPr/>
        </p:nvSpPr>
        <p:spPr>
          <a:xfrm rot="16200000" flipH="1">
            <a:off x="-635124" y="9091446"/>
            <a:ext cx="2280166" cy="445143"/>
          </a:xfrm>
          <a:prstGeom prst="chevron">
            <a:avLst>
              <a:gd name="adj" fmla="val 52701"/>
            </a:avLst>
          </a:prstGeom>
          <a:solidFill>
            <a:srgbClr val="004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3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therapy</a:t>
            </a:r>
          </a:p>
        </p:txBody>
      </p:sp>
      <p:sp>
        <p:nvSpPr>
          <p:cNvPr id="82" name="Arrow: Chevron 81">
            <a:extLst>
              <a:ext uri="{FF2B5EF4-FFF2-40B4-BE49-F238E27FC236}">
                <a16:creationId xmlns:a16="http://schemas.microsoft.com/office/drawing/2014/main" id="{B95775D4-59CC-4ED1-A6D0-290DBA9A6858}"/>
              </a:ext>
            </a:extLst>
          </p:cNvPr>
          <p:cNvSpPr/>
          <p:nvPr/>
        </p:nvSpPr>
        <p:spPr>
          <a:xfrm rot="16200000" flipH="1">
            <a:off x="-214739" y="4632999"/>
            <a:ext cx="1439395" cy="445143"/>
          </a:xfrm>
          <a:prstGeom prst="chevron">
            <a:avLst>
              <a:gd name="adj" fmla="val 52701"/>
            </a:avLst>
          </a:prstGeom>
          <a:solidFill>
            <a:srgbClr val="00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3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weeks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B9309D27-5B77-42ED-8303-F3B3F63297C7}"/>
              </a:ext>
            </a:extLst>
          </p:cNvPr>
          <p:cNvGrpSpPr/>
          <p:nvPr/>
        </p:nvGrpSpPr>
        <p:grpSpPr>
          <a:xfrm>
            <a:off x="1904303" y="7548885"/>
            <a:ext cx="3210356" cy="431819"/>
            <a:chOff x="2080735" y="5643053"/>
            <a:chExt cx="2746454" cy="432000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F9497E9-56F9-4B14-A6C6-ADD22B5E2315}"/>
                </a:ext>
              </a:extLst>
            </p:cNvPr>
            <p:cNvSpPr/>
            <p:nvPr/>
          </p:nvSpPr>
          <p:spPr>
            <a:xfrm>
              <a:off x="2098217" y="5643053"/>
              <a:ext cx="2728972" cy="432000"/>
            </a:xfrm>
            <a:prstGeom prst="rect">
              <a:avLst/>
            </a:prstGeom>
            <a:solidFill>
              <a:srgbClr val="71C5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017"/>
              <a:endParaRPr lang="en-AU" sz="1799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B6A72E6-2183-4198-9A23-7F75BA4A6706}"/>
                </a:ext>
              </a:extLst>
            </p:cNvPr>
            <p:cNvSpPr txBox="1"/>
            <p:nvPr/>
          </p:nvSpPr>
          <p:spPr>
            <a:xfrm>
              <a:off x="2080735" y="5700588"/>
              <a:ext cx="238510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457017"/>
              <a:r>
                <a:rPr lang="en-AU" sz="1399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RE-EVALUATION</a:t>
              </a: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1A60F494-1897-4F12-A84E-E1927E21F78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22104" y="5721088"/>
              <a:ext cx="322436" cy="266778"/>
              <a:chOff x="8135590" y="5687518"/>
              <a:chExt cx="680619" cy="680619"/>
            </a:xfrm>
            <a:solidFill>
              <a:srgbClr val="FFFFFF"/>
            </a:solidFill>
          </p:grpSpPr>
          <p:sp>
            <p:nvSpPr>
              <p:cNvPr id="93" name="Freeform 424">
                <a:extLst>
                  <a:ext uri="{FF2B5EF4-FFF2-40B4-BE49-F238E27FC236}">
                    <a16:creationId xmlns:a16="http://schemas.microsoft.com/office/drawing/2014/main" id="{70106BBE-332C-4376-A1F1-C4FDB36E9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35590" y="5687518"/>
                <a:ext cx="680619" cy="680619"/>
              </a:xfrm>
              <a:custGeom>
                <a:avLst/>
                <a:gdLst>
                  <a:gd name="T0" fmla="*/ 0 w 972"/>
                  <a:gd name="T1" fmla="*/ 0 h 972"/>
                  <a:gd name="T2" fmla="*/ 0 w 972"/>
                  <a:gd name="T3" fmla="*/ 156 h 972"/>
                  <a:gd name="T4" fmla="*/ 40 w 972"/>
                  <a:gd name="T5" fmla="*/ 156 h 972"/>
                  <a:gd name="T6" fmla="*/ 40 w 972"/>
                  <a:gd name="T7" fmla="*/ 41 h 972"/>
                  <a:gd name="T8" fmla="*/ 931 w 972"/>
                  <a:gd name="T9" fmla="*/ 41 h 972"/>
                  <a:gd name="T10" fmla="*/ 931 w 972"/>
                  <a:gd name="T11" fmla="*/ 932 h 972"/>
                  <a:gd name="T12" fmla="*/ 808 w 972"/>
                  <a:gd name="T13" fmla="*/ 932 h 972"/>
                  <a:gd name="T14" fmla="*/ 808 w 972"/>
                  <a:gd name="T15" fmla="*/ 972 h 972"/>
                  <a:gd name="T16" fmla="*/ 972 w 972"/>
                  <a:gd name="T17" fmla="*/ 972 h 972"/>
                  <a:gd name="T18" fmla="*/ 972 w 972"/>
                  <a:gd name="T19" fmla="*/ 0 h 972"/>
                  <a:gd name="T20" fmla="*/ 0 w 972"/>
                  <a:gd name="T21" fmla="*/ 0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2" h="972">
                    <a:moveTo>
                      <a:pt x="0" y="0"/>
                    </a:moveTo>
                    <a:lnTo>
                      <a:pt x="0" y="156"/>
                    </a:lnTo>
                    <a:lnTo>
                      <a:pt x="40" y="156"/>
                    </a:lnTo>
                    <a:lnTo>
                      <a:pt x="40" y="41"/>
                    </a:lnTo>
                    <a:lnTo>
                      <a:pt x="931" y="41"/>
                    </a:lnTo>
                    <a:lnTo>
                      <a:pt x="931" y="932"/>
                    </a:lnTo>
                    <a:lnTo>
                      <a:pt x="808" y="932"/>
                    </a:lnTo>
                    <a:lnTo>
                      <a:pt x="808" y="972"/>
                    </a:lnTo>
                    <a:lnTo>
                      <a:pt x="972" y="972"/>
                    </a:lnTo>
                    <a:lnTo>
                      <a:pt x="97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425">
                <a:extLst>
                  <a:ext uri="{FF2B5EF4-FFF2-40B4-BE49-F238E27FC236}">
                    <a16:creationId xmlns:a16="http://schemas.microsoft.com/office/drawing/2014/main" id="{42718AAA-6AC3-4AEA-8487-110C574D11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5286" y="5786950"/>
                <a:ext cx="151249" cy="151249"/>
              </a:xfrm>
              <a:custGeom>
                <a:avLst/>
                <a:gdLst>
                  <a:gd name="T0" fmla="*/ 64 w 128"/>
                  <a:gd name="T1" fmla="*/ 128 h 128"/>
                  <a:gd name="T2" fmla="*/ 128 w 128"/>
                  <a:gd name="T3" fmla="*/ 64 h 128"/>
                  <a:gd name="T4" fmla="*/ 64 w 128"/>
                  <a:gd name="T5" fmla="*/ 0 h 128"/>
                  <a:gd name="T6" fmla="*/ 0 w 128"/>
                  <a:gd name="T7" fmla="*/ 64 h 128"/>
                  <a:gd name="T8" fmla="*/ 64 w 128"/>
                  <a:gd name="T9" fmla="*/ 128 h 128"/>
                  <a:gd name="T10" fmla="*/ 64 w 128"/>
                  <a:gd name="T11" fmla="*/ 24 h 128"/>
                  <a:gd name="T12" fmla="*/ 104 w 128"/>
                  <a:gd name="T13" fmla="*/ 64 h 128"/>
                  <a:gd name="T14" fmla="*/ 64 w 128"/>
                  <a:gd name="T15" fmla="*/ 104 h 128"/>
                  <a:gd name="T16" fmla="*/ 24 w 128"/>
                  <a:gd name="T17" fmla="*/ 64 h 128"/>
                  <a:gd name="T18" fmla="*/ 64 w 128"/>
                  <a:gd name="T19" fmla="*/ 2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128">
                    <a:moveTo>
                      <a:pt x="64" y="128"/>
                    </a:moveTo>
                    <a:cubicBezTo>
                      <a:pt x="99" y="128"/>
                      <a:pt x="128" y="99"/>
                      <a:pt x="128" y="64"/>
                    </a:cubicBezTo>
                    <a:cubicBezTo>
                      <a:pt x="128" y="29"/>
                      <a:pt x="99" y="0"/>
                      <a:pt x="64" y="0"/>
                    </a:cubicBezTo>
                    <a:cubicBezTo>
                      <a:pt x="28" y="0"/>
                      <a:pt x="0" y="29"/>
                      <a:pt x="0" y="64"/>
                    </a:cubicBezTo>
                    <a:cubicBezTo>
                      <a:pt x="0" y="99"/>
                      <a:pt x="28" y="128"/>
                      <a:pt x="64" y="128"/>
                    </a:cubicBezTo>
                    <a:close/>
                    <a:moveTo>
                      <a:pt x="64" y="24"/>
                    </a:moveTo>
                    <a:cubicBezTo>
                      <a:pt x="86" y="24"/>
                      <a:pt x="104" y="42"/>
                      <a:pt x="104" y="64"/>
                    </a:cubicBezTo>
                    <a:cubicBezTo>
                      <a:pt x="104" y="86"/>
                      <a:pt x="86" y="104"/>
                      <a:pt x="64" y="104"/>
                    </a:cubicBezTo>
                    <a:cubicBezTo>
                      <a:pt x="42" y="104"/>
                      <a:pt x="24" y="86"/>
                      <a:pt x="24" y="64"/>
                    </a:cubicBezTo>
                    <a:cubicBezTo>
                      <a:pt x="24" y="42"/>
                      <a:pt x="42" y="24"/>
                      <a:pt x="6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426">
                <a:extLst>
                  <a:ext uri="{FF2B5EF4-FFF2-40B4-BE49-F238E27FC236}">
                    <a16:creationId xmlns:a16="http://schemas.microsoft.com/office/drawing/2014/main" id="{030791BB-9501-472C-AD27-837C894182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63162" y="5950102"/>
                <a:ext cx="295495" cy="418035"/>
              </a:xfrm>
              <a:custGeom>
                <a:avLst/>
                <a:gdLst>
                  <a:gd name="T0" fmla="*/ 221 w 250"/>
                  <a:gd name="T1" fmla="*/ 164 h 354"/>
                  <a:gd name="T2" fmla="*/ 223 w 250"/>
                  <a:gd name="T3" fmla="*/ 51 h 354"/>
                  <a:gd name="T4" fmla="*/ 131 w 250"/>
                  <a:gd name="T5" fmla="*/ 0 h 354"/>
                  <a:gd name="T6" fmla="*/ 64 w 250"/>
                  <a:gd name="T7" fmla="*/ 11 h 354"/>
                  <a:gd name="T8" fmla="*/ 27 w 250"/>
                  <a:gd name="T9" fmla="*/ 148 h 354"/>
                  <a:gd name="T10" fmla="*/ 26 w 250"/>
                  <a:gd name="T11" fmla="*/ 164 h 354"/>
                  <a:gd name="T12" fmla="*/ 0 w 250"/>
                  <a:gd name="T13" fmla="*/ 354 h 354"/>
                  <a:gd name="T14" fmla="*/ 250 w 250"/>
                  <a:gd name="T15" fmla="*/ 190 h 354"/>
                  <a:gd name="T16" fmla="*/ 51 w 250"/>
                  <a:gd name="T17" fmla="*/ 149 h 354"/>
                  <a:gd name="T18" fmla="*/ 51 w 250"/>
                  <a:gd name="T19" fmla="*/ 148 h 354"/>
                  <a:gd name="T20" fmla="*/ 73 w 250"/>
                  <a:gd name="T21" fmla="*/ 34 h 354"/>
                  <a:gd name="T22" fmla="*/ 131 w 250"/>
                  <a:gd name="T23" fmla="*/ 24 h 354"/>
                  <a:gd name="T24" fmla="*/ 199 w 250"/>
                  <a:gd name="T25" fmla="*/ 51 h 354"/>
                  <a:gd name="T26" fmla="*/ 199 w 250"/>
                  <a:gd name="T27" fmla="*/ 148 h 354"/>
                  <a:gd name="T28" fmla="*/ 196 w 250"/>
                  <a:gd name="T29" fmla="*/ 160 h 354"/>
                  <a:gd name="T30" fmla="*/ 196 w 250"/>
                  <a:gd name="T31" fmla="*/ 160 h 354"/>
                  <a:gd name="T32" fmla="*/ 191 w 250"/>
                  <a:gd name="T33" fmla="*/ 160 h 354"/>
                  <a:gd name="T34" fmla="*/ 169 w 250"/>
                  <a:gd name="T35" fmla="*/ 160 h 354"/>
                  <a:gd name="T36" fmla="*/ 125 w 250"/>
                  <a:gd name="T37" fmla="*/ 139 h 354"/>
                  <a:gd name="T38" fmla="*/ 81 w 250"/>
                  <a:gd name="T39" fmla="*/ 160 h 354"/>
                  <a:gd name="T40" fmla="*/ 58 w 250"/>
                  <a:gd name="T41" fmla="*/ 160 h 354"/>
                  <a:gd name="T42" fmla="*/ 53 w 250"/>
                  <a:gd name="T43" fmla="*/ 160 h 354"/>
                  <a:gd name="T44" fmla="*/ 53 w 250"/>
                  <a:gd name="T45" fmla="*/ 160 h 354"/>
                  <a:gd name="T46" fmla="*/ 105 w 250"/>
                  <a:gd name="T47" fmla="*/ 273 h 354"/>
                  <a:gd name="T48" fmla="*/ 109 w 250"/>
                  <a:gd name="T49" fmla="*/ 158 h 354"/>
                  <a:gd name="T50" fmla="*/ 113 w 250"/>
                  <a:gd name="T51" fmla="*/ 273 h 354"/>
                  <a:gd name="T52" fmla="*/ 137 w 250"/>
                  <a:gd name="T53" fmla="*/ 158 h 354"/>
                  <a:gd name="T54" fmla="*/ 145 w 250"/>
                  <a:gd name="T55" fmla="*/ 162 h 354"/>
                  <a:gd name="T56" fmla="*/ 145 w 250"/>
                  <a:gd name="T57" fmla="*/ 201 h 354"/>
                  <a:gd name="T58" fmla="*/ 137 w 250"/>
                  <a:gd name="T59" fmla="*/ 273 h 354"/>
                  <a:gd name="T60" fmla="*/ 226 w 250"/>
                  <a:gd name="T61" fmla="*/ 330 h 354"/>
                  <a:gd name="T62" fmla="*/ 24 w 250"/>
                  <a:gd name="T63" fmla="*/ 190 h 354"/>
                  <a:gd name="T64" fmla="*/ 81 w 250"/>
                  <a:gd name="T65" fmla="*/ 188 h 354"/>
                  <a:gd name="T66" fmla="*/ 81 w 250"/>
                  <a:gd name="T67" fmla="*/ 273 h 354"/>
                  <a:gd name="T68" fmla="*/ 81 w 250"/>
                  <a:gd name="T69" fmla="*/ 297 h 354"/>
                  <a:gd name="T70" fmla="*/ 169 w 250"/>
                  <a:gd name="T71" fmla="*/ 273 h 354"/>
                  <a:gd name="T72" fmla="*/ 169 w 250"/>
                  <a:gd name="T73" fmla="*/ 201 h 354"/>
                  <a:gd name="T74" fmla="*/ 224 w 250"/>
                  <a:gd name="T75" fmla="*/ 188 h 354"/>
                  <a:gd name="T76" fmla="*/ 226 w 250"/>
                  <a:gd name="T77" fmla="*/ 33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50" h="354">
                    <a:moveTo>
                      <a:pt x="224" y="164"/>
                    </a:moveTo>
                    <a:cubicBezTo>
                      <a:pt x="221" y="164"/>
                      <a:pt x="221" y="164"/>
                      <a:pt x="221" y="164"/>
                    </a:cubicBezTo>
                    <a:cubicBezTo>
                      <a:pt x="223" y="157"/>
                      <a:pt x="223" y="151"/>
                      <a:pt x="223" y="148"/>
                    </a:cubicBezTo>
                    <a:cubicBezTo>
                      <a:pt x="223" y="51"/>
                      <a:pt x="223" y="51"/>
                      <a:pt x="223" y="51"/>
                    </a:cubicBezTo>
                    <a:cubicBezTo>
                      <a:pt x="223" y="39"/>
                      <a:pt x="216" y="23"/>
                      <a:pt x="185" y="11"/>
                    </a:cubicBezTo>
                    <a:cubicBezTo>
                      <a:pt x="166" y="4"/>
                      <a:pt x="144" y="0"/>
                      <a:pt x="13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05" y="0"/>
                      <a:pt x="83" y="4"/>
                      <a:pt x="64" y="11"/>
                    </a:cubicBezTo>
                    <a:cubicBezTo>
                      <a:pt x="33" y="23"/>
                      <a:pt x="27" y="39"/>
                      <a:pt x="27" y="51"/>
                    </a:cubicBezTo>
                    <a:cubicBezTo>
                      <a:pt x="27" y="148"/>
                      <a:pt x="27" y="148"/>
                      <a:pt x="27" y="148"/>
                    </a:cubicBezTo>
                    <a:cubicBezTo>
                      <a:pt x="27" y="151"/>
                      <a:pt x="27" y="157"/>
                      <a:pt x="29" y="164"/>
                    </a:cubicBezTo>
                    <a:cubicBezTo>
                      <a:pt x="26" y="164"/>
                      <a:pt x="26" y="164"/>
                      <a:pt x="26" y="164"/>
                    </a:cubicBezTo>
                    <a:cubicBezTo>
                      <a:pt x="11" y="164"/>
                      <a:pt x="0" y="175"/>
                      <a:pt x="0" y="190"/>
                    </a:cubicBezTo>
                    <a:cubicBezTo>
                      <a:pt x="0" y="354"/>
                      <a:pt x="0" y="354"/>
                      <a:pt x="0" y="354"/>
                    </a:cubicBezTo>
                    <a:cubicBezTo>
                      <a:pt x="250" y="354"/>
                      <a:pt x="250" y="354"/>
                      <a:pt x="250" y="354"/>
                    </a:cubicBezTo>
                    <a:cubicBezTo>
                      <a:pt x="250" y="190"/>
                      <a:pt x="250" y="190"/>
                      <a:pt x="250" y="190"/>
                    </a:cubicBezTo>
                    <a:cubicBezTo>
                      <a:pt x="250" y="175"/>
                      <a:pt x="238" y="164"/>
                      <a:pt x="224" y="164"/>
                    </a:cubicBezTo>
                    <a:close/>
                    <a:moveTo>
                      <a:pt x="51" y="149"/>
                    </a:moveTo>
                    <a:cubicBezTo>
                      <a:pt x="51" y="148"/>
                      <a:pt x="51" y="148"/>
                      <a:pt x="51" y="148"/>
                    </a:cubicBezTo>
                    <a:cubicBezTo>
                      <a:pt x="51" y="148"/>
                      <a:pt x="51" y="148"/>
                      <a:pt x="51" y="148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51" y="46"/>
                      <a:pt x="58" y="40"/>
                      <a:pt x="73" y="34"/>
                    </a:cubicBezTo>
                    <a:cubicBezTo>
                      <a:pt x="89" y="27"/>
                      <a:pt x="108" y="24"/>
                      <a:pt x="118" y="24"/>
                    </a:cubicBezTo>
                    <a:cubicBezTo>
                      <a:pt x="131" y="24"/>
                      <a:pt x="131" y="24"/>
                      <a:pt x="131" y="24"/>
                    </a:cubicBezTo>
                    <a:cubicBezTo>
                      <a:pt x="142" y="24"/>
                      <a:pt x="160" y="27"/>
                      <a:pt x="176" y="34"/>
                    </a:cubicBezTo>
                    <a:cubicBezTo>
                      <a:pt x="192" y="40"/>
                      <a:pt x="199" y="46"/>
                      <a:pt x="199" y="51"/>
                    </a:cubicBezTo>
                    <a:cubicBezTo>
                      <a:pt x="199" y="148"/>
                      <a:pt x="199" y="148"/>
                      <a:pt x="199" y="148"/>
                    </a:cubicBezTo>
                    <a:cubicBezTo>
                      <a:pt x="199" y="148"/>
                      <a:pt x="199" y="148"/>
                      <a:pt x="199" y="148"/>
                    </a:cubicBezTo>
                    <a:cubicBezTo>
                      <a:pt x="199" y="149"/>
                      <a:pt x="199" y="149"/>
                      <a:pt x="199" y="149"/>
                    </a:cubicBezTo>
                    <a:cubicBezTo>
                      <a:pt x="199" y="154"/>
                      <a:pt x="198" y="159"/>
                      <a:pt x="196" y="160"/>
                    </a:cubicBezTo>
                    <a:cubicBezTo>
                      <a:pt x="196" y="160"/>
                      <a:pt x="196" y="160"/>
                      <a:pt x="196" y="160"/>
                    </a:cubicBezTo>
                    <a:cubicBezTo>
                      <a:pt x="196" y="160"/>
                      <a:pt x="196" y="160"/>
                      <a:pt x="196" y="160"/>
                    </a:cubicBezTo>
                    <a:cubicBezTo>
                      <a:pt x="192" y="160"/>
                      <a:pt x="192" y="160"/>
                      <a:pt x="192" y="160"/>
                    </a:cubicBezTo>
                    <a:cubicBezTo>
                      <a:pt x="191" y="160"/>
                      <a:pt x="191" y="160"/>
                      <a:pt x="191" y="160"/>
                    </a:cubicBezTo>
                    <a:cubicBezTo>
                      <a:pt x="190" y="160"/>
                      <a:pt x="190" y="160"/>
                      <a:pt x="190" y="160"/>
                    </a:cubicBezTo>
                    <a:cubicBezTo>
                      <a:pt x="169" y="160"/>
                      <a:pt x="169" y="160"/>
                      <a:pt x="169" y="160"/>
                    </a:cubicBezTo>
                    <a:cubicBezTo>
                      <a:pt x="168" y="146"/>
                      <a:pt x="156" y="134"/>
                      <a:pt x="141" y="134"/>
                    </a:cubicBezTo>
                    <a:cubicBezTo>
                      <a:pt x="135" y="134"/>
                      <a:pt x="129" y="136"/>
                      <a:pt x="125" y="139"/>
                    </a:cubicBezTo>
                    <a:cubicBezTo>
                      <a:pt x="120" y="136"/>
                      <a:pt x="115" y="134"/>
                      <a:pt x="109" y="134"/>
                    </a:cubicBezTo>
                    <a:cubicBezTo>
                      <a:pt x="94" y="134"/>
                      <a:pt x="81" y="146"/>
                      <a:pt x="81" y="160"/>
                    </a:cubicBezTo>
                    <a:cubicBezTo>
                      <a:pt x="59" y="160"/>
                      <a:pt x="59" y="160"/>
                      <a:pt x="59" y="160"/>
                    </a:cubicBezTo>
                    <a:cubicBezTo>
                      <a:pt x="58" y="160"/>
                      <a:pt x="58" y="160"/>
                      <a:pt x="58" y="160"/>
                    </a:cubicBezTo>
                    <a:cubicBezTo>
                      <a:pt x="57" y="160"/>
                      <a:pt x="57" y="160"/>
                      <a:pt x="57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3" y="160"/>
                      <a:pt x="53" y="160"/>
                      <a:pt x="53" y="160"/>
                    </a:cubicBezTo>
                    <a:cubicBezTo>
                      <a:pt x="52" y="159"/>
                      <a:pt x="50" y="154"/>
                      <a:pt x="51" y="149"/>
                    </a:cubicBezTo>
                    <a:close/>
                    <a:moveTo>
                      <a:pt x="105" y="273"/>
                    </a:moveTo>
                    <a:cubicBezTo>
                      <a:pt x="105" y="162"/>
                      <a:pt x="105" y="162"/>
                      <a:pt x="105" y="162"/>
                    </a:cubicBezTo>
                    <a:cubicBezTo>
                      <a:pt x="105" y="160"/>
                      <a:pt x="106" y="158"/>
                      <a:pt x="109" y="158"/>
                    </a:cubicBezTo>
                    <a:cubicBezTo>
                      <a:pt x="113" y="158"/>
                      <a:pt x="113" y="158"/>
                      <a:pt x="113" y="158"/>
                    </a:cubicBezTo>
                    <a:cubicBezTo>
                      <a:pt x="113" y="273"/>
                      <a:pt x="113" y="273"/>
                      <a:pt x="113" y="273"/>
                    </a:cubicBezTo>
                    <a:lnTo>
                      <a:pt x="105" y="273"/>
                    </a:lnTo>
                    <a:close/>
                    <a:moveTo>
                      <a:pt x="137" y="158"/>
                    </a:moveTo>
                    <a:cubicBezTo>
                      <a:pt x="141" y="158"/>
                      <a:pt x="141" y="158"/>
                      <a:pt x="141" y="158"/>
                    </a:cubicBezTo>
                    <a:cubicBezTo>
                      <a:pt x="143" y="158"/>
                      <a:pt x="145" y="160"/>
                      <a:pt x="145" y="162"/>
                    </a:cubicBezTo>
                    <a:cubicBezTo>
                      <a:pt x="145" y="201"/>
                      <a:pt x="145" y="201"/>
                      <a:pt x="145" y="201"/>
                    </a:cubicBezTo>
                    <a:cubicBezTo>
                      <a:pt x="145" y="201"/>
                      <a:pt x="145" y="201"/>
                      <a:pt x="145" y="201"/>
                    </a:cubicBezTo>
                    <a:cubicBezTo>
                      <a:pt x="145" y="273"/>
                      <a:pt x="145" y="273"/>
                      <a:pt x="145" y="273"/>
                    </a:cubicBezTo>
                    <a:cubicBezTo>
                      <a:pt x="137" y="273"/>
                      <a:pt x="137" y="273"/>
                      <a:pt x="137" y="273"/>
                    </a:cubicBezTo>
                    <a:lnTo>
                      <a:pt x="137" y="158"/>
                    </a:lnTo>
                    <a:close/>
                    <a:moveTo>
                      <a:pt x="226" y="330"/>
                    </a:moveTo>
                    <a:cubicBezTo>
                      <a:pt x="24" y="330"/>
                      <a:pt x="24" y="330"/>
                      <a:pt x="24" y="330"/>
                    </a:cubicBezTo>
                    <a:cubicBezTo>
                      <a:pt x="24" y="190"/>
                      <a:pt x="24" y="190"/>
                      <a:pt x="24" y="190"/>
                    </a:cubicBezTo>
                    <a:cubicBezTo>
                      <a:pt x="24" y="189"/>
                      <a:pt x="25" y="188"/>
                      <a:pt x="26" y="188"/>
                    </a:cubicBezTo>
                    <a:cubicBezTo>
                      <a:pt x="81" y="188"/>
                      <a:pt x="81" y="188"/>
                      <a:pt x="81" y="188"/>
                    </a:cubicBezTo>
                    <a:cubicBezTo>
                      <a:pt x="81" y="201"/>
                      <a:pt x="81" y="201"/>
                      <a:pt x="81" y="201"/>
                    </a:cubicBezTo>
                    <a:cubicBezTo>
                      <a:pt x="81" y="273"/>
                      <a:pt x="81" y="273"/>
                      <a:pt x="81" y="273"/>
                    </a:cubicBezTo>
                    <a:cubicBezTo>
                      <a:pt x="81" y="273"/>
                      <a:pt x="81" y="273"/>
                      <a:pt x="81" y="273"/>
                    </a:cubicBezTo>
                    <a:cubicBezTo>
                      <a:pt x="81" y="297"/>
                      <a:pt x="81" y="297"/>
                      <a:pt x="81" y="297"/>
                    </a:cubicBezTo>
                    <a:cubicBezTo>
                      <a:pt x="169" y="297"/>
                      <a:pt x="169" y="297"/>
                      <a:pt x="169" y="297"/>
                    </a:cubicBezTo>
                    <a:cubicBezTo>
                      <a:pt x="169" y="273"/>
                      <a:pt x="169" y="273"/>
                      <a:pt x="169" y="273"/>
                    </a:cubicBezTo>
                    <a:cubicBezTo>
                      <a:pt x="169" y="273"/>
                      <a:pt x="169" y="273"/>
                      <a:pt x="169" y="273"/>
                    </a:cubicBezTo>
                    <a:cubicBezTo>
                      <a:pt x="169" y="201"/>
                      <a:pt x="169" y="201"/>
                      <a:pt x="169" y="201"/>
                    </a:cubicBezTo>
                    <a:cubicBezTo>
                      <a:pt x="169" y="188"/>
                      <a:pt x="169" y="188"/>
                      <a:pt x="169" y="188"/>
                    </a:cubicBezTo>
                    <a:cubicBezTo>
                      <a:pt x="224" y="188"/>
                      <a:pt x="224" y="188"/>
                      <a:pt x="224" y="188"/>
                    </a:cubicBezTo>
                    <a:cubicBezTo>
                      <a:pt x="225" y="188"/>
                      <a:pt x="226" y="189"/>
                      <a:pt x="226" y="190"/>
                    </a:cubicBezTo>
                    <a:lnTo>
                      <a:pt x="226" y="3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427">
                <a:extLst>
                  <a:ext uri="{FF2B5EF4-FFF2-40B4-BE49-F238E27FC236}">
                    <a16:creationId xmlns:a16="http://schemas.microsoft.com/office/drawing/2014/main" id="{03AA62A7-B258-4E27-B805-CD2FFEDEA0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75502" y="5803755"/>
                <a:ext cx="151249" cy="149848"/>
              </a:xfrm>
              <a:custGeom>
                <a:avLst/>
                <a:gdLst>
                  <a:gd name="T0" fmla="*/ 64 w 128"/>
                  <a:gd name="T1" fmla="*/ 127 h 127"/>
                  <a:gd name="T2" fmla="*/ 128 w 128"/>
                  <a:gd name="T3" fmla="*/ 64 h 127"/>
                  <a:gd name="T4" fmla="*/ 64 w 128"/>
                  <a:gd name="T5" fmla="*/ 0 h 127"/>
                  <a:gd name="T6" fmla="*/ 0 w 128"/>
                  <a:gd name="T7" fmla="*/ 64 h 127"/>
                  <a:gd name="T8" fmla="*/ 64 w 128"/>
                  <a:gd name="T9" fmla="*/ 127 h 127"/>
                  <a:gd name="T10" fmla="*/ 64 w 128"/>
                  <a:gd name="T11" fmla="*/ 24 h 127"/>
                  <a:gd name="T12" fmla="*/ 104 w 128"/>
                  <a:gd name="T13" fmla="*/ 64 h 127"/>
                  <a:gd name="T14" fmla="*/ 64 w 128"/>
                  <a:gd name="T15" fmla="*/ 103 h 127"/>
                  <a:gd name="T16" fmla="*/ 24 w 128"/>
                  <a:gd name="T17" fmla="*/ 64 h 127"/>
                  <a:gd name="T18" fmla="*/ 64 w 128"/>
                  <a:gd name="T19" fmla="*/ 24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127">
                    <a:moveTo>
                      <a:pt x="64" y="127"/>
                    </a:moveTo>
                    <a:cubicBezTo>
                      <a:pt x="99" y="127"/>
                      <a:pt x="128" y="99"/>
                      <a:pt x="128" y="64"/>
                    </a:cubicBezTo>
                    <a:cubicBezTo>
                      <a:pt x="128" y="28"/>
                      <a:pt x="99" y="0"/>
                      <a:pt x="64" y="0"/>
                    </a:cubicBezTo>
                    <a:cubicBezTo>
                      <a:pt x="29" y="0"/>
                      <a:pt x="0" y="28"/>
                      <a:pt x="0" y="64"/>
                    </a:cubicBezTo>
                    <a:cubicBezTo>
                      <a:pt x="0" y="99"/>
                      <a:pt x="29" y="127"/>
                      <a:pt x="64" y="127"/>
                    </a:cubicBezTo>
                    <a:close/>
                    <a:moveTo>
                      <a:pt x="64" y="24"/>
                    </a:moveTo>
                    <a:cubicBezTo>
                      <a:pt x="86" y="24"/>
                      <a:pt x="104" y="42"/>
                      <a:pt x="104" y="64"/>
                    </a:cubicBezTo>
                    <a:cubicBezTo>
                      <a:pt x="104" y="86"/>
                      <a:pt x="86" y="103"/>
                      <a:pt x="64" y="103"/>
                    </a:cubicBezTo>
                    <a:cubicBezTo>
                      <a:pt x="42" y="103"/>
                      <a:pt x="24" y="86"/>
                      <a:pt x="24" y="64"/>
                    </a:cubicBezTo>
                    <a:cubicBezTo>
                      <a:pt x="24" y="42"/>
                      <a:pt x="42" y="24"/>
                      <a:pt x="64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428">
                <a:extLst>
                  <a:ext uri="{FF2B5EF4-FFF2-40B4-BE49-F238E27FC236}">
                    <a16:creationId xmlns:a16="http://schemas.microsoft.com/office/drawing/2014/main" id="{AAF65D4B-117D-49F1-97CA-EB594C3378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35590" y="5969008"/>
                <a:ext cx="231074" cy="399128"/>
              </a:xfrm>
              <a:custGeom>
                <a:avLst/>
                <a:gdLst>
                  <a:gd name="T0" fmla="*/ 196 w 196"/>
                  <a:gd name="T1" fmla="*/ 145 h 338"/>
                  <a:gd name="T2" fmla="*/ 196 w 196"/>
                  <a:gd name="T3" fmla="*/ 48 h 338"/>
                  <a:gd name="T4" fmla="*/ 158 w 196"/>
                  <a:gd name="T5" fmla="*/ 9 h 338"/>
                  <a:gd name="T6" fmla="*/ 124 w 196"/>
                  <a:gd name="T7" fmla="*/ 0 h 338"/>
                  <a:gd name="T8" fmla="*/ 98 w 196"/>
                  <a:gd name="T9" fmla="*/ 39 h 338"/>
                  <a:gd name="T10" fmla="*/ 72 w 196"/>
                  <a:gd name="T11" fmla="*/ 0 h 338"/>
                  <a:gd name="T12" fmla="*/ 38 w 196"/>
                  <a:gd name="T13" fmla="*/ 9 h 338"/>
                  <a:gd name="T14" fmla="*/ 0 w 196"/>
                  <a:gd name="T15" fmla="*/ 48 h 338"/>
                  <a:gd name="T16" fmla="*/ 0 w 196"/>
                  <a:gd name="T17" fmla="*/ 145 h 338"/>
                  <a:gd name="T18" fmla="*/ 9 w 196"/>
                  <a:gd name="T19" fmla="*/ 174 h 338"/>
                  <a:gd name="T20" fmla="*/ 27 w 196"/>
                  <a:gd name="T21" fmla="*/ 182 h 338"/>
                  <a:gd name="T22" fmla="*/ 31 w 196"/>
                  <a:gd name="T23" fmla="*/ 182 h 338"/>
                  <a:gd name="T24" fmla="*/ 39 w 196"/>
                  <a:gd name="T25" fmla="*/ 338 h 338"/>
                  <a:gd name="T26" fmla="*/ 157 w 196"/>
                  <a:gd name="T27" fmla="*/ 338 h 338"/>
                  <a:gd name="T28" fmla="*/ 165 w 196"/>
                  <a:gd name="T29" fmla="*/ 182 h 338"/>
                  <a:gd name="T30" fmla="*/ 169 w 196"/>
                  <a:gd name="T31" fmla="*/ 182 h 338"/>
                  <a:gd name="T32" fmla="*/ 187 w 196"/>
                  <a:gd name="T33" fmla="*/ 174 h 338"/>
                  <a:gd name="T34" fmla="*/ 196 w 196"/>
                  <a:gd name="T35" fmla="*/ 145 h 338"/>
                  <a:gd name="T36" fmla="*/ 170 w 196"/>
                  <a:gd name="T37" fmla="*/ 158 h 338"/>
                  <a:gd name="T38" fmla="*/ 169 w 196"/>
                  <a:gd name="T39" fmla="*/ 158 h 338"/>
                  <a:gd name="T40" fmla="*/ 169 w 196"/>
                  <a:gd name="T41" fmla="*/ 158 h 338"/>
                  <a:gd name="T42" fmla="*/ 168 w 196"/>
                  <a:gd name="T43" fmla="*/ 158 h 338"/>
                  <a:gd name="T44" fmla="*/ 164 w 196"/>
                  <a:gd name="T45" fmla="*/ 158 h 338"/>
                  <a:gd name="T46" fmla="*/ 142 w 196"/>
                  <a:gd name="T47" fmla="*/ 159 h 338"/>
                  <a:gd name="T48" fmla="*/ 141 w 196"/>
                  <a:gd name="T49" fmla="*/ 181 h 338"/>
                  <a:gd name="T50" fmla="*/ 134 w 196"/>
                  <a:gd name="T51" fmla="*/ 314 h 338"/>
                  <a:gd name="T52" fmla="*/ 110 w 196"/>
                  <a:gd name="T53" fmla="*/ 314 h 338"/>
                  <a:gd name="T54" fmla="*/ 110 w 196"/>
                  <a:gd name="T55" fmla="*/ 197 h 338"/>
                  <a:gd name="T56" fmla="*/ 86 w 196"/>
                  <a:gd name="T57" fmla="*/ 197 h 338"/>
                  <a:gd name="T58" fmla="*/ 86 w 196"/>
                  <a:gd name="T59" fmla="*/ 314 h 338"/>
                  <a:gd name="T60" fmla="*/ 62 w 196"/>
                  <a:gd name="T61" fmla="*/ 314 h 338"/>
                  <a:gd name="T62" fmla="*/ 55 w 196"/>
                  <a:gd name="T63" fmla="*/ 181 h 338"/>
                  <a:gd name="T64" fmla="*/ 54 w 196"/>
                  <a:gd name="T65" fmla="*/ 159 h 338"/>
                  <a:gd name="T66" fmla="*/ 32 w 196"/>
                  <a:gd name="T67" fmla="*/ 158 h 338"/>
                  <a:gd name="T68" fmla="*/ 28 w 196"/>
                  <a:gd name="T69" fmla="*/ 158 h 338"/>
                  <a:gd name="T70" fmla="*/ 27 w 196"/>
                  <a:gd name="T71" fmla="*/ 158 h 338"/>
                  <a:gd name="T72" fmla="*/ 27 w 196"/>
                  <a:gd name="T73" fmla="*/ 158 h 338"/>
                  <a:gd name="T74" fmla="*/ 26 w 196"/>
                  <a:gd name="T75" fmla="*/ 158 h 338"/>
                  <a:gd name="T76" fmla="*/ 24 w 196"/>
                  <a:gd name="T77" fmla="*/ 146 h 338"/>
                  <a:gd name="T78" fmla="*/ 24 w 196"/>
                  <a:gd name="T79" fmla="*/ 146 h 338"/>
                  <a:gd name="T80" fmla="*/ 24 w 196"/>
                  <a:gd name="T81" fmla="*/ 145 h 338"/>
                  <a:gd name="T82" fmla="*/ 24 w 196"/>
                  <a:gd name="T83" fmla="*/ 48 h 338"/>
                  <a:gd name="T84" fmla="*/ 46 w 196"/>
                  <a:gd name="T85" fmla="*/ 31 h 338"/>
                  <a:gd name="T86" fmla="*/ 61 w 196"/>
                  <a:gd name="T87" fmla="*/ 26 h 338"/>
                  <a:gd name="T88" fmla="*/ 78 w 196"/>
                  <a:gd name="T89" fmla="*/ 52 h 338"/>
                  <a:gd name="T90" fmla="*/ 98 w 196"/>
                  <a:gd name="T91" fmla="*/ 82 h 338"/>
                  <a:gd name="T92" fmla="*/ 118 w 196"/>
                  <a:gd name="T93" fmla="*/ 52 h 338"/>
                  <a:gd name="T94" fmla="*/ 135 w 196"/>
                  <a:gd name="T95" fmla="*/ 26 h 338"/>
                  <a:gd name="T96" fmla="*/ 150 w 196"/>
                  <a:gd name="T97" fmla="*/ 31 h 338"/>
                  <a:gd name="T98" fmla="*/ 172 w 196"/>
                  <a:gd name="T99" fmla="*/ 48 h 338"/>
                  <a:gd name="T100" fmla="*/ 172 w 196"/>
                  <a:gd name="T101" fmla="*/ 145 h 338"/>
                  <a:gd name="T102" fmla="*/ 172 w 196"/>
                  <a:gd name="T103" fmla="*/ 146 h 338"/>
                  <a:gd name="T104" fmla="*/ 172 w 196"/>
                  <a:gd name="T105" fmla="*/ 146 h 338"/>
                  <a:gd name="T106" fmla="*/ 170 w 196"/>
                  <a:gd name="T107" fmla="*/ 158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6" h="338">
                    <a:moveTo>
                      <a:pt x="196" y="145"/>
                    </a:moveTo>
                    <a:cubicBezTo>
                      <a:pt x="196" y="48"/>
                      <a:pt x="196" y="48"/>
                      <a:pt x="196" y="48"/>
                    </a:cubicBezTo>
                    <a:cubicBezTo>
                      <a:pt x="196" y="37"/>
                      <a:pt x="189" y="21"/>
                      <a:pt x="158" y="9"/>
                    </a:cubicBezTo>
                    <a:cubicBezTo>
                      <a:pt x="147" y="4"/>
                      <a:pt x="135" y="1"/>
                      <a:pt x="124" y="0"/>
                    </a:cubicBezTo>
                    <a:cubicBezTo>
                      <a:pt x="98" y="39"/>
                      <a:pt x="98" y="39"/>
                      <a:pt x="98" y="39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61" y="1"/>
                      <a:pt x="49" y="4"/>
                      <a:pt x="38" y="9"/>
                    </a:cubicBezTo>
                    <a:cubicBezTo>
                      <a:pt x="7" y="21"/>
                      <a:pt x="0" y="37"/>
                      <a:pt x="0" y="48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0" y="150"/>
                      <a:pt x="0" y="165"/>
                      <a:pt x="9" y="174"/>
                    </a:cubicBezTo>
                    <a:cubicBezTo>
                      <a:pt x="14" y="179"/>
                      <a:pt x="20" y="182"/>
                      <a:pt x="27" y="182"/>
                    </a:cubicBezTo>
                    <a:cubicBezTo>
                      <a:pt x="31" y="182"/>
                      <a:pt x="31" y="182"/>
                      <a:pt x="31" y="182"/>
                    </a:cubicBezTo>
                    <a:cubicBezTo>
                      <a:pt x="39" y="338"/>
                      <a:pt x="39" y="338"/>
                      <a:pt x="39" y="338"/>
                    </a:cubicBezTo>
                    <a:cubicBezTo>
                      <a:pt x="157" y="338"/>
                      <a:pt x="157" y="338"/>
                      <a:pt x="157" y="338"/>
                    </a:cubicBezTo>
                    <a:cubicBezTo>
                      <a:pt x="165" y="182"/>
                      <a:pt x="165" y="182"/>
                      <a:pt x="165" y="182"/>
                    </a:cubicBezTo>
                    <a:cubicBezTo>
                      <a:pt x="169" y="182"/>
                      <a:pt x="169" y="182"/>
                      <a:pt x="169" y="182"/>
                    </a:cubicBezTo>
                    <a:cubicBezTo>
                      <a:pt x="176" y="182"/>
                      <a:pt x="182" y="179"/>
                      <a:pt x="187" y="174"/>
                    </a:cubicBezTo>
                    <a:cubicBezTo>
                      <a:pt x="196" y="165"/>
                      <a:pt x="196" y="150"/>
                      <a:pt x="196" y="145"/>
                    </a:cubicBezTo>
                    <a:close/>
                    <a:moveTo>
                      <a:pt x="170" y="158"/>
                    </a:moveTo>
                    <a:cubicBezTo>
                      <a:pt x="170" y="158"/>
                      <a:pt x="169" y="158"/>
                      <a:pt x="169" y="158"/>
                    </a:cubicBezTo>
                    <a:cubicBezTo>
                      <a:pt x="169" y="158"/>
                      <a:pt x="169" y="158"/>
                      <a:pt x="169" y="158"/>
                    </a:cubicBezTo>
                    <a:cubicBezTo>
                      <a:pt x="168" y="158"/>
                      <a:pt x="168" y="158"/>
                      <a:pt x="168" y="158"/>
                    </a:cubicBezTo>
                    <a:cubicBezTo>
                      <a:pt x="164" y="158"/>
                      <a:pt x="164" y="158"/>
                      <a:pt x="164" y="158"/>
                    </a:cubicBezTo>
                    <a:cubicBezTo>
                      <a:pt x="142" y="159"/>
                      <a:pt x="142" y="159"/>
                      <a:pt x="142" y="159"/>
                    </a:cubicBezTo>
                    <a:cubicBezTo>
                      <a:pt x="141" y="181"/>
                      <a:pt x="141" y="181"/>
                      <a:pt x="141" y="181"/>
                    </a:cubicBezTo>
                    <a:cubicBezTo>
                      <a:pt x="134" y="314"/>
                      <a:pt x="134" y="314"/>
                      <a:pt x="134" y="314"/>
                    </a:cubicBezTo>
                    <a:cubicBezTo>
                      <a:pt x="110" y="314"/>
                      <a:pt x="110" y="314"/>
                      <a:pt x="110" y="314"/>
                    </a:cubicBezTo>
                    <a:cubicBezTo>
                      <a:pt x="110" y="197"/>
                      <a:pt x="110" y="197"/>
                      <a:pt x="110" y="197"/>
                    </a:cubicBezTo>
                    <a:cubicBezTo>
                      <a:pt x="86" y="197"/>
                      <a:pt x="86" y="197"/>
                      <a:pt x="86" y="197"/>
                    </a:cubicBezTo>
                    <a:cubicBezTo>
                      <a:pt x="86" y="314"/>
                      <a:pt x="86" y="314"/>
                      <a:pt x="86" y="314"/>
                    </a:cubicBezTo>
                    <a:cubicBezTo>
                      <a:pt x="62" y="314"/>
                      <a:pt x="62" y="314"/>
                      <a:pt x="62" y="314"/>
                    </a:cubicBezTo>
                    <a:cubicBezTo>
                      <a:pt x="55" y="181"/>
                      <a:pt x="55" y="181"/>
                      <a:pt x="55" y="181"/>
                    </a:cubicBezTo>
                    <a:cubicBezTo>
                      <a:pt x="54" y="159"/>
                      <a:pt x="54" y="159"/>
                      <a:pt x="54" y="159"/>
                    </a:cubicBezTo>
                    <a:cubicBezTo>
                      <a:pt x="32" y="158"/>
                      <a:pt x="32" y="158"/>
                      <a:pt x="32" y="158"/>
                    </a:cubicBezTo>
                    <a:cubicBezTo>
                      <a:pt x="28" y="158"/>
                      <a:pt x="28" y="158"/>
                      <a:pt x="28" y="158"/>
                    </a:cubicBezTo>
                    <a:cubicBezTo>
                      <a:pt x="27" y="158"/>
                      <a:pt x="27" y="158"/>
                      <a:pt x="27" y="158"/>
                    </a:cubicBezTo>
                    <a:cubicBezTo>
                      <a:pt x="27" y="158"/>
                      <a:pt x="27" y="158"/>
                      <a:pt x="27" y="158"/>
                    </a:cubicBezTo>
                    <a:cubicBezTo>
                      <a:pt x="27" y="158"/>
                      <a:pt x="27" y="158"/>
                      <a:pt x="26" y="158"/>
                    </a:cubicBezTo>
                    <a:cubicBezTo>
                      <a:pt x="25" y="156"/>
                      <a:pt x="24" y="151"/>
                      <a:pt x="24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5"/>
                      <a:pt x="24" y="145"/>
                      <a:pt x="24" y="145"/>
                    </a:cubicBezTo>
                    <a:cubicBezTo>
                      <a:pt x="24" y="48"/>
                      <a:pt x="24" y="48"/>
                      <a:pt x="24" y="48"/>
                    </a:cubicBezTo>
                    <a:cubicBezTo>
                      <a:pt x="24" y="44"/>
                      <a:pt x="31" y="37"/>
                      <a:pt x="46" y="31"/>
                    </a:cubicBezTo>
                    <a:cubicBezTo>
                      <a:pt x="51" y="29"/>
                      <a:pt x="56" y="28"/>
                      <a:pt x="61" y="26"/>
                    </a:cubicBezTo>
                    <a:cubicBezTo>
                      <a:pt x="78" y="52"/>
                      <a:pt x="78" y="52"/>
                      <a:pt x="78" y="52"/>
                    </a:cubicBezTo>
                    <a:cubicBezTo>
                      <a:pt x="98" y="82"/>
                      <a:pt x="98" y="82"/>
                      <a:pt x="98" y="82"/>
                    </a:cubicBezTo>
                    <a:cubicBezTo>
                      <a:pt x="118" y="52"/>
                      <a:pt x="118" y="52"/>
                      <a:pt x="118" y="52"/>
                    </a:cubicBezTo>
                    <a:cubicBezTo>
                      <a:pt x="135" y="26"/>
                      <a:pt x="135" y="26"/>
                      <a:pt x="135" y="26"/>
                    </a:cubicBezTo>
                    <a:cubicBezTo>
                      <a:pt x="140" y="28"/>
                      <a:pt x="145" y="29"/>
                      <a:pt x="150" y="31"/>
                    </a:cubicBezTo>
                    <a:cubicBezTo>
                      <a:pt x="165" y="37"/>
                      <a:pt x="172" y="44"/>
                      <a:pt x="172" y="48"/>
                    </a:cubicBezTo>
                    <a:cubicBezTo>
                      <a:pt x="172" y="145"/>
                      <a:pt x="172" y="145"/>
                      <a:pt x="172" y="145"/>
                    </a:cubicBezTo>
                    <a:cubicBezTo>
                      <a:pt x="172" y="146"/>
                      <a:pt x="172" y="146"/>
                      <a:pt x="172" y="146"/>
                    </a:cubicBezTo>
                    <a:cubicBezTo>
                      <a:pt x="172" y="146"/>
                      <a:pt x="172" y="146"/>
                      <a:pt x="172" y="146"/>
                    </a:cubicBezTo>
                    <a:cubicBezTo>
                      <a:pt x="172" y="151"/>
                      <a:pt x="171" y="156"/>
                      <a:pt x="170" y="15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02" tIns="45701" rIns="91402" bIns="45701" numCol="1" anchor="t" anchorCtr="0" compatLnSpc="1">
                <a:prstTxWarp prst="textNoShape">
                  <a:avLst/>
                </a:prstTxWarp>
              </a:bodyPr>
              <a:lstStyle/>
              <a:p>
                <a:pPr defTabSz="548238">
                  <a:defRPr/>
                </a:pPr>
                <a:endParaRPr lang="en-US" sz="2199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3B02850-379A-480A-9B37-F3C03C338A9A}"/>
              </a:ext>
            </a:extLst>
          </p:cNvPr>
          <p:cNvSpPr/>
          <p:nvPr/>
        </p:nvSpPr>
        <p:spPr>
          <a:xfrm>
            <a:off x="1049451" y="4820018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Text Box 90">
            <a:extLst>
              <a:ext uri="{FF2B5EF4-FFF2-40B4-BE49-F238E27FC236}">
                <a16:creationId xmlns:a16="http://schemas.microsoft.com/office/drawing/2014/main" id="{019ACA82-3130-4595-8535-7F5D5CAD8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4757" y="3268973"/>
            <a:ext cx="1654168" cy="1472581"/>
          </a:xfrm>
          <a:prstGeom prst="rect">
            <a:avLst/>
          </a:prstGeom>
          <a:noFill/>
          <a:ln w="1270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07907" defTabSz="457017">
              <a:lnSpc>
                <a:spcPts val="1309"/>
              </a:lnSpc>
              <a:spcBef>
                <a:spcPts val="675"/>
              </a:spcBef>
            </a:pPr>
            <a:r>
              <a:rPr lang="en-US" sz="1050" b="1" dirty="0">
                <a:solidFill>
                  <a:srgbClr val="004B87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At 4 Weeks</a:t>
            </a:r>
            <a:endParaRPr lang="en-AU" sz="1050" dirty="0">
              <a:solidFill>
                <a:srgbClr val="004B87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107907" marR="330703" defTabSz="457017"/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You should anticipate noticeable improvements.</a:t>
            </a:r>
            <a:endParaRPr lang="en-AU" sz="11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107907" marR="330703" defTabSz="457017"/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 </a:t>
            </a:r>
            <a:endParaRPr lang="en-AU" sz="11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107907" marR="281827" defTabSz="457017"/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After 4 weeks without change in symptoms,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it is time for a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re-evaluation or progression to medication therapy.</a:t>
            </a:r>
            <a:endParaRPr lang="en-AU" sz="11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C047455-B986-46CB-9176-59E2E8656A98}"/>
              </a:ext>
            </a:extLst>
          </p:cNvPr>
          <p:cNvSpPr txBox="1"/>
          <p:nvPr/>
        </p:nvSpPr>
        <p:spPr>
          <a:xfrm>
            <a:off x="176417" y="1817036"/>
            <a:ext cx="3706041" cy="126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017"/>
            <a:r>
              <a:rPr lang="en-AU" sz="8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NAME:</a:t>
            </a:r>
          </a:p>
          <a:p>
            <a:pPr defTabSz="457017"/>
            <a:endParaRPr lang="en-AU" sz="8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017"/>
            <a:r>
              <a:rPr lang="en-AU" sz="8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Overactive Bladder (OAB) is a clinical syndrome characterised by urinary urgency, usually accompanied by urinary frequency, nocturia and for some, the inability to control urinary continence (urinary urgency incontinence)</a:t>
            </a:r>
          </a:p>
          <a:p>
            <a:pPr defTabSz="457017"/>
            <a:endParaRPr lang="en-AU" sz="85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017"/>
            <a:r>
              <a:rPr lang="en-AU" sz="8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Care Pathway will help you understand your treatment options available, and track the management plan for your OAB symptoms.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567F2E-0C20-463A-AA5D-CE744B03273C}"/>
              </a:ext>
            </a:extLst>
          </p:cNvPr>
          <p:cNvCxnSpPr>
            <a:cxnSpLocks/>
          </p:cNvCxnSpPr>
          <p:nvPr/>
        </p:nvCxnSpPr>
        <p:spPr>
          <a:xfrm>
            <a:off x="3793170" y="1860563"/>
            <a:ext cx="0" cy="1248134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6" name="Text Box 90">
            <a:extLst>
              <a:ext uri="{FF2B5EF4-FFF2-40B4-BE49-F238E27FC236}">
                <a16:creationId xmlns:a16="http://schemas.microsoft.com/office/drawing/2014/main" id="{4F855557-309C-42EC-939A-86DCA232A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0675" y="5033239"/>
            <a:ext cx="1654168" cy="1472581"/>
          </a:xfrm>
          <a:prstGeom prst="rect">
            <a:avLst/>
          </a:prstGeom>
          <a:noFill/>
          <a:ln w="1270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93626" defTabSz="457017">
              <a:lnSpc>
                <a:spcPts val="1309"/>
              </a:lnSpc>
            </a:pPr>
            <a:r>
              <a:rPr lang="en-AU" sz="1050" b="1" dirty="0">
                <a:solidFill>
                  <a:srgbClr val="004B87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Medication </a:t>
            </a:r>
          </a:p>
          <a:p>
            <a:pPr marL="93626" defTabSz="457017">
              <a:lnSpc>
                <a:spcPts val="1309"/>
              </a:lnSpc>
            </a:pPr>
            <a:r>
              <a:rPr lang="en-AU" sz="1050" b="1" dirty="0">
                <a:solidFill>
                  <a:srgbClr val="004B87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side effects</a:t>
            </a:r>
            <a:endParaRPr lang="en-AU" sz="1050" dirty="0">
              <a:solidFill>
                <a:srgbClr val="004B87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93626" marR="281827" defTabSz="457017"/>
            <a:r>
              <a:rPr lang="en-US" sz="1000" b="1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B3 Agonist</a:t>
            </a:r>
            <a:r>
              <a:rPr lang="en-US" sz="900" b="1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:</a:t>
            </a: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 Hypertension (check BP after 10-14 days), headache, palpitations</a:t>
            </a:r>
            <a:endParaRPr lang="en-AU" sz="9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93626" marR="281827" defTabSz="457017"/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 </a:t>
            </a:r>
            <a:endParaRPr lang="en-AU" sz="9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93626" marR="281827" defTabSz="457017"/>
            <a:r>
              <a:rPr lang="en-US" sz="1000" b="1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Anticholinergic</a:t>
            </a:r>
            <a:r>
              <a:rPr lang="en-US" sz="900" b="1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: </a:t>
            </a: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 </a:t>
            </a:r>
          </a:p>
          <a:p>
            <a:pPr marL="93626" marR="281827" defTabSz="457017"/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Dry mouth, constipation, dry eyes, cognitive side effects.</a:t>
            </a:r>
            <a:endParaRPr lang="en-AU" sz="9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 Box 90">
            <a:extLst>
              <a:ext uri="{FF2B5EF4-FFF2-40B4-BE49-F238E27FC236}">
                <a16:creationId xmlns:a16="http://schemas.microsoft.com/office/drawing/2014/main" id="{D2C1F333-331D-479C-BB8E-5CDD156A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50" y="6653846"/>
            <a:ext cx="1730046" cy="1472581"/>
          </a:xfrm>
          <a:prstGeom prst="rect">
            <a:avLst/>
          </a:prstGeom>
          <a:noFill/>
          <a:ln w="1270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indent="107907" defTabSz="457017">
              <a:lnSpc>
                <a:spcPts val="1309"/>
              </a:lnSpc>
            </a:pPr>
            <a:r>
              <a:rPr lang="en-AU" sz="1050" b="1" dirty="0">
                <a:solidFill>
                  <a:srgbClr val="004B87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Medication review</a:t>
            </a:r>
            <a:endParaRPr lang="en-AU" sz="1050" dirty="0">
              <a:solidFill>
                <a:srgbClr val="004B87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  <a:p>
            <a:pPr marL="107907" marR="281827" defTabSz="457017"/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After 8-12 weeks without change in symptoms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on single agent or combination medication therapy, it is time for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a re-evaluation or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urological specialist </a:t>
            </a:r>
            <a:b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</a:br>
            <a:r>
              <a:rPr lang="en-US" sz="900" dirty="0">
                <a:solidFill>
                  <a:srgbClr val="008ACB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review.</a:t>
            </a:r>
            <a:endParaRPr lang="en-AU" sz="1100" dirty="0">
              <a:solidFill>
                <a:prstClr val="black"/>
              </a:solidFill>
              <a:latin typeface="Arial" panose="020B0604020202020204" pitchFamily="34" charset="0"/>
              <a:ea typeface="Effra" panose="020B0603020203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9437A5A-9688-45F6-A303-BE2FB9D937B7}"/>
              </a:ext>
            </a:extLst>
          </p:cNvPr>
          <p:cNvSpPr/>
          <p:nvPr/>
        </p:nvSpPr>
        <p:spPr>
          <a:xfrm>
            <a:off x="3451432" y="4815541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B4A8814-892E-4F53-9719-CD8C31FC9FEC}"/>
              </a:ext>
            </a:extLst>
          </p:cNvPr>
          <p:cNvSpPr/>
          <p:nvPr/>
        </p:nvSpPr>
        <p:spPr>
          <a:xfrm>
            <a:off x="1049451" y="4049978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C33EAD7-0809-4A65-8340-1FE671C4993F}"/>
              </a:ext>
            </a:extLst>
          </p:cNvPr>
          <p:cNvSpPr/>
          <p:nvPr/>
        </p:nvSpPr>
        <p:spPr>
          <a:xfrm>
            <a:off x="3451432" y="4045502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A4C6A78-E8D5-4D49-B9F1-A7C0590C51DF}"/>
              </a:ext>
            </a:extLst>
          </p:cNvPr>
          <p:cNvSpPr/>
          <p:nvPr/>
        </p:nvSpPr>
        <p:spPr>
          <a:xfrm>
            <a:off x="1873562" y="3313473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8677B0-A204-4567-9B79-818E175D0908}"/>
              </a:ext>
            </a:extLst>
          </p:cNvPr>
          <p:cNvSpPr txBox="1"/>
          <p:nvPr/>
        </p:nvSpPr>
        <p:spPr>
          <a:xfrm>
            <a:off x="1810526" y="3260148"/>
            <a:ext cx="607174" cy="399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017"/>
            <a:r>
              <a:rPr lang="en-AU" sz="1999" b="1" dirty="0">
                <a:solidFill>
                  <a:srgbClr val="92D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endParaRPr lang="en-AU" sz="1999" b="1" dirty="0">
              <a:solidFill>
                <a:srgbClr val="92D050"/>
              </a:solidFill>
              <a:latin typeface="Calibri" panose="020F0502020204030204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C7B8596-97ED-4186-87DA-839A3EC092B1}"/>
              </a:ext>
            </a:extLst>
          </p:cNvPr>
          <p:cNvSpPr/>
          <p:nvPr/>
        </p:nvSpPr>
        <p:spPr>
          <a:xfrm>
            <a:off x="1861399" y="5695914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D83A330-DA35-4DEB-BB95-239720D86448}"/>
              </a:ext>
            </a:extLst>
          </p:cNvPr>
          <p:cNvSpPr/>
          <p:nvPr/>
        </p:nvSpPr>
        <p:spPr>
          <a:xfrm>
            <a:off x="1845944" y="7480380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E1CF4A6-1A81-4A65-A96B-79F3632CB0F9}"/>
              </a:ext>
            </a:extLst>
          </p:cNvPr>
          <p:cNvSpPr/>
          <p:nvPr/>
        </p:nvSpPr>
        <p:spPr>
          <a:xfrm>
            <a:off x="944507" y="8226477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BBCBACD-66CC-46D9-9346-D6B6ABE278F7}"/>
              </a:ext>
            </a:extLst>
          </p:cNvPr>
          <p:cNvSpPr/>
          <p:nvPr/>
        </p:nvSpPr>
        <p:spPr>
          <a:xfrm>
            <a:off x="2711457" y="8232266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2706489-24AA-4156-BEA2-E950ADDA5021}"/>
              </a:ext>
            </a:extLst>
          </p:cNvPr>
          <p:cNvSpPr/>
          <p:nvPr/>
        </p:nvSpPr>
        <p:spPr>
          <a:xfrm>
            <a:off x="4393110" y="8236103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644603C-7429-4428-B12E-4CEF8CC4F56B}"/>
              </a:ext>
            </a:extLst>
          </p:cNvPr>
          <p:cNvSpPr/>
          <p:nvPr/>
        </p:nvSpPr>
        <p:spPr>
          <a:xfrm>
            <a:off x="935791" y="9378581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A315A61-4B59-4052-8C0C-DA85C6FE9C48}"/>
              </a:ext>
            </a:extLst>
          </p:cNvPr>
          <p:cNvSpPr/>
          <p:nvPr/>
        </p:nvSpPr>
        <p:spPr>
          <a:xfrm>
            <a:off x="2702741" y="9384370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F0EF4FC-27F2-4400-9C9B-BC97BDF81AD7}"/>
              </a:ext>
            </a:extLst>
          </p:cNvPr>
          <p:cNvSpPr/>
          <p:nvPr/>
        </p:nvSpPr>
        <p:spPr>
          <a:xfrm>
            <a:off x="4384394" y="9388207"/>
            <a:ext cx="275547" cy="2700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E33FF589-A822-4507-9360-E71E79F1DDAD}"/>
              </a:ext>
            </a:extLst>
          </p:cNvPr>
          <p:cNvSpPr/>
          <p:nvPr/>
        </p:nvSpPr>
        <p:spPr>
          <a:xfrm rot="10800000">
            <a:off x="3296502" y="3936490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14880D4B-3D40-475E-B77D-9F1F59B4DDE8}"/>
              </a:ext>
            </a:extLst>
          </p:cNvPr>
          <p:cNvSpPr/>
          <p:nvPr/>
        </p:nvSpPr>
        <p:spPr>
          <a:xfrm rot="10800000">
            <a:off x="3300787" y="5594020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FA825626-8941-4C00-80F0-95D1B40F7946}"/>
              </a:ext>
            </a:extLst>
          </p:cNvPr>
          <p:cNvSpPr/>
          <p:nvPr/>
        </p:nvSpPr>
        <p:spPr>
          <a:xfrm rot="10800000">
            <a:off x="3325933" y="6268261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BDF09DA1-40FF-4D92-8F5B-552FC4387956}"/>
              </a:ext>
            </a:extLst>
          </p:cNvPr>
          <p:cNvSpPr/>
          <p:nvPr/>
        </p:nvSpPr>
        <p:spPr>
          <a:xfrm rot="10800000">
            <a:off x="3325933" y="7351256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A6943552-877A-4A21-8363-4BA4253F3E83}"/>
              </a:ext>
            </a:extLst>
          </p:cNvPr>
          <p:cNvSpPr/>
          <p:nvPr/>
        </p:nvSpPr>
        <p:spPr>
          <a:xfrm rot="10800000">
            <a:off x="1919549" y="8052179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6A22CA95-FAD8-466B-8F88-9669ADAD39B5}"/>
              </a:ext>
            </a:extLst>
          </p:cNvPr>
          <p:cNvSpPr/>
          <p:nvPr/>
        </p:nvSpPr>
        <p:spPr>
          <a:xfrm rot="10800000">
            <a:off x="3350460" y="8059657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65A8EB49-F030-4ED0-8FC3-AAB4349728C2}"/>
              </a:ext>
            </a:extLst>
          </p:cNvPr>
          <p:cNvSpPr/>
          <p:nvPr/>
        </p:nvSpPr>
        <p:spPr>
          <a:xfrm rot="10800000">
            <a:off x="1699392" y="9307625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2707894C-077A-4844-824E-27DA9904FCA8}"/>
              </a:ext>
            </a:extLst>
          </p:cNvPr>
          <p:cNvSpPr/>
          <p:nvPr/>
        </p:nvSpPr>
        <p:spPr>
          <a:xfrm rot="10800000">
            <a:off x="3414663" y="9288712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9" name="Isosceles Triangle 118">
            <a:extLst>
              <a:ext uri="{FF2B5EF4-FFF2-40B4-BE49-F238E27FC236}">
                <a16:creationId xmlns:a16="http://schemas.microsoft.com/office/drawing/2014/main" id="{B34B2179-32FC-4EF4-8F45-4E5363CDDC6E}"/>
              </a:ext>
            </a:extLst>
          </p:cNvPr>
          <p:cNvSpPr/>
          <p:nvPr/>
        </p:nvSpPr>
        <p:spPr>
          <a:xfrm rot="10800000">
            <a:off x="5114661" y="9295554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0" name="Isosceles Triangle 119">
            <a:extLst>
              <a:ext uri="{FF2B5EF4-FFF2-40B4-BE49-F238E27FC236}">
                <a16:creationId xmlns:a16="http://schemas.microsoft.com/office/drawing/2014/main" id="{8FA1D8A2-91BB-446C-BC14-DF4A97A3CE6C}"/>
              </a:ext>
            </a:extLst>
          </p:cNvPr>
          <p:cNvSpPr/>
          <p:nvPr/>
        </p:nvSpPr>
        <p:spPr>
          <a:xfrm rot="10800000">
            <a:off x="4836022" y="8086311"/>
            <a:ext cx="201942" cy="11427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endParaRPr lang="en-AU" sz="1799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4" name="Arrow: Chevron 123">
            <a:extLst>
              <a:ext uri="{FF2B5EF4-FFF2-40B4-BE49-F238E27FC236}">
                <a16:creationId xmlns:a16="http://schemas.microsoft.com/office/drawing/2014/main" id="{57E1206A-31B4-4F1C-9461-6E60C7586249}"/>
              </a:ext>
            </a:extLst>
          </p:cNvPr>
          <p:cNvSpPr/>
          <p:nvPr/>
        </p:nvSpPr>
        <p:spPr>
          <a:xfrm rot="16200000" flipH="1">
            <a:off x="271949" y="5477307"/>
            <a:ext cx="464863" cy="445143"/>
          </a:xfrm>
          <a:prstGeom prst="chevron">
            <a:avLst>
              <a:gd name="adj" fmla="val 52701"/>
            </a:avLst>
          </a:prstGeom>
          <a:solidFill>
            <a:srgbClr val="71C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599" dirty="0">
                <a:solidFill>
                  <a:srgbClr val="FF0000"/>
                </a:solidFill>
                <a:latin typeface="Effra" panose="020B0603020203020204" pitchFamily="34" charset="0"/>
              </a:rPr>
              <a:t> </a:t>
            </a:r>
            <a:endParaRPr lang="en-AU" sz="1599" dirty="0">
              <a:solidFill>
                <a:prstClr val="white"/>
              </a:solidFill>
              <a:latin typeface="Effra" panose="020B0603020203020204" pitchFamily="34" charset="0"/>
            </a:endParaRPr>
          </a:p>
        </p:txBody>
      </p:sp>
      <p:sp>
        <p:nvSpPr>
          <p:cNvPr id="125" name="Arrow: Chevron 124">
            <a:extLst>
              <a:ext uri="{FF2B5EF4-FFF2-40B4-BE49-F238E27FC236}">
                <a16:creationId xmlns:a16="http://schemas.microsoft.com/office/drawing/2014/main" id="{E6E78803-F5B9-4412-9D50-D1582C4EBC97}"/>
              </a:ext>
            </a:extLst>
          </p:cNvPr>
          <p:cNvSpPr/>
          <p:nvPr/>
        </p:nvSpPr>
        <p:spPr>
          <a:xfrm rot="16200000" flipH="1">
            <a:off x="275313" y="7847759"/>
            <a:ext cx="464863" cy="445143"/>
          </a:xfrm>
          <a:prstGeom prst="chevron">
            <a:avLst>
              <a:gd name="adj" fmla="val 52701"/>
            </a:avLst>
          </a:prstGeom>
          <a:solidFill>
            <a:srgbClr val="71C5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17"/>
            <a:r>
              <a:rPr lang="en-AU" sz="1599" dirty="0">
                <a:solidFill>
                  <a:srgbClr val="FF0000"/>
                </a:solidFill>
                <a:latin typeface="Effra" panose="020B0603020203020204" pitchFamily="34" charset="0"/>
              </a:rPr>
              <a:t> </a:t>
            </a:r>
            <a:endParaRPr lang="en-AU" sz="1599" dirty="0">
              <a:solidFill>
                <a:prstClr val="white"/>
              </a:solidFill>
              <a:latin typeface="Effra" panose="020B0603020203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AA7D529-2B8F-4CC6-BC16-19C3D62F93D8}"/>
              </a:ext>
            </a:extLst>
          </p:cNvPr>
          <p:cNvSpPr txBox="1"/>
          <p:nvPr/>
        </p:nvSpPr>
        <p:spPr>
          <a:xfrm>
            <a:off x="3791127" y="1825320"/>
            <a:ext cx="2238728" cy="1591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017"/>
            <a:r>
              <a:rPr lang="en-AU" sz="89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Ruth Collins </a:t>
            </a:r>
          </a:p>
          <a:p>
            <a:pPr defTabSz="457017"/>
            <a:r>
              <a:rPr lang="en-AU" sz="89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Urological Surgeon</a:t>
            </a:r>
          </a:p>
          <a:p>
            <a:pPr defTabSz="457017"/>
            <a:r>
              <a:rPr lang="en-A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BMBS BMedSci MD FRCS(UK) FRACS</a:t>
            </a:r>
          </a:p>
          <a:p>
            <a:pPr defTabSz="457017"/>
            <a:r>
              <a:rPr lang="en-US" sz="899" b="1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Consulting Rooms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:</a:t>
            </a: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  </a:t>
            </a:r>
            <a:r>
              <a:rPr lang="en-A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Suite 105 </a:t>
            </a:r>
          </a:p>
          <a:p>
            <a:pPr defTabSz="457017"/>
            <a:r>
              <a:rPr lang="en-AU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172 Fox Valley Road Wahroonga</a:t>
            </a:r>
          </a:p>
          <a:p>
            <a:pPr defTabSz="457017"/>
            <a:r>
              <a:rPr lang="en-AU" sz="89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US" sz="89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(02) 9053-6714</a:t>
            </a:r>
            <a:endParaRPr lang="en-AU" sz="8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017"/>
            <a:r>
              <a:rPr lang="en-AU" sz="89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</a:t>
            </a:r>
            <a:r>
              <a:rPr lang="en-US" sz="899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(02) 9053-6721</a:t>
            </a:r>
            <a:endParaRPr lang="en-AU" sz="89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017"/>
            <a:r>
              <a:rPr lang="en-A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reception@collinsurology.com.au</a:t>
            </a:r>
          </a:p>
          <a:p>
            <a:pPr defTabSz="457017"/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Website: </a:t>
            </a: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rPr>
              <a:t>www.collinsurology.com.au</a:t>
            </a:r>
          </a:p>
          <a:p>
            <a:pPr defTabSz="457017"/>
            <a:endParaRPr lang="en-AU" sz="8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017"/>
            <a:endParaRPr lang="en-A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A4CC58-A2BB-4B6C-A556-A0BF1BF925FE}"/>
              </a:ext>
            </a:extLst>
          </p:cNvPr>
          <p:cNvGrpSpPr/>
          <p:nvPr/>
        </p:nvGrpSpPr>
        <p:grpSpPr>
          <a:xfrm>
            <a:off x="1602818" y="6341972"/>
            <a:ext cx="3589308" cy="919917"/>
            <a:chOff x="1572505" y="6447449"/>
            <a:chExt cx="3590816" cy="920304"/>
          </a:xfrm>
        </p:grpSpPr>
        <p:sp>
          <p:nvSpPr>
            <p:cNvPr id="127" name="Text Box 88">
              <a:extLst>
                <a:ext uri="{FF2B5EF4-FFF2-40B4-BE49-F238E27FC236}">
                  <a16:creationId xmlns:a16="http://schemas.microsoft.com/office/drawing/2014/main" id="{BDF302B7-761A-4A96-B2A8-191D471D6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8424" y="6575332"/>
              <a:ext cx="1668907" cy="7924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 defTabSz="457017">
                <a:lnSpc>
                  <a:spcPct val="90000"/>
                </a:lnSpc>
              </a:pPr>
              <a:endParaRPr lang="en-US" sz="1100" b="1" dirty="0">
                <a:solidFill>
                  <a:srgbClr val="FFFFFF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  <a:p>
              <a:pPr algn="ctr" defTabSz="457017">
                <a:lnSpc>
                  <a:spcPct val="90000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ANTICHOLINERGIC</a:t>
              </a:r>
              <a:endParaRPr lang="en-AU" sz="11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  <a:p>
              <a:pPr algn="ctr" defTabSz="457017">
                <a:lnSpc>
                  <a:spcPct val="90000"/>
                </a:lnSpc>
              </a:pPr>
              <a:r>
                <a:rPr lang="en-US" sz="1100" dirty="0">
                  <a:solidFill>
                    <a:srgbClr val="FFFFFF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EG OXYBUTYNIN, SOLIFENACIN (VESICARE)</a:t>
              </a:r>
              <a:endParaRPr lang="en-AU" sz="11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 Box 89">
              <a:extLst>
                <a:ext uri="{FF2B5EF4-FFF2-40B4-BE49-F238E27FC236}">
                  <a16:creationId xmlns:a16="http://schemas.microsoft.com/office/drawing/2014/main" id="{281236B8-A667-4455-8442-D2FBADBC4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3896" y="6571964"/>
              <a:ext cx="1609425" cy="7957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 defTabSz="457017">
                <a:lnSpc>
                  <a:spcPct val="90000"/>
                </a:lnSpc>
              </a:pPr>
              <a:endParaRPr lang="en-US" sz="1100" b="1" dirty="0">
                <a:solidFill>
                  <a:srgbClr val="FFFFFF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  <a:p>
              <a:pPr algn="ctr" defTabSz="457017">
                <a:lnSpc>
                  <a:spcPct val="90000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BETA-3 AGONIST</a:t>
              </a:r>
              <a:endParaRPr lang="en-AU" sz="11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  <a:p>
              <a:pPr algn="ctr" defTabSz="457017">
                <a:lnSpc>
                  <a:spcPct val="90000"/>
                </a:lnSpc>
              </a:pPr>
              <a:r>
                <a:rPr lang="en-US" sz="1100" dirty="0">
                  <a:solidFill>
                    <a:srgbClr val="FFFFFF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EG MIRABEGRON (BETMIGA)</a:t>
              </a:r>
              <a:endParaRPr lang="en-AU" sz="1100" dirty="0">
                <a:solidFill>
                  <a:prstClr val="black"/>
                </a:solidFill>
                <a:latin typeface="Arial" panose="020B0604020202020204" pitchFamily="34" charset="0"/>
                <a:ea typeface="Effra" panose="020B06030202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BD821CC-280E-4843-BBA8-443E612FEBC0}"/>
                </a:ext>
              </a:extLst>
            </p:cNvPr>
            <p:cNvSpPr/>
            <p:nvPr/>
          </p:nvSpPr>
          <p:spPr>
            <a:xfrm>
              <a:off x="3469034" y="6447449"/>
              <a:ext cx="275663" cy="2701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017"/>
              <a:endParaRPr lang="en-AU" sz="1799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C9E1F5C6-64BB-4569-A360-D49F7C152CAA}"/>
                </a:ext>
              </a:extLst>
            </p:cNvPr>
            <p:cNvSpPr/>
            <p:nvPr/>
          </p:nvSpPr>
          <p:spPr>
            <a:xfrm>
              <a:off x="1572505" y="6457096"/>
              <a:ext cx="275663" cy="2701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017"/>
              <a:endParaRPr lang="en-AU" sz="1799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D3BA8D1-48A3-49D4-991E-F2A67FBEB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142" y="177026"/>
            <a:ext cx="1413042" cy="14453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295760E-666E-4FD1-9F49-247E08D08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855" y="1817036"/>
            <a:ext cx="1211575" cy="1221561"/>
          </a:xfrm>
          <a:prstGeom prst="rect">
            <a:avLst/>
          </a:prstGeom>
        </p:spPr>
      </p:pic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2F6A1DE-6CDD-4436-9D9F-AE3E6FC93D25}"/>
              </a:ext>
            </a:extLst>
          </p:cNvPr>
          <p:cNvGrpSpPr/>
          <p:nvPr/>
        </p:nvGrpSpPr>
        <p:grpSpPr>
          <a:xfrm>
            <a:off x="5927173" y="8186616"/>
            <a:ext cx="1715491" cy="1768853"/>
            <a:chOff x="5889600" y="8660051"/>
            <a:chExt cx="1716212" cy="1769596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97A392C2-7D71-411C-9423-ECF81E16377A}"/>
                </a:ext>
              </a:extLst>
            </p:cNvPr>
            <p:cNvSpPr txBox="1"/>
            <p:nvPr/>
          </p:nvSpPr>
          <p:spPr>
            <a:xfrm>
              <a:off x="5889600" y="8660051"/>
              <a:ext cx="171621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Re-Evaluation Appointment 1</a:t>
              </a:r>
            </a:p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______________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1BEBC00D-337B-4A5A-BDF0-10F8FB19BB07}"/>
                </a:ext>
              </a:extLst>
            </p:cNvPr>
            <p:cNvSpPr txBox="1"/>
            <p:nvPr/>
          </p:nvSpPr>
          <p:spPr>
            <a:xfrm>
              <a:off x="5889600" y="9247259"/>
              <a:ext cx="171621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Re-Evaluation Appointment 2</a:t>
              </a:r>
            </a:p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______________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E522964-05D0-4DAA-9B64-AEAB4C5ACC8F}"/>
                </a:ext>
              </a:extLst>
            </p:cNvPr>
            <p:cNvSpPr txBox="1"/>
            <p:nvPr/>
          </p:nvSpPr>
          <p:spPr>
            <a:xfrm>
              <a:off x="5889600" y="9829483"/>
              <a:ext cx="171621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Re-Evaluation Appointment 3</a:t>
              </a:r>
            </a:p>
            <a:p>
              <a:pPr marL="107918" marR="281856" defTabSz="457017"/>
              <a:r>
                <a:rPr lang="en-US" sz="1100" b="1" dirty="0">
                  <a:solidFill>
                    <a:srgbClr val="004B87"/>
                  </a:solidFill>
                  <a:latin typeface="Arial" panose="020B0604020202020204" pitchFamily="34" charset="0"/>
                  <a:ea typeface="Effra" panose="020B0603020203020204" pitchFamily="34" charset="0"/>
                  <a:cs typeface="Arial" panose="020B0604020202020204" pitchFamily="34" charset="0"/>
                </a:rPr>
                <a:t>______________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7090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Custom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Effra</vt:lpstr>
      <vt:lpstr>Effra Medium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Seneviratne, Shalini</dc:creator>
  <cp:keywords>Medtronic Controlled</cp:keywords>
  <cp:lastModifiedBy>Foster, Charles [AUS01]</cp:lastModifiedBy>
  <cp:revision>9</cp:revision>
  <cp:lastPrinted>2020-09-16T00:25:50Z</cp:lastPrinted>
  <dcterms:created xsi:type="dcterms:W3CDTF">2020-07-29T12:04:31Z</dcterms:created>
  <dcterms:modified xsi:type="dcterms:W3CDTF">2020-12-01T20:52:40Z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2020-07-29T00:00:00Z</vt:filetime>
  </property>
</Properties>
</file>