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7" r:id="rId2"/>
  </p:sldMasterIdLst>
  <p:notesMasterIdLst>
    <p:notesMasterId r:id="rId12"/>
  </p:notesMasterIdLst>
  <p:sldIdLst>
    <p:sldId id="256" r:id="rId3"/>
    <p:sldId id="257" r:id="rId4"/>
    <p:sldId id="258" r:id="rId5"/>
    <p:sldId id="259" r:id="rId6"/>
    <p:sldId id="265" r:id="rId7"/>
    <p:sldId id="261" r:id="rId8"/>
    <p:sldId id="262" r:id="rId9"/>
    <p:sldId id="263" r:id="rId10"/>
    <p:sldId id="264" r:id="rId11"/>
  </p:sldIdLst>
  <p:sldSz cx="18288000" cy="10285413"/>
  <p:notesSz cx="6858000" cy="9144000"/>
  <p:embeddedFontLst>
    <p:embeddedFont>
      <p:font typeface="ＭＳ Ｐゴシック" panose="020B0600070205080204" pitchFamily="34" charset="-128"/>
      <p:regular r:id="rId13"/>
    </p:embeddedFont>
    <p:embeddedFont>
      <p:font typeface="Teko" panose="020B0604020202020204" charset="0"/>
      <p:regular r:id="rId14"/>
      <p:bold r:id="rId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modifyVerifier cryptProviderType="rsaAES" cryptAlgorithmClass="hash" cryptAlgorithmType="typeAny" cryptAlgorithmSid="14" spinCount="100000" saltData="/muCpM1Mp0QDpJIHjWuTww==" hashData="nVcMip/vIH88ZZ0CcWZUYsQ4Q+XwlnSm4wshThL94uKO2dsx/csups3tLbhOVIv5Q7rMC0IYVV5RqX8G5LMKtQ=="/>
  <p:extLst>
    <p:ext uri="{EFAFB233-063F-42B5-8137-9DF3F51BA10A}">
      <p15:sldGuideLst xmlns:p15="http://schemas.microsoft.com/office/powerpoint/2012/main">
        <p15:guide id="1" orient="horz" pos="324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9" roundtripDataSignature="AMtx7mg7EZMwfZrjm8LLQ5Fti6vUmDCeM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ulie Gaudreault" initials="" lastIdx="4" clrIdx="0"/>
  <p:cmAuthor id="1" name="Julie Lessard" initials="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CF4C"/>
    <a:srgbClr val="D0E1E9"/>
    <a:srgbClr val="878A8E"/>
    <a:srgbClr val="92D050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5" d="100"/>
          <a:sy n="45" d="100"/>
        </p:scale>
        <p:origin x="63" y="654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customschemas.google.com/relationships/presentationmetadata" Target="meta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06" name="Google Shape;140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417" name="Google Shape;141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32" name="Google Shape;143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Google Shape;145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52" name="Google Shape;145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02790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" name="Google Shape;148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0" name="Google Shape;149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" name="Google Shape;150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06" name="Google Shape;150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9" name="Google Shape;1519;p1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20" name="Google Shape;1520;p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" name="Google Shape;153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35" name="Google Shape;153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 2">
  <p:cSld name="Section break 2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0"/>
          <p:cNvSpPr>
            <a:spLocks noGrp="1"/>
          </p:cNvSpPr>
          <p:nvPr>
            <p:ph type="pic" idx="2"/>
          </p:nvPr>
        </p:nvSpPr>
        <p:spPr>
          <a:xfrm>
            <a:off x="0" y="0"/>
            <a:ext cx="18288000" cy="10285413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14" name="Google Shape;14;p10"/>
          <p:cNvSpPr txBox="1">
            <a:spLocks noGrp="1"/>
          </p:cNvSpPr>
          <p:nvPr>
            <p:ph type="body" idx="1"/>
          </p:nvPr>
        </p:nvSpPr>
        <p:spPr>
          <a:xfrm rot="-2700000">
            <a:off x="11635642" y="2787283"/>
            <a:ext cx="4709258" cy="4709258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" name="Google Shape;15;p10"/>
          <p:cNvSpPr txBox="1">
            <a:spLocks noGrp="1"/>
          </p:cNvSpPr>
          <p:nvPr>
            <p:ph type="body" idx="3"/>
          </p:nvPr>
        </p:nvSpPr>
        <p:spPr>
          <a:xfrm rot="-2700000">
            <a:off x="12002128" y="3153769"/>
            <a:ext cx="3976287" cy="3976287"/>
          </a:xfrm>
          <a:prstGeom prst="rect">
            <a:avLst/>
          </a:prstGeom>
          <a:solidFill>
            <a:schemeClr val="lt1">
              <a:alpha val="20000"/>
            </a:schemeClr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" name="Google Shape;16;p10"/>
          <p:cNvSpPr txBox="1">
            <a:spLocks noGrp="1"/>
          </p:cNvSpPr>
          <p:nvPr>
            <p:ph type="title"/>
          </p:nvPr>
        </p:nvSpPr>
        <p:spPr>
          <a:xfrm>
            <a:off x="12002128" y="3632741"/>
            <a:ext cx="3976287" cy="3018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2 wide images and texts">
  <p:cSld name="1_2 wide images and texts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18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18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129" name="Google Shape;129;p118"/>
          <p:cNvSpPr>
            <a:spLocks noGrp="1"/>
          </p:cNvSpPr>
          <p:nvPr>
            <p:ph type="pic" idx="2"/>
          </p:nvPr>
        </p:nvSpPr>
        <p:spPr>
          <a:xfrm>
            <a:off x="0" y="1398588"/>
            <a:ext cx="9144000" cy="3743325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130" name="Google Shape;130;p118"/>
          <p:cNvSpPr>
            <a:spLocks noGrp="1"/>
          </p:cNvSpPr>
          <p:nvPr>
            <p:ph type="pic" idx="3"/>
          </p:nvPr>
        </p:nvSpPr>
        <p:spPr>
          <a:xfrm>
            <a:off x="9144000" y="5134043"/>
            <a:ext cx="9144000" cy="3743325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131" name="Google Shape;131;p118"/>
          <p:cNvSpPr txBox="1">
            <a:spLocks noGrp="1"/>
          </p:cNvSpPr>
          <p:nvPr>
            <p:ph type="body" idx="1"/>
          </p:nvPr>
        </p:nvSpPr>
        <p:spPr>
          <a:xfrm>
            <a:off x="11017250" y="2115628"/>
            <a:ext cx="5184775" cy="2244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6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0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None/>
              <a:defRPr sz="1800"/>
            </a:lvl5pPr>
            <a:lvl6pPr marL="2743200" lvl="5" indent="-4000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132" name="Google Shape;132;p118"/>
          <p:cNvSpPr txBox="1">
            <a:spLocks noGrp="1"/>
          </p:cNvSpPr>
          <p:nvPr>
            <p:ph type="title"/>
          </p:nvPr>
        </p:nvSpPr>
        <p:spPr>
          <a:xfrm>
            <a:off x="1943100" y="5556343"/>
            <a:ext cx="5175250" cy="2917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oter only">
  <p:cSld name="Footer only"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p109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3" name="Google Shape;1403;p109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 images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1403350" y="3633535"/>
            <a:ext cx="4525280" cy="3018343"/>
          </a:xfrm>
        </p:spPr>
        <p:txBody>
          <a:bodyPr anchor="ctr"/>
          <a:lstStyle>
            <a:lvl1pPr algn="l">
              <a:defRPr/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11699099" y="-1588"/>
            <a:ext cx="5185551" cy="51435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ja-JP" altLang="en-US"/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515099" y="0"/>
            <a:ext cx="5184000" cy="5141914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11700650" y="5141515"/>
            <a:ext cx="5184000" cy="5141914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417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6515099" y="5141913"/>
            <a:ext cx="5185551" cy="51435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ja-JP" altLang="en-US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2496800" y="1973417"/>
            <a:ext cx="3666978" cy="2007738"/>
          </a:xfrm>
        </p:spPr>
        <p:txBody>
          <a:bodyPr anchor="t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12496800" y="1314180"/>
            <a:ext cx="3666978" cy="586241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7302522" y="7014529"/>
            <a:ext cx="3666978" cy="2007738"/>
          </a:xfrm>
        </p:spPr>
        <p:txBody>
          <a:bodyPr anchor="t"/>
          <a:lstStyle>
            <a:lvl1pPr marL="0" indent="0" algn="r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7302522" y="6355292"/>
            <a:ext cx="3666978" cy="586241"/>
          </a:xfrm>
        </p:spPr>
        <p:txBody>
          <a:bodyPr anchor="b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800"/>
            </a:lvl3pPr>
            <a:lvl4pPr marL="2057126" indent="0">
              <a:buNone/>
              <a:defRPr sz="1800"/>
            </a:lvl4pPr>
            <a:lvl5pPr marL="274283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676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quare image and text">
  <p:cSld name="Square image and 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/>
          <p:nvPr/>
        </p:nvSpPr>
        <p:spPr>
          <a:xfrm>
            <a:off x="0" y="-1588"/>
            <a:ext cx="6510634" cy="102862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31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137" name="Google Shape;137;p31"/>
          <p:cNvSpPr>
            <a:spLocks noGrp="1"/>
          </p:cNvSpPr>
          <p:nvPr>
            <p:ph type="pic" idx="2"/>
          </p:nvPr>
        </p:nvSpPr>
        <p:spPr>
          <a:xfrm>
            <a:off x="3022600" y="2550707"/>
            <a:ext cx="5184774" cy="5184000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138" name="Google Shape;138;p31"/>
          <p:cNvSpPr txBox="1">
            <a:spLocks noGrp="1"/>
          </p:cNvSpPr>
          <p:nvPr>
            <p:ph type="title"/>
          </p:nvPr>
        </p:nvSpPr>
        <p:spPr>
          <a:xfrm>
            <a:off x="9144000" y="2393352"/>
            <a:ext cx="6121400" cy="1911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31"/>
          <p:cNvSpPr txBox="1">
            <a:spLocks noGrp="1"/>
          </p:cNvSpPr>
          <p:nvPr>
            <p:ph type="body" idx="1"/>
          </p:nvPr>
        </p:nvSpPr>
        <p:spPr>
          <a:xfrm>
            <a:off x="9144000" y="6184589"/>
            <a:ext cx="6121400" cy="1551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3302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●"/>
              <a:defRPr>
                <a:solidFill>
                  <a:schemeClr val="accent4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31"/>
          <p:cNvSpPr txBox="1">
            <a:spLocks noGrp="1"/>
          </p:cNvSpPr>
          <p:nvPr>
            <p:ph type="body" idx="3"/>
          </p:nvPr>
        </p:nvSpPr>
        <p:spPr>
          <a:xfrm>
            <a:off x="9144000" y="4404471"/>
            <a:ext cx="6121400" cy="1565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oto Sans Symbols"/>
              <a:buChar char="●"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9"/>
          <p:cNvSpPr txBox="1">
            <a:spLocks noGrp="1"/>
          </p:cNvSpPr>
          <p:nvPr>
            <p:ph type="title"/>
          </p:nvPr>
        </p:nvSpPr>
        <p:spPr>
          <a:xfrm>
            <a:off x="1943100" y="3349172"/>
            <a:ext cx="5854700" cy="2277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9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9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cxnSp>
        <p:nvCxnSpPr>
          <p:cNvPr id="145" name="Google Shape;145;p19"/>
          <p:cNvCxnSpPr/>
          <p:nvPr/>
        </p:nvCxnSpPr>
        <p:spPr>
          <a:xfrm rot="10800000">
            <a:off x="8039100" y="1"/>
            <a:ext cx="0" cy="5422899"/>
          </a:xfrm>
          <a:prstGeom prst="straightConnector1">
            <a:avLst/>
          </a:prstGeom>
          <a:noFill/>
          <a:ln w="9525" cap="flat" cmpd="sng">
            <a:solidFill>
              <a:srgbClr val="BBB9B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6" name="Google Shape;146;p19"/>
          <p:cNvSpPr txBox="1">
            <a:spLocks noGrp="1"/>
          </p:cNvSpPr>
          <p:nvPr>
            <p:ph type="body" idx="1"/>
          </p:nvPr>
        </p:nvSpPr>
        <p:spPr>
          <a:xfrm>
            <a:off x="8280401" y="4725988"/>
            <a:ext cx="6984999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0"/>
          <p:cNvSpPr txBox="1">
            <a:spLocks noGrp="1"/>
          </p:cNvSpPr>
          <p:nvPr>
            <p:ph type="title"/>
          </p:nvPr>
        </p:nvSpPr>
        <p:spPr>
          <a:xfrm>
            <a:off x="3022600" y="3740262"/>
            <a:ext cx="12242800" cy="1232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0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0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151" name="Google Shape;151;p20"/>
          <p:cNvSpPr txBox="1">
            <a:spLocks noGrp="1"/>
          </p:cNvSpPr>
          <p:nvPr>
            <p:ph type="body" idx="1"/>
          </p:nvPr>
        </p:nvSpPr>
        <p:spPr>
          <a:xfrm>
            <a:off x="3022601" y="5141912"/>
            <a:ext cx="12242800" cy="324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solidFill>
          <a:schemeClr val="dk1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2"/>
          <p:cNvSpPr txBox="1">
            <a:spLocks noGrp="1"/>
          </p:cNvSpPr>
          <p:nvPr>
            <p:ph type="title"/>
          </p:nvPr>
        </p:nvSpPr>
        <p:spPr>
          <a:xfrm>
            <a:off x="3022600" y="3751865"/>
            <a:ext cx="4775200" cy="2781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2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2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156" name="Google Shape;156;p22"/>
          <p:cNvSpPr txBox="1">
            <a:spLocks noGrp="1"/>
          </p:cNvSpPr>
          <p:nvPr>
            <p:ph type="body" idx="1"/>
          </p:nvPr>
        </p:nvSpPr>
        <p:spPr>
          <a:xfrm>
            <a:off x="8280401" y="1398588"/>
            <a:ext cx="6984999" cy="7478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30200" algn="l">
              <a:lnSpc>
                <a:spcPct val="16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●"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hank you">
    <p:bg>
      <p:bgPr>
        <a:solidFill>
          <a:schemeClr val="dk1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3"/>
          <p:cNvSpPr txBox="1">
            <a:spLocks noGrp="1"/>
          </p:cNvSpPr>
          <p:nvPr>
            <p:ph type="title"/>
          </p:nvPr>
        </p:nvSpPr>
        <p:spPr>
          <a:xfrm>
            <a:off x="3022600" y="3740262"/>
            <a:ext cx="12242800" cy="1232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3"/>
          <p:cNvSpPr txBox="1">
            <a:spLocks noGrp="1"/>
          </p:cNvSpPr>
          <p:nvPr>
            <p:ph type="body" idx="1"/>
          </p:nvPr>
        </p:nvSpPr>
        <p:spPr>
          <a:xfrm>
            <a:off x="3022601" y="5141913"/>
            <a:ext cx="12242800" cy="896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0" name="Google Shape;160;p23"/>
          <p:cNvSpPr txBox="1">
            <a:spLocks noGrp="1"/>
          </p:cNvSpPr>
          <p:nvPr>
            <p:ph type="body" idx="2"/>
          </p:nvPr>
        </p:nvSpPr>
        <p:spPr>
          <a:xfrm>
            <a:off x="3022601" y="7015163"/>
            <a:ext cx="12242800" cy="187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nd text 1">
  <p:cSld name="Image and text 1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4"/>
          <p:cNvSpPr txBox="1">
            <a:spLocks noGrp="1"/>
          </p:cNvSpPr>
          <p:nvPr>
            <p:ph type="title"/>
          </p:nvPr>
        </p:nvSpPr>
        <p:spPr>
          <a:xfrm>
            <a:off x="1943100" y="3349172"/>
            <a:ext cx="5854700" cy="2277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4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4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cxnSp>
        <p:nvCxnSpPr>
          <p:cNvPr id="165" name="Google Shape;165;p24"/>
          <p:cNvCxnSpPr/>
          <p:nvPr/>
        </p:nvCxnSpPr>
        <p:spPr>
          <a:xfrm rot="10800000">
            <a:off x="8039100" y="1"/>
            <a:ext cx="0" cy="5422899"/>
          </a:xfrm>
          <a:prstGeom prst="straightConnector1">
            <a:avLst/>
          </a:prstGeom>
          <a:noFill/>
          <a:ln w="9525" cap="flat" cmpd="sng">
            <a:solidFill>
              <a:srgbClr val="BBB9B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6" name="Google Shape;166;p24"/>
          <p:cNvSpPr>
            <a:spLocks noGrp="1"/>
          </p:cNvSpPr>
          <p:nvPr>
            <p:ph type="pic" idx="2"/>
          </p:nvPr>
        </p:nvSpPr>
        <p:spPr>
          <a:xfrm>
            <a:off x="8280400" y="2803525"/>
            <a:ext cx="10007600" cy="2619375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167" name="Google Shape;167;p24"/>
          <p:cNvSpPr txBox="1">
            <a:spLocks noGrp="1"/>
          </p:cNvSpPr>
          <p:nvPr>
            <p:ph type="body" idx="1"/>
          </p:nvPr>
        </p:nvSpPr>
        <p:spPr>
          <a:xfrm>
            <a:off x="8191501" y="5655510"/>
            <a:ext cx="7073899" cy="272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ide image and text 1">
  <p:cSld name="Wide image and text 1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5"/>
          <p:cNvSpPr>
            <a:spLocks noGrp="1"/>
          </p:cNvSpPr>
          <p:nvPr>
            <p:ph type="pic" idx="2"/>
          </p:nvPr>
        </p:nvSpPr>
        <p:spPr>
          <a:xfrm>
            <a:off x="0" y="1398588"/>
            <a:ext cx="18288000" cy="3743325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170" name="Google Shape;170;p25"/>
          <p:cNvSpPr txBox="1">
            <a:spLocks noGrp="1"/>
          </p:cNvSpPr>
          <p:nvPr>
            <p:ph type="title"/>
          </p:nvPr>
        </p:nvSpPr>
        <p:spPr>
          <a:xfrm>
            <a:off x="1943100" y="3784517"/>
            <a:ext cx="14401800" cy="1357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25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5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173" name="Google Shape;173;p25"/>
          <p:cNvSpPr txBox="1">
            <a:spLocks noGrp="1"/>
          </p:cNvSpPr>
          <p:nvPr>
            <p:ph type="body" idx="1"/>
          </p:nvPr>
        </p:nvSpPr>
        <p:spPr>
          <a:xfrm>
            <a:off x="4337050" y="5549900"/>
            <a:ext cx="9613900" cy="2833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ide image and text 2">
  <p:cSld name="Wide image and text 2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6"/>
          <p:cNvSpPr>
            <a:spLocks noGrp="1"/>
          </p:cNvSpPr>
          <p:nvPr>
            <p:ph type="pic" idx="2"/>
          </p:nvPr>
        </p:nvSpPr>
        <p:spPr>
          <a:xfrm>
            <a:off x="0" y="1398588"/>
            <a:ext cx="18288000" cy="3743325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176" name="Google Shape;176;p26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6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178" name="Google Shape;178;p26"/>
          <p:cNvSpPr txBox="1">
            <a:spLocks noGrp="1"/>
          </p:cNvSpPr>
          <p:nvPr>
            <p:ph type="body" idx="1"/>
          </p:nvPr>
        </p:nvSpPr>
        <p:spPr>
          <a:xfrm>
            <a:off x="4337050" y="6669464"/>
            <a:ext cx="9613900" cy="1931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9" name="Google Shape;179;p26"/>
          <p:cNvSpPr txBox="1">
            <a:spLocks noGrp="1"/>
          </p:cNvSpPr>
          <p:nvPr>
            <p:ph type="title"/>
          </p:nvPr>
        </p:nvSpPr>
        <p:spPr>
          <a:xfrm>
            <a:off x="3022600" y="5382756"/>
            <a:ext cx="12242800" cy="1141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ide image and text 3">
  <p:cSld name="Wide image and text 3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7"/>
          <p:cNvSpPr>
            <a:spLocks noGrp="1"/>
          </p:cNvSpPr>
          <p:nvPr>
            <p:ph type="pic" idx="2"/>
          </p:nvPr>
        </p:nvSpPr>
        <p:spPr>
          <a:xfrm>
            <a:off x="0" y="0"/>
            <a:ext cx="18288000" cy="7015163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182" name="Google Shape;182;p27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27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184" name="Google Shape;184;p27"/>
          <p:cNvSpPr txBox="1">
            <a:spLocks noGrp="1"/>
          </p:cNvSpPr>
          <p:nvPr>
            <p:ph type="title"/>
          </p:nvPr>
        </p:nvSpPr>
        <p:spPr>
          <a:xfrm>
            <a:off x="1403350" y="7492809"/>
            <a:ext cx="5724525" cy="1054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27"/>
          <p:cNvSpPr txBox="1">
            <a:spLocks noGrp="1"/>
          </p:cNvSpPr>
          <p:nvPr>
            <p:ph type="body" idx="1"/>
          </p:nvPr>
        </p:nvSpPr>
        <p:spPr>
          <a:xfrm>
            <a:off x="7578969" y="7188201"/>
            <a:ext cx="7686431" cy="16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screen image and text 2">
  <p:cSld name="Fullscreen image and text 2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4"/>
          <p:cNvSpPr>
            <a:spLocks noGrp="1"/>
          </p:cNvSpPr>
          <p:nvPr>
            <p:ph type="pic" idx="2"/>
          </p:nvPr>
        </p:nvSpPr>
        <p:spPr>
          <a:xfrm>
            <a:off x="0" y="0"/>
            <a:ext cx="18288000" cy="10285413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38" name="Google Shape;38;p114"/>
          <p:cNvSpPr txBox="1">
            <a:spLocks noGrp="1"/>
          </p:cNvSpPr>
          <p:nvPr>
            <p:ph type="title"/>
          </p:nvPr>
        </p:nvSpPr>
        <p:spPr>
          <a:xfrm>
            <a:off x="9143999" y="1317399"/>
            <a:ext cx="7740651" cy="1861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14"/>
          <p:cNvSpPr txBox="1">
            <a:spLocks noGrp="1"/>
          </p:cNvSpPr>
          <p:nvPr>
            <p:ph type="body" idx="1"/>
          </p:nvPr>
        </p:nvSpPr>
        <p:spPr>
          <a:xfrm>
            <a:off x="9144001" y="3178629"/>
            <a:ext cx="7740650" cy="1963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ide image and text 4">
  <p:cSld name="Wide image and text 4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8"/>
          <p:cNvSpPr>
            <a:spLocks noGrp="1"/>
          </p:cNvSpPr>
          <p:nvPr>
            <p:ph type="pic" idx="2"/>
          </p:nvPr>
        </p:nvSpPr>
        <p:spPr>
          <a:xfrm>
            <a:off x="0" y="1398588"/>
            <a:ext cx="18288000" cy="3743325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188" name="Google Shape;188;p28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8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190" name="Google Shape;190;p28"/>
          <p:cNvSpPr txBox="1">
            <a:spLocks noGrp="1"/>
          </p:cNvSpPr>
          <p:nvPr>
            <p:ph type="body" idx="1"/>
          </p:nvPr>
        </p:nvSpPr>
        <p:spPr>
          <a:xfrm>
            <a:off x="9626600" y="5689600"/>
            <a:ext cx="5638800" cy="269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1" name="Google Shape;191;p28"/>
          <p:cNvSpPr txBox="1">
            <a:spLocks noGrp="1"/>
          </p:cNvSpPr>
          <p:nvPr>
            <p:ph type="title"/>
          </p:nvPr>
        </p:nvSpPr>
        <p:spPr>
          <a:xfrm>
            <a:off x="3022600" y="3359151"/>
            <a:ext cx="6121400" cy="5113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ide image and 3 texts">
  <p:cSld name="Wide image and 3 texts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9"/>
          <p:cNvSpPr>
            <a:spLocks noGrp="1"/>
          </p:cNvSpPr>
          <p:nvPr>
            <p:ph type="pic" idx="2"/>
          </p:nvPr>
        </p:nvSpPr>
        <p:spPr>
          <a:xfrm>
            <a:off x="0" y="0"/>
            <a:ext cx="18288000" cy="5141913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194" name="Google Shape;194;p29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9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196" name="Google Shape;196;p29"/>
          <p:cNvSpPr txBox="1">
            <a:spLocks noGrp="1"/>
          </p:cNvSpPr>
          <p:nvPr>
            <p:ph type="body" idx="1"/>
          </p:nvPr>
        </p:nvSpPr>
        <p:spPr>
          <a:xfrm>
            <a:off x="1403350" y="6633035"/>
            <a:ext cx="4207741" cy="2244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7" name="Google Shape;197;p29"/>
          <p:cNvSpPr txBox="1">
            <a:spLocks noGrp="1"/>
          </p:cNvSpPr>
          <p:nvPr>
            <p:ph type="body" idx="3"/>
          </p:nvPr>
        </p:nvSpPr>
        <p:spPr>
          <a:xfrm>
            <a:off x="1403350" y="5973799"/>
            <a:ext cx="4207741" cy="586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8" name="Google Shape;198;p29"/>
          <p:cNvSpPr txBox="1">
            <a:spLocks noGrp="1"/>
          </p:cNvSpPr>
          <p:nvPr>
            <p:ph type="body" idx="4"/>
          </p:nvPr>
        </p:nvSpPr>
        <p:spPr>
          <a:xfrm>
            <a:off x="7040129" y="6633035"/>
            <a:ext cx="4207741" cy="2244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9" name="Google Shape;199;p29"/>
          <p:cNvSpPr txBox="1">
            <a:spLocks noGrp="1"/>
          </p:cNvSpPr>
          <p:nvPr>
            <p:ph type="body" idx="5"/>
          </p:nvPr>
        </p:nvSpPr>
        <p:spPr>
          <a:xfrm>
            <a:off x="7040129" y="5973799"/>
            <a:ext cx="4207741" cy="586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0" name="Google Shape;200;p29"/>
          <p:cNvSpPr txBox="1">
            <a:spLocks noGrp="1"/>
          </p:cNvSpPr>
          <p:nvPr>
            <p:ph type="body" idx="6"/>
          </p:nvPr>
        </p:nvSpPr>
        <p:spPr>
          <a:xfrm>
            <a:off x="12676909" y="6633035"/>
            <a:ext cx="4207741" cy="2244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1" name="Google Shape;201;p29"/>
          <p:cNvSpPr txBox="1">
            <a:spLocks noGrp="1"/>
          </p:cNvSpPr>
          <p:nvPr>
            <p:ph type="body" idx="7"/>
          </p:nvPr>
        </p:nvSpPr>
        <p:spPr>
          <a:xfrm>
            <a:off x="12676909" y="5973799"/>
            <a:ext cx="4207741" cy="586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2" name="Google Shape;202;p29"/>
          <p:cNvSpPr txBox="1">
            <a:spLocks noGrp="1"/>
          </p:cNvSpPr>
          <p:nvPr>
            <p:ph type="title"/>
          </p:nvPr>
        </p:nvSpPr>
        <p:spPr>
          <a:xfrm>
            <a:off x="1943100" y="3784517"/>
            <a:ext cx="14401800" cy="1357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5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60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file 3">
  <p:cSld name="Profile 3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0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30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206" name="Google Shape;206;p30"/>
          <p:cNvSpPr>
            <a:spLocks noGrp="1"/>
          </p:cNvSpPr>
          <p:nvPr>
            <p:ph type="pic" idx="2"/>
          </p:nvPr>
        </p:nvSpPr>
        <p:spPr>
          <a:xfrm>
            <a:off x="0" y="3270250"/>
            <a:ext cx="7127874" cy="3743325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207" name="Google Shape;207;p30"/>
          <p:cNvSpPr txBox="1">
            <a:spLocks noGrp="1"/>
          </p:cNvSpPr>
          <p:nvPr>
            <p:ph type="title"/>
          </p:nvPr>
        </p:nvSpPr>
        <p:spPr>
          <a:xfrm>
            <a:off x="9144000" y="3020365"/>
            <a:ext cx="7221904" cy="1141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30"/>
          <p:cNvSpPr txBox="1">
            <a:spLocks noGrp="1"/>
          </p:cNvSpPr>
          <p:nvPr>
            <p:ph type="body" idx="1"/>
          </p:nvPr>
        </p:nvSpPr>
        <p:spPr>
          <a:xfrm>
            <a:off x="9144000" y="5046325"/>
            <a:ext cx="7221904" cy="1968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9" name="Google Shape;209;p30"/>
          <p:cNvSpPr txBox="1">
            <a:spLocks noGrp="1"/>
          </p:cNvSpPr>
          <p:nvPr>
            <p:ph type="body" idx="3"/>
          </p:nvPr>
        </p:nvSpPr>
        <p:spPr>
          <a:xfrm>
            <a:off x="9144000" y="4040309"/>
            <a:ext cx="7221904" cy="701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image 1">
  <p:cSld name="Left image 1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2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32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213" name="Google Shape;213;p32"/>
          <p:cNvSpPr>
            <a:spLocks noGrp="1"/>
          </p:cNvSpPr>
          <p:nvPr>
            <p:ph type="pic" idx="2"/>
          </p:nvPr>
        </p:nvSpPr>
        <p:spPr>
          <a:xfrm>
            <a:off x="1403350" y="0"/>
            <a:ext cx="5724525" cy="10285413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214" name="Google Shape;214;p32"/>
          <p:cNvSpPr txBox="1">
            <a:spLocks noGrp="1"/>
          </p:cNvSpPr>
          <p:nvPr>
            <p:ph type="title"/>
          </p:nvPr>
        </p:nvSpPr>
        <p:spPr>
          <a:xfrm>
            <a:off x="8915204" y="2769697"/>
            <a:ext cx="7431650" cy="2277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15" name="Google Shape;215;p32"/>
          <p:cNvCxnSpPr/>
          <p:nvPr/>
        </p:nvCxnSpPr>
        <p:spPr>
          <a:xfrm>
            <a:off x="9022080" y="5141913"/>
            <a:ext cx="9265920" cy="0"/>
          </a:xfrm>
          <a:prstGeom prst="straightConnector1">
            <a:avLst/>
          </a:prstGeom>
          <a:noFill/>
          <a:ln w="9525" cap="flat" cmpd="sng">
            <a:solidFill>
              <a:srgbClr val="BBB9B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6" name="Google Shape;216;p32"/>
          <p:cNvSpPr txBox="1">
            <a:spLocks noGrp="1"/>
          </p:cNvSpPr>
          <p:nvPr>
            <p:ph type="body" idx="1"/>
          </p:nvPr>
        </p:nvSpPr>
        <p:spPr>
          <a:xfrm>
            <a:off x="8934254" y="5360988"/>
            <a:ext cx="7431650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image 2">
  <p:cSld name="Left image 2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3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33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220" name="Google Shape;220;p33"/>
          <p:cNvSpPr>
            <a:spLocks noGrp="1"/>
          </p:cNvSpPr>
          <p:nvPr>
            <p:ph type="pic" idx="2"/>
          </p:nvPr>
        </p:nvSpPr>
        <p:spPr>
          <a:xfrm>
            <a:off x="0" y="-794"/>
            <a:ext cx="5231423" cy="10285413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221" name="Google Shape;221;p33"/>
          <p:cNvSpPr txBox="1">
            <a:spLocks noGrp="1"/>
          </p:cNvSpPr>
          <p:nvPr>
            <p:ph type="title"/>
          </p:nvPr>
        </p:nvSpPr>
        <p:spPr>
          <a:xfrm>
            <a:off x="12347442" y="2730374"/>
            <a:ext cx="4537208" cy="4823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33"/>
          <p:cNvSpPr/>
          <p:nvPr/>
        </p:nvSpPr>
        <p:spPr>
          <a:xfrm>
            <a:off x="5231423" y="-1588"/>
            <a:ext cx="6510634" cy="102862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33"/>
          <p:cNvSpPr txBox="1">
            <a:spLocks noGrp="1"/>
          </p:cNvSpPr>
          <p:nvPr>
            <p:ph type="body" idx="1"/>
          </p:nvPr>
        </p:nvSpPr>
        <p:spPr>
          <a:xfrm>
            <a:off x="6127603" y="4199298"/>
            <a:ext cx="4718273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4" name="Google Shape;224;p33"/>
          <p:cNvSpPr txBox="1">
            <a:spLocks noGrp="1"/>
          </p:cNvSpPr>
          <p:nvPr>
            <p:ph type="body" idx="3"/>
          </p:nvPr>
        </p:nvSpPr>
        <p:spPr>
          <a:xfrm>
            <a:off x="6127603" y="3483427"/>
            <a:ext cx="4718273" cy="637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ight image 1">
  <p:cSld name="Right image 1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4"/>
          <p:cNvSpPr>
            <a:spLocks noGrp="1"/>
          </p:cNvSpPr>
          <p:nvPr>
            <p:ph type="pic" idx="2"/>
          </p:nvPr>
        </p:nvSpPr>
        <p:spPr>
          <a:xfrm>
            <a:off x="11160125" y="0"/>
            <a:ext cx="5724525" cy="10285413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227" name="Google Shape;227;p34"/>
          <p:cNvSpPr txBox="1">
            <a:spLocks noGrp="1"/>
          </p:cNvSpPr>
          <p:nvPr>
            <p:ph type="title"/>
          </p:nvPr>
        </p:nvSpPr>
        <p:spPr>
          <a:xfrm>
            <a:off x="1403350" y="1398589"/>
            <a:ext cx="7431650" cy="364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28" name="Google Shape;228;p34"/>
          <p:cNvCxnSpPr>
            <a:endCxn id="226" idx="1"/>
          </p:cNvCxnSpPr>
          <p:nvPr/>
        </p:nvCxnSpPr>
        <p:spPr>
          <a:xfrm>
            <a:off x="1517525" y="5141807"/>
            <a:ext cx="9642600" cy="900"/>
          </a:xfrm>
          <a:prstGeom prst="straightConnector1">
            <a:avLst/>
          </a:prstGeom>
          <a:noFill/>
          <a:ln w="9525" cap="flat" cmpd="sng">
            <a:solidFill>
              <a:srgbClr val="BBB9B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9" name="Google Shape;229;p34"/>
          <p:cNvSpPr txBox="1">
            <a:spLocks noGrp="1"/>
          </p:cNvSpPr>
          <p:nvPr>
            <p:ph type="body" idx="1"/>
          </p:nvPr>
        </p:nvSpPr>
        <p:spPr>
          <a:xfrm>
            <a:off x="1422400" y="5360988"/>
            <a:ext cx="7431650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0" name="Google Shape;230;p34"/>
          <p:cNvSpPr txBox="1">
            <a:spLocks noGrp="1"/>
          </p:cNvSpPr>
          <p:nvPr>
            <p:ph type="ftr" idx="11"/>
          </p:nvPr>
        </p:nvSpPr>
        <p:spPr>
          <a:xfrm>
            <a:off x="458107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34"/>
          <p:cNvSpPr txBox="1">
            <a:spLocks noGrp="1"/>
          </p:cNvSpPr>
          <p:nvPr>
            <p:ph type="sldNum" idx="12"/>
          </p:nvPr>
        </p:nvSpPr>
        <p:spPr>
          <a:xfrm>
            <a:off x="458107" y="8877368"/>
            <a:ext cx="121920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ight image and 1 column">
  <p:cSld name="Right image and 1 column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5"/>
          <p:cNvSpPr>
            <a:spLocks noGrp="1"/>
          </p:cNvSpPr>
          <p:nvPr>
            <p:ph type="pic" idx="2"/>
          </p:nvPr>
        </p:nvSpPr>
        <p:spPr>
          <a:xfrm>
            <a:off x="13056577" y="-794"/>
            <a:ext cx="5231423" cy="10285413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234" name="Google Shape;234;p35"/>
          <p:cNvSpPr txBox="1">
            <a:spLocks noGrp="1"/>
          </p:cNvSpPr>
          <p:nvPr>
            <p:ph type="title"/>
          </p:nvPr>
        </p:nvSpPr>
        <p:spPr>
          <a:xfrm>
            <a:off x="1403350" y="3633535"/>
            <a:ext cx="4525280" cy="3018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35"/>
          <p:cNvSpPr/>
          <p:nvPr/>
        </p:nvSpPr>
        <p:spPr>
          <a:xfrm>
            <a:off x="6545943" y="-1588"/>
            <a:ext cx="6510634" cy="102862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35"/>
          <p:cNvSpPr txBox="1">
            <a:spLocks noGrp="1"/>
          </p:cNvSpPr>
          <p:nvPr>
            <p:ph type="body" idx="1"/>
          </p:nvPr>
        </p:nvSpPr>
        <p:spPr>
          <a:xfrm>
            <a:off x="7456073" y="4030847"/>
            <a:ext cx="4690375" cy="32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7" name="Google Shape;237;p35"/>
          <p:cNvSpPr txBox="1">
            <a:spLocks noGrp="1"/>
          </p:cNvSpPr>
          <p:nvPr>
            <p:ph type="body" idx="3"/>
          </p:nvPr>
        </p:nvSpPr>
        <p:spPr>
          <a:xfrm>
            <a:off x="7456073" y="3314976"/>
            <a:ext cx="4690375" cy="637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8" name="Google Shape;238;p35"/>
          <p:cNvSpPr txBox="1">
            <a:spLocks noGrp="1"/>
          </p:cNvSpPr>
          <p:nvPr>
            <p:ph type="ftr" idx="11"/>
          </p:nvPr>
        </p:nvSpPr>
        <p:spPr>
          <a:xfrm>
            <a:off x="458107" y="9616425"/>
            <a:ext cx="6087836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35"/>
          <p:cNvSpPr txBox="1">
            <a:spLocks noGrp="1"/>
          </p:cNvSpPr>
          <p:nvPr>
            <p:ph type="sldNum" idx="12"/>
          </p:nvPr>
        </p:nvSpPr>
        <p:spPr>
          <a:xfrm>
            <a:off x="458107" y="8877368"/>
            <a:ext cx="121920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ight image and 2 columns">
  <p:cSld name="Right image and 2 columns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6"/>
          <p:cNvSpPr>
            <a:spLocks noGrp="1"/>
          </p:cNvSpPr>
          <p:nvPr>
            <p:ph type="pic" idx="2"/>
          </p:nvPr>
        </p:nvSpPr>
        <p:spPr>
          <a:xfrm>
            <a:off x="13056577" y="-794"/>
            <a:ext cx="5231423" cy="10285413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242" name="Google Shape;242;p36"/>
          <p:cNvSpPr txBox="1">
            <a:spLocks noGrp="1"/>
          </p:cNvSpPr>
          <p:nvPr>
            <p:ph type="title"/>
          </p:nvPr>
        </p:nvSpPr>
        <p:spPr>
          <a:xfrm>
            <a:off x="1403350" y="3633535"/>
            <a:ext cx="4525280" cy="3018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36"/>
          <p:cNvSpPr/>
          <p:nvPr/>
        </p:nvSpPr>
        <p:spPr>
          <a:xfrm>
            <a:off x="6545943" y="-1588"/>
            <a:ext cx="6510634" cy="102862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36"/>
          <p:cNvSpPr txBox="1">
            <a:spLocks noGrp="1"/>
          </p:cNvSpPr>
          <p:nvPr>
            <p:ph type="body" idx="1"/>
          </p:nvPr>
        </p:nvSpPr>
        <p:spPr>
          <a:xfrm>
            <a:off x="7456073" y="2929222"/>
            <a:ext cx="4690375" cy="2172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5" name="Google Shape;245;p36"/>
          <p:cNvSpPr txBox="1">
            <a:spLocks noGrp="1"/>
          </p:cNvSpPr>
          <p:nvPr>
            <p:ph type="body" idx="3"/>
          </p:nvPr>
        </p:nvSpPr>
        <p:spPr>
          <a:xfrm>
            <a:off x="7456073" y="2206169"/>
            <a:ext cx="4690375" cy="644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6" name="Google Shape;246;p36"/>
          <p:cNvSpPr txBox="1">
            <a:spLocks noGrp="1"/>
          </p:cNvSpPr>
          <p:nvPr>
            <p:ph type="ftr" idx="11"/>
          </p:nvPr>
        </p:nvSpPr>
        <p:spPr>
          <a:xfrm>
            <a:off x="458107" y="9616425"/>
            <a:ext cx="6087836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36"/>
          <p:cNvSpPr txBox="1">
            <a:spLocks noGrp="1"/>
          </p:cNvSpPr>
          <p:nvPr>
            <p:ph type="sldNum" idx="12"/>
          </p:nvPr>
        </p:nvSpPr>
        <p:spPr>
          <a:xfrm>
            <a:off x="458107" y="8877368"/>
            <a:ext cx="121920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248" name="Google Shape;248;p36"/>
          <p:cNvSpPr txBox="1">
            <a:spLocks noGrp="1"/>
          </p:cNvSpPr>
          <p:nvPr>
            <p:ph type="body" idx="4"/>
          </p:nvPr>
        </p:nvSpPr>
        <p:spPr>
          <a:xfrm>
            <a:off x="7456073" y="6212852"/>
            <a:ext cx="4690375" cy="2172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9" name="Google Shape;249;p36"/>
          <p:cNvSpPr txBox="1">
            <a:spLocks noGrp="1"/>
          </p:cNvSpPr>
          <p:nvPr>
            <p:ph type="body" idx="5"/>
          </p:nvPr>
        </p:nvSpPr>
        <p:spPr>
          <a:xfrm>
            <a:off x="7456073" y="5489799"/>
            <a:ext cx="4690375" cy="644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nd long text">
  <p:cSld name="Image and long text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7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37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253" name="Google Shape;253;p37"/>
          <p:cNvSpPr/>
          <p:nvPr/>
        </p:nvSpPr>
        <p:spPr>
          <a:xfrm>
            <a:off x="0" y="-1588"/>
            <a:ext cx="6510634" cy="102862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37"/>
          <p:cNvSpPr txBox="1">
            <a:spLocks noGrp="1"/>
          </p:cNvSpPr>
          <p:nvPr>
            <p:ph type="title"/>
          </p:nvPr>
        </p:nvSpPr>
        <p:spPr>
          <a:xfrm>
            <a:off x="588286" y="3633535"/>
            <a:ext cx="5334063" cy="3018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37"/>
          <p:cNvSpPr>
            <a:spLocks noGrp="1"/>
          </p:cNvSpPr>
          <p:nvPr>
            <p:ph type="pic" idx="2"/>
          </p:nvPr>
        </p:nvSpPr>
        <p:spPr>
          <a:xfrm>
            <a:off x="7895771" y="1433513"/>
            <a:ext cx="8988878" cy="3708400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256" name="Google Shape;256;p37"/>
          <p:cNvSpPr txBox="1">
            <a:spLocks noGrp="1"/>
          </p:cNvSpPr>
          <p:nvPr>
            <p:ph type="body" idx="1"/>
          </p:nvPr>
        </p:nvSpPr>
        <p:spPr>
          <a:xfrm>
            <a:off x="7794171" y="5565640"/>
            <a:ext cx="9202058" cy="3311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ed list - 5 items">
  <p:cSld name="Numbered list - 5 items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8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38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260" name="Google Shape;260;p38"/>
          <p:cNvSpPr/>
          <p:nvPr/>
        </p:nvSpPr>
        <p:spPr>
          <a:xfrm>
            <a:off x="0" y="-1588"/>
            <a:ext cx="6510634" cy="102862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38"/>
          <p:cNvSpPr txBox="1">
            <a:spLocks noGrp="1"/>
          </p:cNvSpPr>
          <p:nvPr>
            <p:ph type="title"/>
          </p:nvPr>
        </p:nvSpPr>
        <p:spPr>
          <a:xfrm>
            <a:off x="588286" y="3633535"/>
            <a:ext cx="5334063" cy="3018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2" name="Google Shape;262;p38"/>
          <p:cNvGrpSpPr/>
          <p:nvPr/>
        </p:nvGrpSpPr>
        <p:grpSpPr>
          <a:xfrm>
            <a:off x="9144000" y="1433513"/>
            <a:ext cx="1052493" cy="1052493"/>
            <a:chOff x="9144000" y="1433513"/>
            <a:chExt cx="1408161" cy="1408161"/>
          </a:xfrm>
        </p:grpSpPr>
        <p:sp>
          <p:nvSpPr>
            <p:cNvPr id="263" name="Google Shape;263;p38"/>
            <p:cNvSpPr/>
            <p:nvPr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rgbClr val="DFE8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38"/>
            <p:cNvSpPr/>
            <p:nvPr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5" name="Google Shape;265;p38"/>
          <p:cNvSpPr txBox="1">
            <a:spLocks noGrp="1"/>
          </p:cNvSpPr>
          <p:nvPr>
            <p:ph type="body" idx="1"/>
          </p:nvPr>
        </p:nvSpPr>
        <p:spPr>
          <a:xfrm>
            <a:off x="9306619" y="1504594"/>
            <a:ext cx="724962" cy="910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6" name="Google Shape;266;p38"/>
          <p:cNvSpPr txBox="1">
            <a:spLocks noGrp="1"/>
          </p:cNvSpPr>
          <p:nvPr>
            <p:ph type="body" idx="2"/>
          </p:nvPr>
        </p:nvSpPr>
        <p:spPr>
          <a:xfrm>
            <a:off x="10389421" y="2003053"/>
            <a:ext cx="4875979" cy="337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7" name="Google Shape;267;p38"/>
          <p:cNvSpPr txBox="1">
            <a:spLocks noGrp="1"/>
          </p:cNvSpPr>
          <p:nvPr>
            <p:ph type="body" idx="3"/>
          </p:nvPr>
        </p:nvSpPr>
        <p:spPr>
          <a:xfrm>
            <a:off x="10389421" y="1433513"/>
            <a:ext cx="4875979" cy="604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268" name="Google Shape;268;p38"/>
          <p:cNvGrpSpPr/>
          <p:nvPr/>
        </p:nvGrpSpPr>
        <p:grpSpPr>
          <a:xfrm>
            <a:off x="9144000" y="3026857"/>
            <a:ext cx="1052493" cy="1052493"/>
            <a:chOff x="9144000" y="1433513"/>
            <a:chExt cx="1408161" cy="1408161"/>
          </a:xfrm>
        </p:grpSpPr>
        <p:sp>
          <p:nvSpPr>
            <p:cNvPr id="269" name="Google Shape;269;p38"/>
            <p:cNvSpPr/>
            <p:nvPr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rgbClr val="DFE8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38"/>
            <p:cNvSpPr/>
            <p:nvPr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1" name="Google Shape;271;p38"/>
          <p:cNvSpPr txBox="1">
            <a:spLocks noGrp="1"/>
          </p:cNvSpPr>
          <p:nvPr>
            <p:ph type="body" idx="4"/>
          </p:nvPr>
        </p:nvSpPr>
        <p:spPr>
          <a:xfrm>
            <a:off x="9306619" y="3097938"/>
            <a:ext cx="724962" cy="910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2" name="Google Shape;272;p38"/>
          <p:cNvSpPr txBox="1">
            <a:spLocks noGrp="1"/>
          </p:cNvSpPr>
          <p:nvPr>
            <p:ph type="body" idx="5"/>
          </p:nvPr>
        </p:nvSpPr>
        <p:spPr>
          <a:xfrm>
            <a:off x="10389421" y="3596397"/>
            <a:ext cx="4875979" cy="337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3" name="Google Shape;273;p38"/>
          <p:cNvSpPr txBox="1">
            <a:spLocks noGrp="1"/>
          </p:cNvSpPr>
          <p:nvPr>
            <p:ph type="body" idx="6"/>
          </p:nvPr>
        </p:nvSpPr>
        <p:spPr>
          <a:xfrm>
            <a:off x="10389421" y="3026857"/>
            <a:ext cx="4875979" cy="604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274" name="Google Shape;274;p38"/>
          <p:cNvGrpSpPr/>
          <p:nvPr/>
        </p:nvGrpSpPr>
        <p:grpSpPr>
          <a:xfrm>
            <a:off x="9144000" y="4620200"/>
            <a:ext cx="1052493" cy="1052493"/>
            <a:chOff x="9144000" y="1433513"/>
            <a:chExt cx="1408161" cy="1408161"/>
          </a:xfrm>
        </p:grpSpPr>
        <p:sp>
          <p:nvSpPr>
            <p:cNvPr id="275" name="Google Shape;275;p38"/>
            <p:cNvSpPr/>
            <p:nvPr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rgbClr val="DFE8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38"/>
            <p:cNvSpPr/>
            <p:nvPr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7" name="Google Shape;277;p38"/>
          <p:cNvSpPr txBox="1">
            <a:spLocks noGrp="1"/>
          </p:cNvSpPr>
          <p:nvPr>
            <p:ph type="body" idx="7"/>
          </p:nvPr>
        </p:nvSpPr>
        <p:spPr>
          <a:xfrm>
            <a:off x="9306619" y="4691281"/>
            <a:ext cx="724962" cy="910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8" name="Google Shape;278;p38"/>
          <p:cNvSpPr txBox="1">
            <a:spLocks noGrp="1"/>
          </p:cNvSpPr>
          <p:nvPr>
            <p:ph type="body" idx="8"/>
          </p:nvPr>
        </p:nvSpPr>
        <p:spPr>
          <a:xfrm>
            <a:off x="10389421" y="5189740"/>
            <a:ext cx="4875979" cy="337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9" name="Google Shape;279;p38"/>
          <p:cNvSpPr txBox="1">
            <a:spLocks noGrp="1"/>
          </p:cNvSpPr>
          <p:nvPr>
            <p:ph type="body" idx="9"/>
          </p:nvPr>
        </p:nvSpPr>
        <p:spPr>
          <a:xfrm>
            <a:off x="10389421" y="4620200"/>
            <a:ext cx="4875979" cy="604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280" name="Google Shape;280;p38"/>
          <p:cNvGrpSpPr/>
          <p:nvPr/>
        </p:nvGrpSpPr>
        <p:grpSpPr>
          <a:xfrm>
            <a:off x="9144000" y="6213543"/>
            <a:ext cx="1052493" cy="1052493"/>
            <a:chOff x="9144000" y="1433513"/>
            <a:chExt cx="1408161" cy="1408161"/>
          </a:xfrm>
        </p:grpSpPr>
        <p:sp>
          <p:nvSpPr>
            <p:cNvPr id="281" name="Google Shape;281;p38"/>
            <p:cNvSpPr/>
            <p:nvPr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rgbClr val="DFE8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38"/>
            <p:cNvSpPr/>
            <p:nvPr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3" name="Google Shape;283;p38"/>
          <p:cNvSpPr txBox="1">
            <a:spLocks noGrp="1"/>
          </p:cNvSpPr>
          <p:nvPr>
            <p:ph type="body" idx="13"/>
          </p:nvPr>
        </p:nvSpPr>
        <p:spPr>
          <a:xfrm>
            <a:off x="9306619" y="6284624"/>
            <a:ext cx="724962" cy="910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4" name="Google Shape;284;p38"/>
          <p:cNvSpPr txBox="1">
            <a:spLocks noGrp="1"/>
          </p:cNvSpPr>
          <p:nvPr>
            <p:ph type="body" idx="14"/>
          </p:nvPr>
        </p:nvSpPr>
        <p:spPr>
          <a:xfrm>
            <a:off x="10389421" y="6783083"/>
            <a:ext cx="4875979" cy="337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5" name="Google Shape;285;p38"/>
          <p:cNvSpPr txBox="1">
            <a:spLocks noGrp="1"/>
          </p:cNvSpPr>
          <p:nvPr>
            <p:ph type="body" idx="15"/>
          </p:nvPr>
        </p:nvSpPr>
        <p:spPr>
          <a:xfrm>
            <a:off x="10389421" y="6213543"/>
            <a:ext cx="4875979" cy="604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286" name="Google Shape;286;p38"/>
          <p:cNvGrpSpPr/>
          <p:nvPr/>
        </p:nvGrpSpPr>
        <p:grpSpPr>
          <a:xfrm>
            <a:off x="9144000" y="7806887"/>
            <a:ext cx="1052493" cy="1052493"/>
            <a:chOff x="9144000" y="1433513"/>
            <a:chExt cx="1408161" cy="1408161"/>
          </a:xfrm>
        </p:grpSpPr>
        <p:sp>
          <p:nvSpPr>
            <p:cNvPr id="287" name="Google Shape;287;p38"/>
            <p:cNvSpPr/>
            <p:nvPr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rgbClr val="DFE8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38"/>
            <p:cNvSpPr/>
            <p:nvPr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9" name="Google Shape;289;p38"/>
          <p:cNvSpPr txBox="1">
            <a:spLocks noGrp="1"/>
          </p:cNvSpPr>
          <p:nvPr>
            <p:ph type="body" idx="16"/>
          </p:nvPr>
        </p:nvSpPr>
        <p:spPr>
          <a:xfrm>
            <a:off x="9306619" y="7877968"/>
            <a:ext cx="724962" cy="910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0" name="Google Shape;290;p38"/>
          <p:cNvSpPr txBox="1">
            <a:spLocks noGrp="1"/>
          </p:cNvSpPr>
          <p:nvPr>
            <p:ph type="body" idx="17"/>
          </p:nvPr>
        </p:nvSpPr>
        <p:spPr>
          <a:xfrm>
            <a:off x="10389421" y="8376427"/>
            <a:ext cx="4875979" cy="337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1" name="Google Shape;291;p38"/>
          <p:cNvSpPr txBox="1">
            <a:spLocks noGrp="1"/>
          </p:cNvSpPr>
          <p:nvPr>
            <p:ph type="body" idx="18"/>
          </p:nvPr>
        </p:nvSpPr>
        <p:spPr>
          <a:xfrm>
            <a:off x="10389421" y="7806887"/>
            <a:ext cx="4875979" cy="604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2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2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2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2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2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2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2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2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500"/>
                            </p:stCondLst>
                            <p:childTnLst>
                              <p:par>
                                <p:cTn id="8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/>
                                        <p:tgtEl>
                                          <p:spTgt spid="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0"/>
                            </p:stCondLst>
                            <p:childTnLst>
                              <p:par>
                                <p:cTn id="9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000"/>
                                        <p:tgtEl>
                                          <p:spTgt spid="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3500"/>
                            </p:stCondLst>
                            <p:childTnLst>
                              <p:par>
                                <p:cTn id="9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000"/>
                                        <p:tgtEl>
                                          <p:spTgt spid="2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0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/>
                                        <p:tgtEl>
                                          <p:spTgt spid="2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500"/>
                            </p:stCondLst>
                            <p:childTnLst>
                              <p:par>
                                <p:cTn id="10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000"/>
                                        <p:tgtEl>
                                          <p:spTgt spid="2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6500"/>
                            </p:stCondLst>
                            <p:childTnLst>
                              <p:par>
                                <p:cTn id="10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1000"/>
                                        <p:tgtEl>
                                          <p:spTgt spid="2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7500"/>
                            </p:stCondLst>
                            <p:childTnLst>
                              <p:par>
                                <p:cTn id="1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1000"/>
                                        <p:tgtEl>
                                          <p:spTgt spid="2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8500"/>
                            </p:stCondLst>
                            <p:childTnLst>
                              <p:par>
                                <p:cTn id="1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1000"/>
                                        <p:tgtEl>
                                          <p:spTgt spid="2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9500"/>
                            </p:stCondLst>
                            <p:childTnLst>
                              <p:par>
                                <p:cTn id="1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1000"/>
                                        <p:tgtEl>
                                          <p:spTgt spid="2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500"/>
                            </p:stCondLst>
                            <p:childTnLst>
                              <p:par>
                                <p:cTn id="1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100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2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2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2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2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2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2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1500"/>
                            </p:stCondLst>
                            <p:childTnLst>
                              <p:par>
                                <p:cTn id="1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22000"/>
                            </p:stCondLst>
                            <p:childTnLst>
                              <p:par>
                                <p:cTn id="16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1000"/>
                                        <p:tgtEl>
                                          <p:spTgt spid="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3000"/>
                            </p:stCondLst>
                            <p:childTnLst>
                              <p:par>
                                <p:cTn id="17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1000"/>
                                        <p:tgtEl>
                                          <p:spTgt spid="2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4000"/>
                            </p:stCondLst>
                            <p:childTnLst>
                              <p:par>
                                <p:cTn id="17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1000"/>
                                        <p:tgtEl>
                                          <p:spTgt spid="2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5000"/>
                            </p:stCondLst>
                            <p:childTnLst>
                              <p:par>
                                <p:cTn id="17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1000"/>
                                        <p:tgtEl>
                                          <p:spTgt spid="2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6000"/>
                            </p:stCondLst>
                            <p:childTnLst>
                              <p:par>
                                <p:cTn id="18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4" dur="1000"/>
                                        <p:tgtEl>
                                          <p:spTgt spid="2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18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1000"/>
                                        <p:tgtEl>
                                          <p:spTgt spid="2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8000"/>
                            </p:stCondLst>
                            <p:childTnLst>
                              <p:par>
                                <p:cTn id="19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1000"/>
                                        <p:tgtEl>
                                          <p:spTgt spid="2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9000"/>
                            </p:stCondLst>
                            <p:childTnLst>
                              <p:par>
                                <p:cTn id="19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6" dur="1000"/>
                                        <p:tgtEl>
                                          <p:spTgt spid="27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30000"/>
                            </p:stCondLst>
                            <p:childTnLst>
                              <p:par>
                                <p:cTn id="19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0" dur="1000"/>
                                        <p:tgtEl>
                                          <p:spTgt spid="27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31000"/>
                            </p:stCondLst>
                            <p:childTnLst>
                              <p:par>
                                <p:cTn id="20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4" dur="10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2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2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1000"/>
                                        <p:tgtEl>
                                          <p:spTgt spid="2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2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2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2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27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27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32000"/>
                            </p:stCondLst>
                            <p:childTnLst>
                              <p:par>
                                <p:cTn id="2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32500"/>
                            </p:stCondLst>
                            <p:childTnLst>
                              <p:par>
                                <p:cTn id="24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5" dur="1000"/>
                                        <p:tgtEl>
                                          <p:spTgt spid="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33500"/>
                            </p:stCondLst>
                            <p:childTnLst>
                              <p:par>
                                <p:cTn id="24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9" dur="1000"/>
                                        <p:tgtEl>
                                          <p:spTgt spid="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34500"/>
                            </p:stCondLst>
                            <p:childTnLst>
                              <p:par>
                                <p:cTn id="25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3" dur="1000"/>
                                        <p:tgtEl>
                                          <p:spTgt spid="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35500"/>
                            </p:stCondLst>
                            <p:childTnLst>
                              <p:par>
                                <p:cTn id="25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7" dur="1000"/>
                                        <p:tgtEl>
                                          <p:spTgt spid="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36500"/>
                            </p:stCondLst>
                            <p:childTnLst>
                              <p:par>
                                <p:cTn id="25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1" dur="1000"/>
                                        <p:tgtEl>
                                          <p:spTgt spid="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37500"/>
                            </p:stCondLst>
                            <p:childTnLst>
                              <p:par>
                                <p:cTn id="26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5" dur="1000"/>
                                        <p:tgtEl>
                                          <p:spTgt spid="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38500"/>
                            </p:stCondLst>
                            <p:childTnLst>
                              <p:par>
                                <p:cTn id="26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9" dur="1000"/>
                                        <p:tgtEl>
                                          <p:spTgt spid="2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39500"/>
                            </p:stCondLst>
                            <p:childTnLst>
                              <p:par>
                                <p:cTn id="27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3" dur="1000"/>
                                        <p:tgtEl>
                                          <p:spTgt spid="2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40500"/>
                            </p:stCondLst>
                            <p:childTnLst>
                              <p:par>
                                <p:cTn id="27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7" dur="1000"/>
                                        <p:tgtEl>
                                          <p:spTgt spid="2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41500"/>
                            </p:stCondLst>
                            <p:childTnLst>
                              <p:par>
                                <p:cTn id="27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1" dur="100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1000"/>
                                        <p:tgtEl>
                                          <p:spTgt spid="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1000"/>
                                        <p:tgtEl>
                                          <p:spTgt spid="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1000"/>
                                        <p:tgtEl>
                                          <p:spTgt spid="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1000"/>
                                        <p:tgtEl>
                                          <p:spTgt spid="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1000"/>
                                        <p:tgtEl>
                                          <p:spTgt spid="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1000"/>
                                        <p:tgtEl>
                                          <p:spTgt spid="2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1000"/>
                                        <p:tgtEl>
                                          <p:spTgt spid="2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1000"/>
                                        <p:tgtEl>
                                          <p:spTgt spid="2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42500"/>
                            </p:stCondLst>
                            <p:childTnLst>
                              <p:par>
                                <p:cTn id="3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43000"/>
                            </p:stCondLst>
                            <p:childTnLst>
                              <p:par>
                                <p:cTn id="3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2" dur="1000"/>
                                        <p:tgtEl>
                                          <p:spTgt spid="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44000"/>
                            </p:stCondLst>
                            <p:childTnLst>
                              <p:par>
                                <p:cTn id="3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6" dur="1000"/>
                                        <p:tgtEl>
                                          <p:spTgt spid="2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45000"/>
                            </p:stCondLst>
                            <p:childTnLst>
                              <p:par>
                                <p:cTn id="3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0" dur="1000"/>
                                        <p:tgtEl>
                                          <p:spTgt spid="2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46000"/>
                            </p:stCondLst>
                            <p:childTnLst>
                              <p:par>
                                <p:cTn id="3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4" dur="1000"/>
                                        <p:tgtEl>
                                          <p:spTgt spid="2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47000"/>
                            </p:stCondLst>
                            <p:childTnLst>
                              <p:par>
                                <p:cTn id="33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8" dur="1000"/>
                                        <p:tgtEl>
                                          <p:spTgt spid="2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48000"/>
                            </p:stCondLst>
                            <p:childTnLst>
                              <p:par>
                                <p:cTn id="34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2" dur="1000"/>
                                        <p:tgtEl>
                                          <p:spTgt spid="2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49000"/>
                            </p:stCondLst>
                            <p:childTnLst>
                              <p:par>
                                <p:cTn id="3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6" dur="1000"/>
                                        <p:tgtEl>
                                          <p:spTgt spid="2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50000"/>
                            </p:stCondLst>
                            <p:childTnLst>
                              <p:par>
                                <p:cTn id="34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0" dur="1000"/>
                                        <p:tgtEl>
                                          <p:spTgt spid="2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51000"/>
                            </p:stCondLst>
                            <p:childTnLst>
                              <p:par>
                                <p:cTn id="35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4" dur="1000"/>
                                        <p:tgtEl>
                                          <p:spTgt spid="2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52000"/>
                            </p:stCondLst>
                            <p:childTnLst>
                              <p:par>
                                <p:cTn id="35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8" dur="100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1000"/>
                                        <p:tgtEl>
                                          <p:spTgt spid="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1000"/>
                                        <p:tgtEl>
                                          <p:spTgt spid="2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1000"/>
                                        <p:tgtEl>
                                          <p:spTgt spid="2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1000"/>
                                        <p:tgtEl>
                                          <p:spTgt spid="2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1000"/>
                                        <p:tgtEl>
                                          <p:spTgt spid="2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1000"/>
                                        <p:tgtEl>
                                          <p:spTgt spid="2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1000"/>
                                        <p:tgtEl>
                                          <p:spTgt spid="2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1000"/>
                                        <p:tgtEl>
                                          <p:spTgt spid="2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5" dur="1000"/>
                                        <p:tgtEl>
                                          <p:spTgt spid="2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8"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53000"/>
                            </p:stCondLst>
                            <p:childTnLst>
                              <p:par>
                                <p:cTn id="3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2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5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screen image and text 3">
  <p:cSld name="Fullscreen image and text 3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5"/>
          <p:cNvSpPr>
            <a:spLocks noGrp="1"/>
          </p:cNvSpPr>
          <p:nvPr>
            <p:ph type="pic" idx="2"/>
          </p:nvPr>
        </p:nvSpPr>
        <p:spPr>
          <a:xfrm>
            <a:off x="0" y="0"/>
            <a:ext cx="18288000" cy="10285413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42" name="Google Shape;42;p115"/>
          <p:cNvSpPr txBox="1">
            <a:spLocks noGrp="1"/>
          </p:cNvSpPr>
          <p:nvPr>
            <p:ph type="body" idx="1"/>
          </p:nvPr>
        </p:nvSpPr>
        <p:spPr>
          <a:xfrm rot="10800000">
            <a:off x="0" y="0"/>
            <a:ext cx="8810171" cy="10285413"/>
          </a:xfrm>
          <a:prstGeom prst="rect">
            <a:avLst/>
          </a:prstGeom>
          <a:gradFill>
            <a:gsLst>
              <a:gs pos="0">
                <a:srgbClr val="000000">
                  <a:alpha val="49019"/>
                </a:srgbClr>
              </a:gs>
              <a:gs pos="10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115"/>
          <p:cNvSpPr txBox="1">
            <a:spLocks noGrp="1"/>
          </p:cNvSpPr>
          <p:nvPr>
            <p:ph type="title"/>
          </p:nvPr>
        </p:nvSpPr>
        <p:spPr>
          <a:xfrm>
            <a:off x="1403349" y="1433513"/>
            <a:ext cx="8437337" cy="2811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15"/>
          <p:cNvSpPr txBox="1">
            <a:spLocks noGrp="1"/>
          </p:cNvSpPr>
          <p:nvPr>
            <p:ph type="body" idx="3"/>
          </p:nvPr>
        </p:nvSpPr>
        <p:spPr>
          <a:xfrm>
            <a:off x="1422400" y="4514087"/>
            <a:ext cx="5355772" cy="297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ed list - 6 items">
  <p:cSld name="Numbered list - 6 items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9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39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295" name="Google Shape;295;p39"/>
          <p:cNvSpPr/>
          <p:nvPr/>
        </p:nvSpPr>
        <p:spPr>
          <a:xfrm>
            <a:off x="0" y="-1588"/>
            <a:ext cx="6510634" cy="102862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39"/>
          <p:cNvSpPr txBox="1">
            <a:spLocks noGrp="1"/>
          </p:cNvSpPr>
          <p:nvPr>
            <p:ph type="title"/>
          </p:nvPr>
        </p:nvSpPr>
        <p:spPr>
          <a:xfrm>
            <a:off x="588286" y="3633535"/>
            <a:ext cx="5334063" cy="3018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97" name="Google Shape;297;p39"/>
          <p:cNvGrpSpPr/>
          <p:nvPr/>
        </p:nvGrpSpPr>
        <p:grpSpPr>
          <a:xfrm>
            <a:off x="7673979" y="3025884"/>
            <a:ext cx="1052493" cy="1052493"/>
            <a:chOff x="9144000" y="1433513"/>
            <a:chExt cx="1408161" cy="1408161"/>
          </a:xfrm>
        </p:grpSpPr>
        <p:sp>
          <p:nvSpPr>
            <p:cNvPr id="298" name="Google Shape;298;p39"/>
            <p:cNvSpPr/>
            <p:nvPr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rgbClr val="DFE8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39"/>
            <p:cNvSpPr/>
            <p:nvPr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0" name="Google Shape;300;p39"/>
          <p:cNvSpPr txBox="1">
            <a:spLocks noGrp="1"/>
          </p:cNvSpPr>
          <p:nvPr>
            <p:ph type="body" idx="1"/>
          </p:nvPr>
        </p:nvSpPr>
        <p:spPr>
          <a:xfrm>
            <a:off x="7836598" y="3096965"/>
            <a:ext cx="724962" cy="910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1" name="Google Shape;301;p39"/>
          <p:cNvSpPr txBox="1">
            <a:spLocks noGrp="1"/>
          </p:cNvSpPr>
          <p:nvPr>
            <p:ph type="body" idx="2"/>
          </p:nvPr>
        </p:nvSpPr>
        <p:spPr>
          <a:xfrm>
            <a:off x="8919401" y="3595424"/>
            <a:ext cx="3127722" cy="337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2" name="Google Shape;302;p39"/>
          <p:cNvSpPr txBox="1">
            <a:spLocks noGrp="1"/>
          </p:cNvSpPr>
          <p:nvPr>
            <p:ph type="body" idx="3"/>
          </p:nvPr>
        </p:nvSpPr>
        <p:spPr>
          <a:xfrm>
            <a:off x="8919401" y="3025884"/>
            <a:ext cx="3127722" cy="604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303" name="Google Shape;303;p39"/>
          <p:cNvGrpSpPr/>
          <p:nvPr/>
        </p:nvGrpSpPr>
        <p:grpSpPr>
          <a:xfrm>
            <a:off x="7673979" y="4619228"/>
            <a:ext cx="1052493" cy="1052493"/>
            <a:chOff x="9144000" y="1433513"/>
            <a:chExt cx="1408161" cy="1408161"/>
          </a:xfrm>
        </p:grpSpPr>
        <p:sp>
          <p:nvSpPr>
            <p:cNvPr id="304" name="Google Shape;304;p39"/>
            <p:cNvSpPr/>
            <p:nvPr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rgbClr val="DFE8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39"/>
            <p:cNvSpPr/>
            <p:nvPr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6" name="Google Shape;306;p39"/>
          <p:cNvSpPr txBox="1">
            <a:spLocks noGrp="1"/>
          </p:cNvSpPr>
          <p:nvPr>
            <p:ph type="body" idx="4"/>
          </p:nvPr>
        </p:nvSpPr>
        <p:spPr>
          <a:xfrm>
            <a:off x="7836598" y="4690309"/>
            <a:ext cx="724962" cy="910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7" name="Google Shape;307;p39"/>
          <p:cNvSpPr txBox="1">
            <a:spLocks noGrp="1"/>
          </p:cNvSpPr>
          <p:nvPr>
            <p:ph type="body" idx="5"/>
          </p:nvPr>
        </p:nvSpPr>
        <p:spPr>
          <a:xfrm>
            <a:off x="8919401" y="5188768"/>
            <a:ext cx="3127722" cy="337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8" name="Google Shape;308;p39"/>
          <p:cNvSpPr txBox="1">
            <a:spLocks noGrp="1"/>
          </p:cNvSpPr>
          <p:nvPr>
            <p:ph type="body" idx="6"/>
          </p:nvPr>
        </p:nvSpPr>
        <p:spPr>
          <a:xfrm>
            <a:off x="8919401" y="4619228"/>
            <a:ext cx="3127722" cy="604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309" name="Google Shape;309;p39"/>
          <p:cNvGrpSpPr/>
          <p:nvPr/>
        </p:nvGrpSpPr>
        <p:grpSpPr>
          <a:xfrm>
            <a:off x="7673979" y="6212571"/>
            <a:ext cx="1052493" cy="1052493"/>
            <a:chOff x="9144000" y="1433513"/>
            <a:chExt cx="1408161" cy="1408161"/>
          </a:xfrm>
        </p:grpSpPr>
        <p:sp>
          <p:nvSpPr>
            <p:cNvPr id="310" name="Google Shape;310;p39"/>
            <p:cNvSpPr/>
            <p:nvPr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rgbClr val="DFE8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39"/>
            <p:cNvSpPr/>
            <p:nvPr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2" name="Google Shape;312;p39"/>
          <p:cNvSpPr txBox="1">
            <a:spLocks noGrp="1"/>
          </p:cNvSpPr>
          <p:nvPr>
            <p:ph type="body" idx="7"/>
          </p:nvPr>
        </p:nvSpPr>
        <p:spPr>
          <a:xfrm>
            <a:off x="7836598" y="6283652"/>
            <a:ext cx="724962" cy="910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3" name="Google Shape;313;p39"/>
          <p:cNvSpPr txBox="1">
            <a:spLocks noGrp="1"/>
          </p:cNvSpPr>
          <p:nvPr>
            <p:ph type="body" idx="8"/>
          </p:nvPr>
        </p:nvSpPr>
        <p:spPr>
          <a:xfrm>
            <a:off x="8919401" y="6782111"/>
            <a:ext cx="3127722" cy="337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4" name="Google Shape;314;p39"/>
          <p:cNvSpPr txBox="1">
            <a:spLocks noGrp="1"/>
          </p:cNvSpPr>
          <p:nvPr>
            <p:ph type="body" idx="9"/>
          </p:nvPr>
        </p:nvSpPr>
        <p:spPr>
          <a:xfrm>
            <a:off x="8919401" y="6212571"/>
            <a:ext cx="3127722" cy="604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315" name="Google Shape;315;p39"/>
          <p:cNvGrpSpPr/>
          <p:nvPr/>
        </p:nvGrpSpPr>
        <p:grpSpPr>
          <a:xfrm>
            <a:off x="12511506" y="3025884"/>
            <a:ext cx="1052493" cy="1052493"/>
            <a:chOff x="9144000" y="1433513"/>
            <a:chExt cx="1408161" cy="1408161"/>
          </a:xfrm>
        </p:grpSpPr>
        <p:sp>
          <p:nvSpPr>
            <p:cNvPr id="316" name="Google Shape;316;p39"/>
            <p:cNvSpPr/>
            <p:nvPr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rgbClr val="DFE8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39"/>
            <p:cNvSpPr/>
            <p:nvPr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8" name="Google Shape;318;p39"/>
          <p:cNvSpPr txBox="1">
            <a:spLocks noGrp="1"/>
          </p:cNvSpPr>
          <p:nvPr>
            <p:ph type="body" idx="13"/>
          </p:nvPr>
        </p:nvSpPr>
        <p:spPr>
          <a:xfrm>
            <a:off x="12674125" y="3096965"/>
            <a:ext cx="724962" cy="910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9" name="Google Shape;319;p39"/>
          <p:cNvSpPr txBox="1">
            <a:spLocks noGrp="1"/>
          </p:cNvSpPr>
          <p:nvPr>
            <p:ph type="body" idx="14"/>
          </p:nvPr>
        </p:nvSpPr>
        <p:spPr>
          <a:xfrm>
            <a:off x="13756928" y="3595424"/>
            <a:ext cx="3127722" cy="337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0" name="Google Shape;320;p39"/>
          <p:cNvSpPr txBox="1">
            <a:spLocks noGrp="1"/>
          </p:cNvSpPr>
          <p:nvPr>
            <p:ph type="body" idx="15"/>
          </p:nvPr>
        </p:nvSpPr>
        <p:spPr>
          <a:xfrm>
            <a:off x="13756928" y="3025884"/>
            <a:ext cx="3127722" cy="604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321" name="Google Shape;321;p39"/>
          <p:cNvGrpSpPr/>
          <p:nvPr/>
        </p:nvGrpSpPr>
        <p:grpSpPr>
          <a:xfrm>
            <a:off x="12511506" y="4619228"/>
            <a:ext cx="1052493" cy="1052493"/>
            <a:chOff x="9144000" y="1433513"/>
            <a:chExt cx="1408161" cy="1408161"/>
          </a:xfrm>
        </p:grpSpPr>
        <p:sp>
          <p:nvSpPr>
            <p:cNvPr id="322" name="Google Shape;322;p39"/>
            <p:cNvSpPr/>
            <p:nvPr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rgbClr val="DFE8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39"/>
            <p:cNvSpPr/>
            <p:nvPr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4" name="Google Shape;324;p39"/>
          <p:cNvSpPr txBox="1">
            <a:spLocks noGrp="1"/>
          </p:cNvSpPr>
          <p:nvPr>
            <p:ph type="body" idx="16"/>
          </p:nvPr>
        </p:nvSpPr>
        <p:spPr>
          <a:xfrm>
            <a:off x="12674125" y="4690309"/>
            <a:ext cx="724962" cy="910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5" name="Google Shape;325;p39"/>
          <p:cNvSpPr txBox="1">
            <a:spLocks noGrp="1"/>
          </p:cNvSpPr>
          <p:nvPr>
            <p:ph type="body" idx="17"/>
          </p:nvPr>
        </p:nvSpPr>
        <p:spPr>
          <a:xfrm>
            <a:off x="13756928" y="5188768"/>
            <a:ext cx="3127722" cy="337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6" name="Google Shape;326;p39"/>
          <p:cNvSpPr txBox="1">
            <a:spLocks noGrp="1"/>
          </p:cNvSpPr>
          <p:nvPr>
            <p:ph type="body" idx="18"/>
          </p:nvPr>
        </p:nvSpPr>
        <p:spPr>
          <a:xfrm>
            <a:off x="13756928" y="4619228"/>
            <a:ext cx="3127722" cy="604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327" name="Google Shape;327;p39"/>
          <p:cNvGrpSpPr/>
          <p:nvPr/>
        </p:nvGrpSpPr>
        <p:grpSpPr>
          <a:xfrm>
            <a:off x="12511506" y="6212571"/>
            <a:ext cx="1052493" cy="1052493"/>
            <a:chOff x="9144000" y="1433513"/>
            <a:chExt cx="1408161" cy="1408161"/>
          </a:xfrm>
        </p:grpSpPr>
        <p:sp>
          <p:nvSpPr>
            <p:cNvPr id="328" name="Google Shape;328;p39"/>
            <p:cNvSpPr/>
            <p:nvPr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rgbClr val="DFE8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39"/>
            <p:cNvSpPr/>
            <p:nvPr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0" name="Google Shape;330;p39"/>
          <p:cNvSpPr txBox="1">
            <a:spLocks noGrp="1"/>
          </p:cNvSpPr>
          <p:nvPr>
            <p:ph type="body" idx="19"/>
          </p:nvPr>
        </p:nvSpPr>
        <p:spPr>
          <a:xfrm>
            <a:off x="12674125" y="6283652"/>
            <a:ext cx="724962" cy="910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1" name="Google Shape;331;p39"/>
          <p:cNvSpPr txBox="1">
            <a:spLocks noGrp="1"/>
          </p:cNvSpPr>
          <p:nvPr>
            <p:ph type="body" idx="20"/>
          </p:nvPr>
        </p:nvSpPr>
        <p:spPr>
          <a:xfrm>
            <a:off x="13756928" y="6782111"/>
            <a:ext cx="3127722" cy="337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2" name="Google Shape;332;p39"/>
          <p:cNvSpPr txBox="1">
            <a:spLocks noGrp="1"/>
          </p:cNvSpPr>
          <p:nvPr>
            <p:ph type="body" idx="21"/>
          </p:nvPr>
        </p:nvSpPr>
        <p:spPr>
          <a:xfrm>
            <a:off x="13756928" y="6212571"/>
            <a:ext cx="3127722" cy="604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3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3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3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3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3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3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3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500"/>
                            </p:stCondLst>
                            <p:childTnLst>
                              <p:par>
                                <p:cTn id="8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/>
                                        <p:tgtEl>
                                          <p:spTgt spid="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0"/>
                            </p:stCondLst>
                            <p:childTnLst>
                              <p:par>
                                <p:cTn id="9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000"/>
                                        <p:tgtEl>
                                          <p:spTgt spid="3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3500"/>
                            </p:stCondLst>
                            <p:childTnLst>
                              <p:par>
                                <p:cTn id="9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000"/>
                                        <p:tgtEl>
                                          <p:spTgt spid="3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0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/>
                                        <p:tgtEl>
                                          <p:spTgt spid="3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500"/>
                            </p:stCondLst>
                            <p:childTnLst>
                              <p:par>
                                <p:cTn id="10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000"/>
                                        <p:tgtEl>
                                          <p:spTgt spid="3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6500"/>
                            </p:stCondLst>
                            <p:childTnLst>
                              <p:par>
                                <p:cTn id="10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1000"/>
                                        <p:tgtEl>
                                          <p:spTgt spid="3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7500"/>
                            </p:stCondLst>
                            <p:childTnLst>
                              <p:par>
                                <p:cTn id="1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1000"/>
                                        <p:tgtEl>
                                          <p:spTgt spid="3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8500"/>
                            </p:stCondLst>
                            <p:childTnLst>
                              <p:par>
                                <p:cTn id="1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1000"/>
                                        <p:tgtEl>
                                          <p:spTgt spid="3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9500"/>
                            </p:stCondLst>
                            <p:childTnLst>
                              <p:par>
                                <p:cTn id="1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1000"/>
                                        <p:tgtEl>
                                          <p:spTgt spid="3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500"/>
                            </p:stCondLst>
                            <p:childTnLst>
                              <p:par>
                                <p:cTn id="1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10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3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3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3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3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3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3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3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1500"/>
                            </p:stCondLst>
                            <p:childTnLst>
                              <p:par>
                                <p:cTn id="1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22000"/>
                            </p:stCondLst>
                            <p:childTnLst>
                              <p:par>
                                <p:cTn id="16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1000"/>
                                        <p:tgtEl>
                                          <p:spTgt spid="3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3000"/>
                            </p:stCondLst>
                            <p:childTnLst>
                              <p:par>
                                <p:cTn id="17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1000"/>
                                        <p:tgtEl>
                                          <p:spTgt spid="3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4000"/>
                            </p:stCondLst>
                            <p:childTnLst>
                              <p:par>
                                <p:cTn id="17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1000"/>
                                        <p:tgtEl>
                                          <p:spTgt spid="3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5000"/>
                            </p:stCondLst>
                            <p:childTnLst>
                              <p:par>
                                <p:cTn id="17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1000"/>
                                        <p:tgtEl>
                                          <p:spTgt spid="3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6000"/>
                            </p:stCondLst>
                            <p:childTnLst>
                              <p:par>
                                <p:cTn id="18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4" dur="1000"/>
                                        <p:tgtEl>
                                          <p:spTgt spid="3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18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1000"/>
                                        <p:tgtEl>
                                          <p:spTgt spid="3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8000"/>
                            </p:stCondLst>
                            <p:childTnLst>
                              <p:par>
                                <p:cTn id="19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1000"/>
                                        <p:tgtEl>
                                          <p:spTgt spid="3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9000"/>
                            </p:stCondLst>
                            <p:childTnLst>
                              <p:par>
                                <p:cTn id="19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6" dur="1000"/>
                                        <p:tgtEl>
                                          <p:spTgt spid="3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30000"/>
                            </p:stCondLst>
                            <p:childTnLst>
                              <p:par>
                                <p:cTn id="19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0" dur="1000"/>
                                        <p:tgtEl>
                                          <p:spTgt spid="3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31000"/>
                            </p:stCondLst>
                            <p:childTnLst>
                              <p:par>
                                <p:cTn id="20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4" dur="10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3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3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3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1000"/>
                                        <p:tgtEl>
                                          <p:spTgt spid="3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3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3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3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3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3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32000"/>
                            </p:stCondLst>
                            <p:childTnLst>
                              <p:par>
                                <p:cTn id="2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32500"/>
                            </p:stCondLst>
                            <p:childTnLst>
                              <p:par>
                                <p:cTn id="24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5" dur="1000"/>
                                        <p:tgtEl>
                                          <p:spTgt spid="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33500"/>
                            </p:stCondLst>
                            <p:childTnLst>
                              <p:par>
                                <p:cTn id="24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9" dur="1000"/>
                                        <p:tgtEl>
                                          <p:spTgt spid="3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34500"/>
                            </p:stCondLst>
                            <p:childTnLst>
                              <p:par>
                                <p:cTn id="25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3" dur="1000"/>
                                        <p:tgtEl>
                                          <p:spTgt spid="3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35500"/>
                            </p:stCondLst>
                            <p:childTnLst>
                              <p:par>
                                <p:cTn id="25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7" dur="1000"/>
                                        <p:tgtEl>
                                          <p:spTgt spid="3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36500"/>
                            </p:stCondLst>
                            <p:childTnLst>
                              <p:par>
                                <p:cTn id="25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1" dur="1000"/>
                                        <p:tgtEl>
                                          <p:spTgt spid="3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37500"/>
                            </p:stCondLst>
                            <p:childTnLst>
                              <p:par>
                                <p:cTn id="26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5" dur="1000"/>
                                        <p:tgtEl>
                                          <p:spTgt spid="3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38500"/>
                            </p:stCondLst>
                            <p:childTnLst>
                              <p:par>
                                <p:cTn id="26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9" dur="1000"/>
                                        <p:tgtEl>
                                          <p:spTgt spid="3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39500"/>
                            </p:stCondLst>
                            <p:childTnLst>
                              <p:par>
                                <p:cTn id="27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3" dur="1000"/>
                                        <p:tgtEl>
                                          <p:spTgt spid="3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40500"/>
                            </p:stCondLst>
                            <p:childTnLst>
                              <p:par>
                                <p:cTn id="27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7" dur="1000"/>
                                        <p:tgtEl>
                                          <p:spTgt spid="3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41500"/>
                            </p:stCondLst>
                            <p:childTnLst>
                              <p:par>
                                <p:cTn id="27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1" dur="1000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1000"/>
                                        <p:tgtEl>
                                          <p:spTgt spid="3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1000"/>
                                        <p:tgtEl>
                                          <p:spTgt spid="3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1000"/>
                                        <p:tgtEl>
                                          <p:spTgt spid="3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1000"/>
                                        <p:tgtEl>
                                          <p:spTgt spid="3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1000"/>
                                        <p:tgtEl>
                                          <p:spTgt spid="3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1000"/>
                                        <p:tgtEl>
                                          <p:spTgt spid="3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1000"/>
                                        <p:tgtEl>
                                          <p:spTgt spid="3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1000"/>
                                        <p:tgtEl>
                                          <p:spTgt spid="3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1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42500"/>
                            </p:stCondLst>
                            <p:childTnLst>
                              <p:par>
                                <p:cTn id="3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43000"/>
                            </p:stCondLst>
                            <p:childTnLst>
                              <p:par>
                                <p:cTn id="3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2" dur="1000"/>
                                        <p:tgtEl>
                                          <p:spTgt spid="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44000"/>
                            </p:stCondLst>
                            <p:childTnLst>
                              <p:par>
                                <p:cTn id="3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6" dur="1000"/>
                                        <p:tgtEl>
                                          <p:spTgt spid="3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45000"/>
                            </p:stCondLst>
                            <p:childTnLst>
                              <p:par>
                                <p:cTn id="3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0" dur="1000"/>
                                        <p:tgtEl>
                                          <p:spTgt spid="3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46000"/>
                            </p:stCondLst>
                            <p:childTnLst>
                              <p:par>
                                <p:cTn id="3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4" dur="1000"/>
                                        <p:tgtEl>
                                          <p:spTgt spid="3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47000"/>
                            </p:stCondLst>
                            <p:childTnLst>
                              <p:par>
                                <p:cTn id="33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8" dur="1000"/>
                                        <p:tgtEl>
                                          <p:spTgt spid="3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48000"/>
                            </p:stCondLst>
                            <p:childTnLst>
                              <p:par>
                                <p:cTn id="34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2" dur="1000"/>
                                        <p:tgtEl>
                                          <p:spTgt spid="3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49000"/>
                            </p:stCondLst>
                            <p:childTnLst>
                              <p:par>
                                <p:cTn id="3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6" dur="1000"/>
                                        <p:tgtEl>
                                          <p:spTgt spid="3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50000"/>
                            </p:stCondLst>
                            <p:childTnLst>
                              <p:par>
                                <p:cTn id="34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0" dur="1000"/>
                                        <p:tgtEl>
                                          <p:spTgt spid="3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51000"/>
                            </p:stCondLst>
                            <p:childTnLst>
                              <p:par>
                                <p:cTn id="35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4" dur="1000"/>
                                        <p:tgtEl>
                                          <p:spTgt spid="3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52000"/>
                            </p:stCondLst>
                            <p:childTnLst>
                              <p:par>
                                <p:cTn id="35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8" dur="10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1000"/>
                                        <p:tgtEl>
                                          <p:spTgt spid="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1000"/>
                                        <p:tgtEl>
                                          <p:spTgt spid="3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1000"/>
                                        <p:tgtEl>
                                          <p:spTgt spid="3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1000"/>
                                        <p:tgtEl>
                                          <p:spTgt spid="3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1000"/>
                                        <p:tgtEl>
                                          <p:spTgt spid="3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1000"/>
                                        <p:tgtEl>
                                          <p:spTgt spid="3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1000"/>
                                        <p:tgtEl>
                                          <p:spTgt spid="3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1000"/>
                                        <p:tgtEl>
                                          <p:spTgt spid="3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5" dur="1000"/>
                                        <p:tgtEl>
                                          <p:spTgt spid="3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8"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53000"/>
                            </p:stCondLst>
                            <p:childTnLst>
                              <p:par>
                                <p:cTn id="3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2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5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53500"/>
                            </p:stCondLst>
                            <p:childTnLst>
                              <p:par>
                                <p:cTn id="39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9" dur="1000"/>
                                        <p:tgtEl>
                                          <p:spTgt spid="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54500"/>
                            </p:stCondLst>
                            <p:childTnLst>
                              <p:par>
                                <p:cTn id="40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3" dur="1000"/>
                                        <p:tgtEl>
                                          <p:spTgt spid="3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55500"/>
                            </p:stCondLst>
                            <p:childTnLst>
                              <p:par>
                                <p:cTn id="40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7" dur="1000"/>
                                        <p:tgtEl>
                                          <p:spTgt spid="3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56500"/>
                            </p:stCondLst>
                            <p:childTnLst>
                              <p:par>
                                <p:cTn id="40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1" dur="1000"/>
                                        <p:tgtEl>
                                          <p:spTgt spid="3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57500"/>
                            </p:stCondLst>
                            <p:childTnLst>
                              <p:par>
                                <p:cTn id="4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5" dur="1000"/>
                                        <p:tgtEl>
                                          <p:spTgt spid="3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58500"/>
                            </p:stCondLst>
                            <p:childTnLst>
                              <p:par>
                                <p:cTn id="4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9" dur="1000"/>
                                        <p:tgtEl>
                                          <p:spTgt spid="3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>
                            <p:stCondLst>
                              <p:cond delay="59500"/>
                            </p:stCondLst>
                            <p:childTnLst>
                              <p:par>
                                <p:cTn id="4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3" dur="1000"/>
                                        <p:tgtEl>
                                          <p:spTgt spid="3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60500"/>
                            </p:stCondLst>
                            <p:childTnLst>
                              <p:par>
                                <p:cTn id="4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7" dur="1000"/>
                                        <p:tgtEl>
                                          <p:spTgt spid="3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61500"/>
                            </p:stCondLst>
                            <p:childTnLst>
                              <p:par>
                                <p:cTn id="4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1" dur="1000"/>
                                        <p:tgtEl>
                                          <p:spTgt spid="3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62500"/>
                            </p:stCondLst>
                            <p:childTnLst>
                              <p:par>
                                <p:cTn id="4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5" dur="10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8" dur="1000"/>
                                        <p:tgtEl>
                                          <p:spTgt spid="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1" dur="1000"/>
                                        <p:tgtEl>
                                          <p:spTgt spid="3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4" dur="1000"/>
                                        <p:tgtEl>
                                          <p:spTgt spid="3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7" dur="1000"/>
                                        <p:tgtEl>
                                          <p:spTgt spid="3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0" dur="1000"/>
                                        <p:tgtEl>
                                          <p:spTgt spid="3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3" dur="1000"/>
                                        <p:tgtEl>
                                          <p:spTgt spid="3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6" dur="1000"/>
                                        <p:tgtEl>
                                          <p:spTgt spid="3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9" dur="1000"/>
                                        <p:tgtEl>
                                          <p:spTgt spid="3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2" dur="1000"/>
                                        <p:tgtEl>
                                          <p:spTgt spid="3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5"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63500"/>
                            </p:stCondLst>
                            <p:childTnLst>
                              <p:par>
                                <p:cTn id="4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9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2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1 column">
  <p:cSld name="Title and 1 column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0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40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336" name="Google Shape;336;p40"/>
          <p:cNvSpPr/>
          <p:nvPr/>
        </p:nvSpPr>
        <p:spPr>
          <a:xfrm>
            <a:off x="0" y="-1588"/>
            <a:ext cx="9144000" cy="102862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40"/>
          <p:cNvSpPr txBox="1">
            <a:spLocks noGrp="1"/>
          </p:cNvSpPr>
          <p:nvPr>
            <p:ph type="title"/>
          </p:nvPr>
        </p:nvSpPr>
        <p:spPr>
          <a:xfrm>
            <a:off x="1403870" y="2086656"/>
            <a:ext cx="6100016" cy="6110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40"/>
          <p:cNvSpPr txBox="1">
            <a:spLocks noGrp="1"/>
          </p:cNvSpPr>
          <p:nvPr>
            <p:ph type="body" idx="1"/>
          </p:nvPr>
        </p:nvSpPr>
        <p:spPr>
          <a:xfrm>
            <a:off x="11169649" y="4034971"/>
            <a:ext cx="5175251" cy="3051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9" name="Google Shape;339;p40"/>
          <p:cNvSpPr txBox="1">
            <a:spLocks noGrp="1"/>
          </p:cNvSpPr>
          <p:nvPr>
            <p:ph type="body" idx="2"/>
          </p:nvPr>
        </p:nvSpPr>
        <p:spPr>
          <a:xfrm>
            <a:off x="11169650" y="2719235"/>
            <a:ext cx="5175250" cy="1146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2 columns">
  <p:cSld name="Title and 2 columns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1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41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343" name="Google Shape;343;p41"/>
          <p:cNvSpPr/>
          <p:nvPr/>
        </p:nvSpPr>
        <p:spPr>
          <a:xfrm>
            <a:off x="0" y="-1588"/>
            <a:ext cx="9144000" cy="102862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41"/>
          <p:cNvSpPr txBox="1">
            <a:spLocks noGrp="1"/>
          </p:cNvSpPr>
          <p:nvPr>
            <p:ph type="title"/>
          </p:nvPr>
        </p:nvSpPr>
        <p:spPr>
          <a:xfrm>
            <a:off x="1403870" y="2086656"/>
            <a:ext cx="6100016" cy="6110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41"/>
          <p:cNvSpPr txBox="1">
            <a:spLocks noGrp="1"/>
          </p:cNvSpPr>
          <p:nvPr>
            <p:ph type="body" idx="1"/>
          </p:nvPr>
        </p:nvSpPr>
        <p:spPr>
          <a:xfrm>
            <a:off x="11169649" y="2918733"/>
            <a:ext cx="5175251" cy="2107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6" name="Google Shape;346;p41"/>
          <p:cNvSpPr txBox="1">
            <a:spLocks noGrp="1"/>
          </p:cNvSpPr>
          <p:nvPr>
            <p:ph type="body" idx="2"/>
          </p:nvPr>
        </p:nvSpPr>
        <p:spPr>
          <a:xfrm>
            <a:off x="11169650" y="2154012"/>
            <a:ext cx="5175250" cy="595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7" name="Google Shape;347;p41"/>
          <p:cNvSpPr txBox="1">
            <a:spLocks noGrp="1"/>
          </p:cNvSpPr>
          <p:nvPr>
            <p:ph type="body" idx="3"/>
          </p:nvPr>
        </p:nvSpPr>
        <p:spPr>
          <a:xfrm>
            <a:off x="11169649" y="5973990"/>
            <a:ext cx="5175251" cy="2107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8" name="Google Shape;348;p41"/>
          <p:cNvSpPr txBox="1">
            <a:spLocks noGrp="1"/>
          </p:cNvSpPr>
          <p:nvPr>
            <p:ph type="body" idx="4"/>
          </p:nvPr>
        </p:nvSpPr>
        <p:spPr>
          <a:xfrm>
            <a:off x="11169650" y="5209269"/>
            <a:ext cx="5175250" cy="595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file 1">
  <p:cSld name="Profile 1">
    <p:bg>
      <p:bgPr>
        <a:solidFill>
          <a:schemeClr val="dk1"/>
        </a:solidFill>
        <a:effectLst/>
      </p:bgPr>
    </p:bg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42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42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352" name="Google Shape;352;p42"/>
          <p:cNvSpPr>
            <a:spLocks noGrp="1"/>
          </p:cNvSpPr>
          <p:nvPr>
            <p:ph type="pic" idx="2"/>
          </p:nvPr>
        </p:nvSpPr>
        <p:spPr>
          <a:xfrm>
            <a:off x="1403350" y="-1"/>
            <a:ext cx="5724525" cy="10285413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353" name="Google Shape;353;p42"/>
          <p:cNvSpPr txBox="1">
            <a:spLocks noGrp="1"/>
          </p:cNvSpPr>
          <p:nvPr>
            <p:ph type="title"/>
          </p:nvPr>
        </p:nvSpPr>
        <p:spPr>
          <a:xfrm>
            <a:off x="9144000" y="2292005"/>
            <a:ext cx="7740650" cy="1141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42"/>
          <p:cNvSpPr txBox="1">
            <a:spLocks noGrp="1"/>
          </p:cNvSpPr>
          <p:nvPr>
            <p:ph type="body" idx="1"/>
          </p:nvPr>
        </p:nvSpPr>
        <p:spPr>
          <a:xfrm>
            <a:off x="9144000" y="4435579"/>
            <a:ext cx="7221904" cy="2496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5" name="Google Shape;355;p42"/>
          <p:cNvSpPr txBox="1">
            <a:spLocks noGrp="1"/>
          </p:cNvSpPr>
          <p:nvPr>
            <p:ph type="body" idx="3"/>
          </p:nvPr>
        </p:nvSpPr>
        <p:spPr>
          <a:xfrm>
            <a:off x="9144000" y="3311949"/>
            <a:ext cx="7740650" cy="701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56" name="Google Shape;356;p42"/>
          <p:cNvCxnSpPr/>
          <p:nvPr/>
        </p:nvCxnSpPr>
        <p:spPr>
          <a:xfrm rot="10800000" flipH="1">
            <a:off x="9225281" y="4163666"/>
            <a:ext cx="9062719" cy="3856"/>
          </a:xfrm>
          <a:prstGeom prst="straightConnector1">
            <a:avLst/>
          </a:prstGeom>
          <a:noFill/>
          <a:ln w="9525" cap="flat" cmpd="sng">
            <a:solidFill>
              <a:srgbClr val="BBB9B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57" name="Google Shape;357;p42"/>
          <p:cNvSpPr txBox="1">
            <a:spLocks noGrp="1"/>
          </p:cNvSpPr>
          <p:nvPr>
            <p:ph type="body" idx="4"/>
          </p:nvPr>
        </p:nvSpPr>
        <p:spPr>
          <a:xfrm>
            <a:off x="9144000" y="7086600"/>
            <a:ext cx="7221904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3175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●"/>
              <a:defRPr sz="14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images">
  <p:cSld name="2 images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3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0" name="Google Shape;360;p43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361" name="Google Shape;361;p43"/>
          <p:cNvSpPr>
            <a:spLocks noGrp="1"/>
          </p:cNvSpPr>
          <p:nvPr>
            <p:ph type="pic" idx="2"/>
          </p:nvPr>
        </p:nvSpPr>
        <p:spPr>
          <a:xfrm>
            <a:off x="7754936" y="2244472"/>
            <a:ext cx="2778125" cy="2778125"/>
          </a:xfrm>
          <a:prstGeom prst="ellipse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7040129" y="6216427"/>
            <a:ext cx="4207741" cy="1789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body" idx="3"/>
          </p:nvPr>
        </p:nvSpPr>
        <p:spPr>
          <a:xfrm>
            <a:off x="7040129" y="5107082"/>
            <a:ext cx="4207741" cy="586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4" name="Google Shape;364;p43"/>
          <p:cNvSpPr>
            <a:spLocks noGrp="1"/>
          </p:cNvSpPr>
          <p:nvPr>
            <p:ph type="pic" idx="4"/>
          </p:nvPr>
        </p:nvSpPr>
        <p:spPr>
          <a:xfrm>
            <a:off x="13391716" y="2244472"/>
            <a:ext cx="2778125" cy="2778125"/>
          </a:xfrm>
          <a:prstGeom prst="ellipse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365" name="Google Shape;365;p43"/>
          <p:cNvSpPr txBox="1">
            <a:spLocks noGrp="1"/>
          </p:cNvSpPr>
          <p:nvPr>
            <p:ph type="body" idx="5"/>
          </p:nvPr>
        </p:nvSpPr>
        <p:spPr>
          <a:xfrm>
            <a:off x="12676909" y="6216427"/>
            <a:ext cx="4207741" cy="1789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6" name="Google Shape;366;p43"/>
          <p:cNvSpPr txBox="1">
            <a:spLocks noGrp="1"/>
          </p:cNvSpPr>
          <p:nvPr>
            <p:ph type="body" idx="6"/>
          </p:nvPr>
        </p:nvSpPr>
        <p:spPr>
          <a:xfrm>
            <a:off x="12676909" y="5107082"/>
            <a:ext cx="4207741" cy="586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7" name="Google Shape;367;p43"/>
          <p:cNvSpPr txBox="1">
            <a:spLocks noGrp="1"/>
          </p:cNvSpPr>
          <p:nvPr>
            <p:ph type="body" idx="7"/>
          </p:nvPr>
        </p:nvSpPr>
        <p:spPr>
          <a:xfrm>
            <a:off x="7040129" y="5731564"/>
            <a:ext cx="4207741" cy="440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9797"/>
              </a:buClr>
              <a:buSzPts val="2000"/>
              <a:buFont typeface="Arial"/>
              <a:buNone/>
              <a:defRPr sz="2000">
                <a:solidFill>
                  <a:srgbClr val="9B979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8" name="Google Shape;368;p43"/>
          <p:cNvSpPr txBox="1">
            <a:spLocks noGrp="1"/>
          </p:cNvSpPr>
          <p:nvPr>
            <p:ph type="body" idx="8"/>
          </p:nvPr>
        </p:nvSpPr>
        <p:spPr>
          <a:xfrm>
            <a:off x="12676909" y="5731564"/>
            <a:ext cx="4207741" cy="440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9797"/>
              </a:buClr>
              <a:buSzPts val="2000"/>
              <a:buFont typeface="Arial"/>
              <a:buNone/>
              <a:defRPr sz="2000">
                <a:solidFill>
                  <a:srgbClr val="9B979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9" name="Google Shape;369;p43"/>
          <p:cNvSpPr txBox="1">
            <a:spLocks noGrp="1"/>
          </p:cNvSpPr>
          <p:nvPr>
            <p:ph type="title"/>
          </p:nvPr>
        </p:nvSpPr>
        <p:spPr>
          <a:xfrm>
            <a:off x="1403349" y="2116810"/>
            <a:ext cx="4518479" cy="3018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43"/>
          <p:cNvSpPr txBox="1">
            <a:spLocks noGrp="1"/>
          </p:cNvSpPr>
          <p:nvPr>
            <p:ph type="body" idx="9"/>
          </p:nvPr>
        </p:nvSpPr>
        <p:spPr>
          <a:xfrm>
            <a:off x="1403349" y="5365094"/>
            <a:ext cx="4518480" cy="3512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images">
  <p:cSld name="6 images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4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44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374" name="Google Shape;374;p44"/>
          <p:cNvSpPr>
            <a:spLocks noGrp="1"/>
          </p:cNvSpPr>
          <p:nvPr>
            <p:ph type="pic" idx="2"/>
          </p:nvPr>
        </p:nvSpPr>
        <p:spPr>
          <a:xfrm>
            <a:off x="6816766" y="1433930"/>
            <a:ext cx="2327234" cy="2327234"/>
          </a:xfrm>
          <a:prstGeom prst="ellipse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375" name="Google Shape;375;p44"/>
          <p:cNvSpPr txBox="1">
            <a:spLocks noGrp="1"/>
          </p:cNvSpPr>
          <p:nvPr>
            <p:ph type="body" idx="1"/>
          </p:nvPr>
        </p:nvSpPr>
        <p:spPr>
          <a:xfrm>
            <a:off x="6332753" y="4500221"/>
            <a:ext cx="3295260" cy="480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6" name="Google Shape;376;p44"/>
          <p:cNvSpPr txBox="1">
            <a:spLocks noGrp="1"/>
          </p:cNvSpPr>
          <p:nvPr>
            <p:ph type="body" idx="3"/>
          </p:nvPr>
        </p:nvSpPr>
        <p:spPr>
          <a:xfrm>
            <a:off x="6332753" y="3965159"/>
            <a:ext cx="3295260" cy="535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7" name="Google Shape;377;p44"/>
          <p:cNvSpPr>
            <a:spLocks noGrp="1"/>
          </p:cNvSpPr>
          <p:nvPr>
            <p:ph type="pic" idx="4"/>
          </p:nvPr>
        </p:nvSpPr>
        <p:spPr>
          <a:xfrm>
            <a:off x="10445084" y="1433930"/>
            <a:ext cx="2327234" cy="2327234"/>
          </a:xfrm>
          <a:prstGeom prst="ellipse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378" name="Google Shape;378;p44"/>
          <p:cNvSpPr txBox="1">
            <a:spLocks noGrp="1"/>
          </p:cNvSpPr>
          <p:nvPr>
            <p:ph type="body" idx="5"/>
          </p:nvPr>
        </p:nvSpPr>
        <p:spPr>
          <a:xfrm>
            <a:off x="9961071" y="4500221"/>
            <a:ext cx="3295260" cy="480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9" name="Google Shape;379;p44"/>
          <p:cNvSpPr txBox="1">
            <a:spLocks noGrp="1"/>
          </p:cNvSpPr>
          <p:nvPr>
            <p:ph type="body" idx="6"/>
          </p:nvPr>
        </p:nvSpPr>
        <p:spPr>
          <a:xfrm>
            <a:off x="9961071" y="3965159"/>
            <a:ext cx="3295260" cy="535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0" name="Google Shape;380;p44"/>
          <p:cNvSpPr>
            <a:spLocks noGrp="1"/>
          </p:cNvSpPr>
          <p:nvPr>
            <p:ph type="pic" idx="7"/>
          </p:nvPr>
        </p:nvSpPr>
        <p:spPr>
          <a:xfrm>
            <a:off x="14073403" y="1433930"/>
            <a:ext cx="2327234" cy="2327234"/>
          </a:xfrm>
          <a:prstGeom prst="ellipse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381" name="Google Shape;381;p44"/>
          <p:cNvSpPr txBox="1">
            <a:spLocks noGrp="1"/>
          </p:cNvSpPr>
          <p:nvPr>
            <p:ph type="body" idx="8"/>
          </p:nvPr>
        </p:nvSpPr>
        <p:spPr>
          <a:xfrm>
            <a:off x="13589390" y="4500221"/>
            <a:ext cx="3295260" cy="480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2" name="Google Shape;382;p44"/>
          <p:cNvSpPr txBox="1">
            <a:spLocks noGrp="1"/>
          </p:cNvSpPr>
          <p:nvPr>
            <p:ph type="body" idx="9"/>
          </p:nvPr>
        </p:nvSpPr>
        <p:spPr>
          <a:xfrm>
            <a:off x="13589390" y="3965159"/>
            <a:ext cx="3295260" cy="535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3" name="Google Shape;383;p44"/>
          <p:cNvSpPr>
            <a:spLocks noGrp="1"/>
          </p:cNvSpPr>
          <p:nvPr>
            <p:ph type="pic" idx="13"/>
          </p:nvPr>
        </p:nvSpPr>
        <p:spPr>
          <a:xfrm>
            <a:off x="6816766" y="5330936"/>
            <a:ext cx="2327234" cy="2327234"/>
          </a:xfrm>
          <a:prstGeom prst="ellipse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384" name="Google Shape;384;p44"/>
          <p:cNvSpPr txBox="1">
            <a:spLocks noGrp="1"/>
          </p:cNvSpPr>
          <p:nvPr>
            <p:ph type="body" idx="14"/>
          </p:nvPr>
        </p:nvSpPr>
        <p:spPr>
          <a:xfrm>
            <a:off x="6332753" y="8397227"/>
            <a:ext cx="3295260" cy="480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5" name="Google Shape;385;p44"/>
          <p:cNvSpPr txBox="1">
            <a:spLocks noGrp="1"/>
          </p:cNvSpPr>
          <p:nvPr>
            <p:ph type="body" idx="15"/>
          </p:nvPr>
        </p:nvSpPr>
        <p:spPr>
          <a:xfrm>
            <a:off x="6332753" y="7862165"/>
            <a:ext cx="3295260" cy="535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6" name="Google Shape;386;p44"/>
          <p:cNvSpPr>
            <a:spLocks noGrp="1"/>
          </p:cNvSpPr>
          <p:nvPr>
            <p:ph type="pic" idx="16"/>
          </p:nvPr>
        </p:nvSpPr>
        <p:spPr>
          <a:xfrm>
            <a:off x="10445084" y="5330936"/>
            <a:ext cx="2327234" cy="2327234"/>
          </a:xfrm>
          <a:prstGeom prst="ellipse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387" name="Google Shape;387;p44"/>
          <p:cNvSpPr txBox="1">
            <a:spLocks noGrp="1"/>
          </p:cNvSpPr>
          <p:nvPr>
            <p:ph type="body" idx="17"/>
          </p:nvPr>
        </p:nvSpPr>
        <p:spPr>
          <a:xfrm>
            <a:off x="9961071" y="8397227"/>
            <a:ext cx="3295260" cy="480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8" name="Google Shape;388;p44"/>
          <p:cNvSpPr txBox="1">
            <a:spLocks noGrp="1"/>
          </p:cNvSpPr>
          <p:nvPr>
            <p:ph type="body" idx="18"/>
          </p:nvPr>
        </p:nvSpPr>
        <p:spPr>
          <a:xfrm>
            <a:off x="9961071" y="7862165"/>
            <a:ext cx="3295260" cy="535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9" name="Google Shape;389;p44"/>
          <p:cNvSpPr>
            <a:spLocks noGrp="1"/>
          </p:cNvSpPr>
          <p:nvPr>
            <p:ph type="pic" idx="19"/>
          </p:nvPr>
        </p:nvSpPr>
        <p:spPr>
          <a:xfrm>
            <a:off x="14073403" y="5330936"/>
            <a:ext cx="2327234" cy="2327234"/>
          </a:xfrm>
          <a:prstGeom prst="ellipse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390" name="Google Shape;390;p44"/>
          <p:cNvSpPr txBox="1">
            <a:spLocks noGrp="1"/>
          </p:cNvSpPr>
          <p:nvPr>
            <p:ph type="body" idx="20"/>
          </p:nvPr>
        </p:nvSpPr>
        <p:spPr>
          <a:xfrm>
            <a:off x="13589390" y="8397227"/>
            <a:ext cx="3295260" cy="480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1" name="Google Shape;391;p44"/>
          <p:cNvSpPr txBox="1">
            <a:spLocks noGrp="1"/>
          </p:cNvSpPr>
          <p:nvPr>
            <p:ph type="body" idx="21"/>
          </p:nvPr>
        </p:nvSpPr>
        <p:spPr>
          <a:xfrm>
            <a:off x="13589390" y="7862165"/>
            <a:ext cx="3295260" cy="535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2" name="Google Shape;392;p44"/>
          <p:cNvSpPr txBox="1">
            <a:spLocks noGrp="1"/>
          </p:cNvSpPr>
          <p:nvPr>
            <p:ph type="title"/>
          </p:nvPr>
        </p:nvSpPr>
        <p:spPr>
          <a:xfrm>
            <a:off x="1403349" y="2116810"/>
            <a:ext cx="4518479" cy="3018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44"/>
          <p:cNvSpPr txBox="1">
            <a:spLocks noGrp="1"/>
          </p:cNvSpPr>
          <p:nvPr>
            <p:ph type="body" idx="22"/>
          </p:nvPr>
        </p:nvSpPr>
        <p:spPr>
          <a:xfrm>
            <a:off x="1403349" y="5365094"/>
            <a:ext cx="4518480" cy="3512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5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60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5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75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85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90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950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50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3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100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1500"/>
                            </p:stCondLst>
                            <p:childTnLst>
                              <p:par>
                                <p:cTn id="1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2000"/>
                            </p:stCondLst>
                            <p:childTnLst>
                              <p:par>
                                <p:cTn id="1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2500"/>
                            </p:stCondLst>
                            <p:childTnLst>
                              <p:par>
                                <p:cTn id="1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3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3000"/>
                            </p:stCondLst>
                            <p:childTnLst>
                              <p:par>
                                <p:cTn id="18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35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4000"/>
                            </p:stCondLst>
                            <p:childTnLst>
                              <p:par>
                                <p:cTn id="1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4500"/>
                            </p:stCondLst>
                            <p:childTnLst>
                              <p:par>
                                <p:cTn id="1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5000"/>
                            </p:stCondLst>
                            <p:childTnLst>
                              <p:par>
                                <p:cTn id="2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3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5500"/>
                            </p:stCondLst>
                            <p:childTnLst>
                              <p:par>
                                <p:cTn id="2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3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6000"/>
                            </p:stCondLst>
                            <p:childTnLst>
                              <p:par>
                                <p:cTn id="2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3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6500"/>
                            </p:stCondLst>
                            <p:childTnLst>
                              <p:par>
                                <p:cTn id="2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3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7000"/>
                            </p:stCondLst>
                            <p:childTnLst>
                              <p:par>
                                <p:cTn id="2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3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27500"/>
                            </p:stCondLst>
                            <p:childTnLst>
                              <p:par>
                                <p:cTn id="2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3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8000"/>
                            </p:stCondLst>
                            <p:childTnLst>
                              <p:par>
                                <p:cTn id="2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3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28500"/>
                            </p:stCondLst>
                            <p:childTnLst>
                              <p:par>
                                <p:cTn id="22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29000"/>
                            </p:stCondLst>
                            <p:childTnLst>
                              <p:par>
                                <p:cTn id="23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29500"/>
                            </p:stCondLst>
                            <p:childTnLst>
                              <p:par>
                                <p:cTn id="2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3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30000"/>
                            </p:stCondLst>
                            <p:childTnLst>
                              <p:par>
                                <p:cTn id="2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3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30500"/>
                            </p:stCondLst>
                            <p:childTnLst>
                              <p:par>
                                <p:cTn id="2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3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31000"/>
                            </p:stCondLst>
                            <p:childTnLst>
                              <p:par>
                                <p:cTn id="2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3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31500"/>
                            </p:stCondLst>
                            <p:childTnLst>
                              <p:par>
                                <p:cTn id="2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3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32000"/>
                            </p:stCondLst>
                            <p:childTnLst>
                              <p:par>
                                <p:cTn id="2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3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32500"/>
                            </p:stCondLst>
                            <p:childTnLst>
                              <p:par>
                                <p:cTn id="2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3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33000"/>
                            </p:stCondLst>
                            <p:childTnLst>
                              <p:par>
                                <p:cTn id="2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3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33500"/>
                            </p:stCondLst>
                            <p:childTnLst>
                              <p:par>
                                <p:cTn id="2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3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34000"/>
                            </p:stCondLst>
                            <p:childTnLst>
                              <p:par>
                                <p:cTn id="27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images and texts">
  <p:cSld name="2 images and texts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5"/>
          <p:cNvSpPr txBox="1">
            <a:spLocks noGrp="1"/>
          </p:cNvSpPr>
          <p:nvPr>
            <p:ph type="title"/>
          </p:nvPr>
        </p:nvSpPr>
        <p:spPr>
          <a:xfrm>
            <a:off x="1403350" y="3633535"/>
            <a:ext cx="4525280" cy="3018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45"/>
          <p:cNvSpPr/>
          <p:nvPr/>
        </p:nvSpPr>
        <p:spPr>
          <a:xfrm>
            <a:off x="11699099" y="-1588"/>
            <a:ext cx="5185551" cy="51435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45"/>
          <p:cNvSpPr>
            <a:spLocks noGrp="1"/>
          </p:cNvSpPr>
          <p:nvPr>
            <p:ph type="pic" idx="2"/>
          </p:nvPr>
        </p:nvSpPr>
        <p:spPr>
          <a:xfrm>
            <a:off x="6515099" y="0"/>
            <a:ext cx="5184000" cy="5141914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398" name="Google Shape;398;p45"/>
          <p:cNvSpPr>
            <a:spLocks noGrp="1"/>
          </p:cNvSpPr>
          <p:nvPr>
            <p:ph type="pic" idx="3"/>
          </p:nvPr>
        </p:nvSpPr>
        <p:spPr>
          <a:xfrm>
            <a:off x="11700650" y="5141515"/>
            <a:ext cx="5184000" cy="5141914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399" name="Google Shape;399;p45"/>
          <p:cNvSpPr/>
          <p:nvPr/>
        </p:nvSpPr>
        <p:spPr>
          <a:xfrm>
            <a:off x="6515099" y="5141913"/>
            <a:ext cx="5185551" cy="51435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45"/>
          <p:cNvSpPr txBox="1">
            <a:spLocks noGrp="1"/>
          </p:cNvSpPr>
          <p:nvPr>
            <p:ph type="body" idx="1"/>
          </p:nvPr>
        </p:nvSpPr>
        <p:spPr>
          <a:xfrm>
            <a:off x="12496800" y="1973417"/>
            <a:ext cx="3666978" cy="2007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1" name="Google Shape;401;p45"/>
          <p:cNvSpPr txBox="1">
            <a:spLocks noGrp="1"/>
          </p:cNvSpPr>
          <p:nvPr>
            <p:ph type="body" idx="4"/>
          </p:nvPr>
        </p:nvSpPr>
        <p:spPr>
          <a:xfrm>
            <a:off x="12496800" y="1314180"/>
            <a:ext cx="3666978" cy="586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2" name="Google Shape;402;p45"/>
          <p:cNvSpPr txBox="1">
            <a:spLocks noGrp="1"/>
          </p:cNvSpPr>
          <p:nvPr>
            <p:ph type="body" idx="5"/>
          </p:nvPr>
        </p:nvSpPr>
        <p:spPr>
          <a:xfrm>
            <a:off x="7302522" y="7014529"/>
            <a:ext cx="3666978" cy="2007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3" name="Google Shape;403;p45"/>
          <p:cNvSpPr txBox="1">
            <a:spLocks noGrp="1"/>
          </p:cNvSpPr>
          <p:nvPr>
            <p:ph type="body" idx="6"/>
          </p:nvPr>
        </p:nvSpPr>
        <p:spPr>
          <a:xfrm>
            <a:off x="7302522" y="6355292"/>
            <a:ext cx="3666978" cy="586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images and text 2">
  <p:cSld name="4 images and text 2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6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46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407" name="Google Shape;407;p46"/>
          <p:cNvSpPr>
            <a:spLocks noGrp="1"/>
          </p:cNvSpPr>
          <p:nvPr>
            <p:ph type="pic" idx="2"/>
          </p:nvPr>
        </p:nvSpPr>
        <p:spPr>
          <a:xfrm>
            <a:off x="1403350" y="1398588"/>
            <a:ext cx="5372594" cy="7478780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408" name="Google Shape;408;p46"/>
          <p:cNvSpPr>
            <a:spLocks noGrp="1"/>
          </p:cNvSpPr>
          <p:nvPr>
            <p:ph type="pic" idx="3"/>
          </p:nvPr>
        </p:nvSpPr>
        <p:spPr>
          <a:xfrm>
            <a:off x="6905033" y="5492818"/>
            <a:ext cx="3240480" cy="3384550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409" name="Google Shape;409;p46"/>
          <p:cNvSpPr>
            <a:spLocks noGrp="1"/>
          </p:cNvSpPr>
          <p:nvPr>
            <p:ph type="pic" idx="4"/>
          </p:nvPr>
        </p:nvSpPr>
        <p:spPr>
          <a:xfrm>
            <a:off x="10274602" y="5492818"/>
            <a:ext cx="3240480" cy="3384550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410" name="Google Shape;410;p46"/>
          <p:cNvSpPr>
            <a:spLocks noGrp="1"/>
          </p:cNvSpPr>
          <p:nvPr>
            <p:ph type="pic" idx="5"/>
          </p:nvPr>
        </p:nvSpPr>
        <p:spPr>
          <a:xfrm>
            <a:off x="13644170" y="5492818"/>
            <a:ext cx="3240480" cy="3384550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411" name="Google Shape;411;p46"/>
          <p:cNvSpPr txBox="1">
            <a:spLocks noGrp="1"/>
          </p:cNvSpPr>
          <p:nvPr>
            <p:ph type="title"/>
          </p:nvPr>
        </p:nvSpPr>
        <p:spPr>
          <a:xfrm>
            <a:off x="7127875" y="1398589"/>
            <a:ext cx="4041775" cy="364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46"/>
          <p:cNvSpPr txBox="1">
            <a:spLocks noGrp="1"/>
          </p:cNvSpPr>
          <p:nvPr>
            <p:ph type="body" idx="1"/>
          </p:nvPr>
        </p:nvSpPr>
        <p:spPr>
          <a:xfrm>
            <a:off x="11788726" y="1398588"/>
            <a:ext cx="5095924" cy="3648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images and text 3">
  <p:cSld name="4 images and text 3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7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47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416" name="Google Shape;416;p47"/>
          <p:cNvSpPr txBox="1">
            <a:spLocks noGrp="1"/>
          </p:cNvSpPr>
          <p:nvPr>
            <p:ph type="title"/>
          </p:nvPr>
        </p:nvSpPr>
        <p:spPr>
          <a:xfrm>
            <a:off x="3022600" y="1250122"/>
            <a:ext cx="12242800" cy="1042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47"/>
          <p:cNvSpPr txBox="1">
            <a:spLocks noGrp="1"/>
          </p:cNvSpPr>
          <p:nvPr>
            <p:ph type="body" idx="1"/>
          </p:nvPr>
        </p:nvSpPr>
        <p:spPr>
          <a:xfrm>
            <a:off x="3022601" y="2293030"/>
            <a:ext cx="12242800" cy="440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8" name="Google Shape;418;p47"/>
          <p:cNvSpPr>
            <a:spLocks noGrp="1"/>
          </p:cNvSpPr>
          <p:nvPr>
            <p:ph type="pic" idx="2"/>
          </p:nvPr>
        </p:nvSpPr>
        <p:spPr>
          <a:xfrm>
            <a:off x="6515100" y="3633899"/>
            <a:ext cx="2331583" cy="2331583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419" name="Google Shape;419;p47"/>
          <p:cNvSpPr txBox="1">
            <a:spLocks noGrp="1"/>
          </p:cNvSpPr>
          <p:nvPr>
            <p:ph type="body" idx="3"/>
          </p:nvPr>
        </p:nvSpPr>
        <p:spPr>
          <a:xfrm>
            <a:off x="1403350" y="4442002"/>
            <a:ext cx="4377104" cy="14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0" name="Google Shape;420;p47"/>
          <p:cNvSpPr txBox="1">
            <a:spLocks noGrp="1"/>
          </p:cNvSpPr>
          <p:nvPr>
            <p:ph type="body" idx="4"/>
          </p:nvPr>
        </p:nvSpPr>
        <p:spPr>
          <a:xfrm>
            <a:off x="1403350" y="3782765"/>
            <a:ext cx="4377104" cy="586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1" name="Google Shape;421;p47"/>
          <p:cNvSpPr>
            <a:spLocks noGrp="1"/>
          </p:cNvSpPr>
          <p:nvPr>
            <p:ph type="pic" idx="5"/>
          </p:nvPr>
        </p:nvSpPr>
        <p:spPr>
          <a:xfrm>
            <a:off x="9446987" y="3633899"/>
            <a:ext cx="2331583" cy="2331583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422" name="Google Shape;422;p47"/>
          <p:cNvSpPr txBox="1">
            <a:spLocks noGrp="1"/>
          </p:cNvSpPr>
          <p:nvPr>
            <p:ph type="body" idx="6"/>
          </p:nvPr>
        </p:nvSpPr>
        <p:spPr>
          <a:xfrm>
            <a:off x="12507546" y="4442002"/>
            <a:ext cx="4377104" cy="14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3" name="Google Shape;423;p47"/>
          <p:cNvSpPr txBox="1">
            <a:spLocks noGrp="1"/>
          </p:cNvSpPr>
          <p:nvPr>
            <p:ph type="body" idx="7"/>
          </p:nvPr>
        </p:nvSpPr>
        <p:spPr>
          <a:xfrm>
            <a:off x="12507546" y="3782765"/>
            <a:ext cx="4377104" cy="586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4" name="Google Shape;424;p47"/>
          <p:cNvSpPr>
            <a:spLocks noGrp="1"/>
          </p:cNvSpPr>
          <p:nvPr>
            <p:ph type="pic" idx="8"/>
          </p:nvPr>
        </p:nvSpPr>
        <p:spPr>
          <a:xfrm>
            <a:off x="6515100" y="6545785"/>
            <a:ext cx="2331583" cy="2331583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425" name="Google Shape;425;p47"/>
          <p:cNvSpPr txBox="1">
            <a:spLocks noGrp="1"/>
          </p:cNvSpPr>
          <p:nvPr>
            <p:ph type="body" idx="9"/>
          </p:nvPr>
        </p:nvSpPr>
        <p:spPr>
          <a:xfrm>
            <a:off x="1403350" y="7353888"/>
            <a:ext cx="4377104" cy="14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6" name="Google Shape;426;p47"/>
          <p:cNvSpPr txBox="1">
            <a:spLocks noGrp="1"/>
          </p:cNvSpPr>
          <p:nvPr>
            <p:ph type="body" idx="13"/>
          </p:nvPr>
        </p:nvSpPr>
        <p:spPr>
          <a:xfrm>
            <a:off x="1403350" y="6694651"/>
            <a:ext cx="4377104" cy="586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7" name="Google Shape;427;p47"/>
          <p:cNvSpPr>
            <a:spLocks noGrp="1"/>
          </p:cNvSpPr>
          <p:nvPr>
            <p:ph type="pic" idx="14"/>
          </p:nvPr>
        </p:nvSpPr>
        <p:spPr>
          <a:xfrm>
            <a:off x="9446987" y="6545785"/>
            <a:ext cx="2331583" cy="2331583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428" name="Google Shape;428;p47"/>
          <p:cNvSpPr txBox="1">
            <a:spLocks noGrp="1"/>
          </p:cNvSpPr>
          <p:nvPr>
            <p:ph type="body" idx="15"/>
          </p:nvPr>
        </p:nvSpPr>
        <p:spPr>
          <a:xfrm>
            <a:off x="12507546" y="7353888"/>
            <a:ext cx="4377104" cy="14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9" name="Google Shape;429;p47"/>
          <p:cNvSpPr txBox="1">
            <a:spLocks noGrp="1"/>
          </p:cNvSpPr>
          <p:nvPr>
            <p:ph type="body" idx="16"/>
          </p:nvPr>
        </p:nvSpPr>
        <p:spPr>
          <a:xfrm>
            <a:off x="12507546" y="6694651"/>
            <a:ext cx="4377104" cy="586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5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60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5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75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85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90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950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4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50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100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1500"/>
                            </p:stCondLst>
                            <p:childTnLst>
                              <p:par>
                                <p:cTn id="17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2000"/>
                            </p:stCondLst>
                            <p:childTnLst>
                              <p:par>
                                <p:cTn id="17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4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2500"/>
                            </p:stCondLst>
                            <p:childTnLst>
                              <p:par>
                                <p:cTn id="18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4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3000"/>
                            </p:stCondLst>
                            <p:childTnLst>
                              <p:par>
                                <p:cTn id="18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images and text 4">
  <p:cSld name="4 images and text 4"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48"/>
          <p:cNvSpPr>
            <a:spLocks noGrp="1"/>
          </p:cNvSpPr>
          <p:nvPr>
            <p:ph type="pic" idx="2"/>
          </p:nvPr>
        </p:nvSpPr>
        <p:spPr>
          <a:xfrm>
            <a:off x="13024270" y="5556738"/>
            <a:ext cx="3320630" cy="3320630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432" name="Google Shape;432;p48"/>
          <p:cNvSpPr>
            <a:spLocks noGrp="1"/>
          </p:cNvSpPr>
          <p:nvPr>
            <p:ph type="pic" idx="3"/>
          </p:nvPr>
        </p:nvSpPr>
        <p:spPr>
          <a:xfrm>
            <a:off x="13024270" y="2775858"/>
            <a:ext cx="2780880" cy="2780880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433" name="Google Shape;433;p48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48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435" name="Google Shape;435;p48"/>
          <p:cNvSpPr>
            <a:spLocks noGrp="1"/>
          </p:cNvSpPr>
          <p:nvPr>
            <p:ph type="pic" idx="4"/>
          </p:nvPr>
        </p:nvSpPr>
        <p:spPr>
          <a:xfrm>
            <a:off x="8866119" y="1398587"/>
            <a:ext cx="4158151" cy="4158151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436" name="Google Shape;436;p48"/>
          <p:cNvSpPr>
            <a:spLocks noGrp="1"/>
          </p:cNvSpPr>
          <p:nvPr>
            <p:ph type="pic" idx="5"/>
          </p:nvPr>
        </p:nvSpPr>
        <p:spPr>
          <a:xfrm>
            <a:off x="10243390" y="5543569"/>
            <a:ext cx="2780880" cy="2780880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  <p:cxnSp>
        <p:nvCxnSpPr>
          <p:cNvPr id="437" name="Google Shape;437;p48"/>
          <p:cNvCxnSpPr/>
          <p:nvPr/>
        </p:nvCxnSpPr>
        <p:spPr>
          <a:xfrm>
            <a:off x="1517651" y="5141913"/>
            <a:ext cx="7348468" cy="0"/>
          </a:xfrm>
          <a:prstGeom prst="straightConnector1">
            <a:avLst/>
          </a:prstGeom>
          <a:noFill/>
          <a:ln w="9525" cap="flat" cmpd="sng">
            <a:solidFill>
              <a:srgbClr val="BBB9B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38" name="Google Shape;438;p48"/>
          <p:cNvSpPr txBox="1">
            <a:spLocks noGrp="1"/>
          </p:cNvSpPr>
          <p:nvPr>
            <p:ph type="title"/>
          </p:nvPr>
        </p:nvSpPr>
        <p:spPr>
          <a:xfrm>
            <a:off x="1403351" y="1398589"/>
            <a:ext cx="5111750" cy="364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9" name="Google Shape;439;p48"/>
          <p:cNvSpPr txBox="1">
            <a:spLocks noGrp="1"/>
          </p:cNvSpPr>
          <p:nvPr>
            <p:ph type="body" idx="1"/>
          </p:nvPr>
        </p:nvSpPr>
        <p:spPr>
          <a:xfrm>
            <a:off x="1422400" y="5360988"/>
            <a:ext cx="5092700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screen image and text 4">
  <p:cSld name="Fullscreen image and text 4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6"/>
          <p:cNvSpPr>
            <a:spLocks noGrp="1"/>
          </p:cNvSpPr>
          <p:nvPr>
            <p:ph type="pic" idx="2"/>
          </p:nvPr>
        </p:nvSpPr>
        <p:spPr>
          <a:xfrm>
            <a:off x="0" y="0"/>
            <a:ext cx="18288000" cy="10285413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47" name="Google Shape;47;p116"/>
          <p:cNvSpPr txBox="1">
            <a:spLocks noGrp="1"/>
          </p:cNvSpPr>
          <p:nvPr>
            <p:ph type="body" idx="1"/>
          </p:nvPr>
        </p:nvSpPr>
        <p:spPr>
          <a:xfrm rot="10800000">
            <a:off x="-7" y="5416061"/>
            <a:ext cx="18288001" cy="4869347"/>
          </a:xfrm>
          <a:prstGeom prst="rect">
            <a:avLst/>
          </a:prstGeom>
          <a:gradFill>
            <a:gsLst>
              <a:gs pos="0">
                <a:srgbClr val="000000">
                  <a:alpha val="69019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116"/>
          <p:cNvSpPr txBox="1">
            <a:spLocks noGrp="1"/>
          </p:cNvSpPr>
          <p:nvPr>
            <p:ph type="title"/>
          </p:nvPr>
        </p:nvSpPr>
        <p:spPr>
          <a:xfrm>
            <a:off x="3022600" y="6664834"/>
            <a:ext cx="12242800" cy="2187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images and text 2">
  <p:cSld name="3 images and text 2"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49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p49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443" name="Google Shape;443;p49"/>
          <p:cNvSpPr>
            <a:spLocks noGrp="1"/>
          </p:cNvSpPr>
          <p:nvPr>
            <p:ph type="pic" idx="2"/>
          </p:nvPr>
        </p:nvSpPr>
        <p:spPr>
          <a:xfrm>
            <a:off x="1403350" y="2508781"/>
            <a:ext cx="5076000" cy="2633132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444" name="Google Shape;444;p49"/>
          <p:cNvSpPr txBox="1">
            <a:spLocks noGrp="1"/>
          </p:cNvSpPr>
          <p:nvPr>
            <p:ph type="body" idx="1"/>
          </p:nvPr>
        </p:nvSpPr>
        <p:spPr>
          <a:xfrm>
            <a:off x="1403350" y="5226398"/>
            <a:ext cx="5076000" cy="586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5" name="Google Shape;445;p49"/>
          <p:cNvSpPr>
            <a:spLocks noGrp="1"/>
          </p:cNvSpPr>
          <p:nvPr>
            <p:ph type="pic" idx="3"/>
          </p:nvPr>
        </p:nvSpPr>
        <p:spPr>
          <a:xfrm>
            <a:off x="6606000" y="2508781"/>
            <a:ext cx="5076000" cy="2633132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446" name="Google Shape;446;p49"/>
          <p:cNvSpPr txBox="1">
            <a:spLocks noGrp="1"/>
          </p:cNvSpPr>
          <p:nvPr>
            <p:ph type="body" idx="4"/>
          </p:nvPr>
        </p:nvSpPr>
        <p:spPr>
          <a:xfrm>
            <a:off x="6606000" y="5226398"/>
            <a:ext cx="5076000" cy="586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7" name="Google Shape;447;p49"/>
          <p:cNvSpPr>
            <a:spLocks noGrp="1"/>
          </p:cNvSpPr>
          <p:nvPr>
            <p:ph type="pic" idx="5"/>
          </p:nvPr>
        </p:nvSpPr>
        <p:spPr>
          <a:xfrm>
            <a:off x="11808650" y="2508781"/>
            <a:ext cx="5076000" cy="2633132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448" name="Google Shape;448;p49"/>
          <p:cNvSpPr txBox="1">
            <a:spLocks noGrp="1"/>
          </p:cNvSpPr>
          <p:nvPr>
            <p:ph type="body" idx="6"/>
          </p:nvPr>
        </p:nvSpPr>
        <p:spPr>
          <a:xfrm>
            <a:off x="11808650" y="5226398"/>
            <a:ext cx="5076000" cy="586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9" name="Google Shape;449;p49"/>
          <p:cNvSpPr txBox="1">
            <a:spLocks noGrp="1"/>
          </p:cNvSpPr>
          <p:nvPr>
            <p:ph type="title"/>
          </p:nvPr>
        </p:nvSpPr>
        <p:spPr>
          <a:xfrm>
            <a:off x="1403350" y="6312877"/>
            <a:ext cx="5724525" cy="2539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49"/>
          <p:cNvSpPr txBox="1">
            <a:spLocks noGrp="1"/>
          </p:cNvSpPr>
          <p:nvPr>
            <p:ph type="body" idx="7"/>
          </p:nvPr>
        </p:nvSpPr>
        <p:spPr>
          <a:xfrm>
            <a:off x="7702063" y="6312877"/>
            <a:ext cx="7563338" cy="2539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100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60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right image and text">
  <p:cSld name="Big right image and text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50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3" name="Google Shape;453;p50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454" name="Google Shape;454;p50"/>
          <p:cNvSpPr txBox="1">
            <a:spLocks noGrp="1"/>
          </p:cNvSpPr>
          <p:nvPr>
            <p:ph type="title"/>
          </p:nvPr>
        </p:nvSpPr>
        <p:spPr>
          <a:xfrm>
            <a:off x="1403349" y="2116810"/>
            <a:ext cx="4518479" cy="3018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50"/>
          <p:cNvSpPr txBox="1">
            <a:spLocks noGrp="1"/>
          </p:cNvSpPr>
          <p:nvPr>
            <p:ph type="body" idx="1"/>
          </p:nvPr>
        </p:nvSpPr>
        <p:spPr>
          <a:xfrm>
            <a:off x="1403349" y="5365094"/>
            <a:ext cx="4518480" cy="3512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6" name="Google Shape;456;p50"/>
          <p:cNvSpPr>
            <a:spLocks noGrp="1"/>
          </p:cNvSpPr>
          <p:nvPr>
            <p:ph type="pic" idx="2"/>
          </p:nvPr>
        </p:nvSpPr>
        <p:spPr>
          <a:xfrm>
            <a:off x="7127874" y="1398588"/>
            <a:ext cx="9756775" cy="7478780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left image and text">
  <p:cSld name="Big left image and text"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51"/>
          <p:cNvSpPr>
            <a:spLocks noGrp="1"/>
          </p:cNvSpPr>
          <p:nvPr>
            <p:ph type="pic" idx="2"/>
          </p:nvPr>
        </p:nvSpPr>
        <p:spPr>
          <a:xfrm>
            <a:off x="1412875" y="1398588"/>
            <a:ext cx="9756775" cy="7478780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459" name="Google Shape;459;p51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0" name="Google Shape;460;p51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461" name="Google Shape;461;p51"/>
          <p:cNvSpPr txBox="1">
            <a:spLocks noGrp="1"/>
          </p:cNvSpPr>
          <p:nvPr>
            <p:ph type="title"/>
          </p:nvPr>
        </p:nvSpPr>
        <p:spPr>
          <a:xfrm>
            <a:off x="12366170" y="2116810"/>
            <a:ext cx="4518479" cy="3018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2" name="Google Shape;462;p51"/>
          <p:cNvSpPr txBox="1">
            <a:spLocks noGrp="1"/>
          </p:cNvSpPr>
          <p:nvPr>
            <p:ph type="body" idx="1"/>
          </p:nvPr>
        </p:nvSpPr>
        <p:spPr>
          <a:xfrm>
            <a:off x="12366170" y="5365094"/>
            <a:ext cx="4518480" cy="3512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left image and text 2">
  <p:cSld name="Big left image and text 2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52"/>
          <p:cNvSpPr>
            <a:spLocks noGrp="1"/>
          </p:cNvSpPr>
          <p:nvPr>
            <p:ph type="pic" idx="2"/>
          </p:nvPr>
        </p:nvSpPr>
        <p:spPr>
          <a:xfrm>
            <a:off x="0" y="-1"/>
            <a:ext cx="11777366" cy="10285414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465" name="Google Shape;465;p52"/>
          <p:cNvSpPr/>
          <p:nvPr/>
        </p:nvSpPr>
        <p:spPr>
          <a:xfrm>
            <a:off x="11777366" y="-1588"/>
            <a:ext cx="6510634" cy="102862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52"/>
          <p:cNvSpPr txBox="1">
            <a:spLocks noGrp="1"/>
          </p:cNvSpPr>
          <p:nvPr>
            <p:ph type="title"/>
          </p:nvPr>
        </p:nvSpPr>
        <p:spPr>
          <a:xfrm>
            <a:off x="13007033" y="1398589"/>
            <a:ext cx="4032250" cy="364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7" name="Google Shape;467;p52"/>
          <p:cNvSpPr txBox="1">
            <a:spLocks noGrp="1"/>
          </p:cNvSpPr>
          <p:nvPr>
            <p:ph type="body" idx="1"/>
          </p:nvPr>
        </p:nvSpPr>
        <p:spPr>
          <a:xfrm>
            <a:off x="13026083" y="5360987"/>
            <a:ext cx="4032250" cy="3525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 images">
  <p:cSld name="12 images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3"/>
          <p:cNvSpPr>
            <a:spLocks noGrp="1"/>
          </p:cNvSpPr>
          <p:nvPr>
            <p:ph type="pic" idx="2"/>
          </p:nvPr>
        </p:nvSpPr>
        <p:spPr>
          <a:xfrm>
            <a:off x="0" y="0"/>
            <a:ext cx="3049200" cy="5141913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470" name="Google Shape;470;p53"/>
          <p:cNvSpPr>
            <a:spLocks noGrp="1"/>
          </p:cNvSpPr>
          <p:nvPr>
            <p:ph type="pic" idx="3"/>
          </p:nvPr>
        </p:nvSpPr>
        <p:spPr>
          <a:xfrm>
            <a:off x="3047760" y="0"/>
            <a:ext cx="3049200" cy="5141913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471" name="Google Shape;471;p53"/>
          <p:cNvSpPr>
            <a:spLocks noGrp="1"/>
          </p:cNvSpPr>
          <p:nvPr>
            <p:ph type="pic" idx="4"/>
          </p:nvPr>
        </p:nvSpPr>
        <p:spPr>
          <a:xfrm>
            <a:off x="9143280" y="0"/>
            <a:ext cx="3049200" cy="5141913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472" name="Google Shape;472;p53"/>
          <p:cNvSpPr>
            <a:spLocks noGrp="1"/>
          </p:cNvSpPr>
          <p:nvPr>
            <p:ph type="pic" idx="5"/>
          </p:nvPr>
        </p:nvSpPr>
        <p:spPr>
          <a:xfrm>
            <a:off x="12191040" y="0"/>
            <a:ext cx="3049200" cy="5141913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473" name="Google Shape;473;p53"/>
          <p:cNvSpPr>
            <a:spLocks noGrp="1"/>
          </p:cNvSpPr>
          <p:nvPr>
            <p:ph type="pic" idx="6"/>
          </p:nvPr>
        </p:nvSpPr>
        <p:spPr>
          <a:xfrm>
            <a:off x="6095520" y="0"/>
            <a:ext cx="3049200" cy="5141913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474" name="Google Shape;474;p53"/>
          <p:cNvSpPr>
            <a:spLocks noGrp="1"/>
          </p:cNvSpPr>
          <p:nvPr>
            <p:ph type="pic" idx="7"/>
          </p:nvPr>
        </p:nvSpPr>
        <p:spPr>
          <a:xfrm>
            <a:off x="15238800" y="0"/>
            <a:ext cx="3049200" cy="5141913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475" name="Google Shape;475;p53"/>
          <p:cNvSpPr>
            <a:spLocks noGrp="1"/>
          </p:cNvSpPr>
          <p:nvPr>
            <p:ph type="pic" idx="8"/>
          </p:nvPr>
        </p:nvSpPr>
        <p:spPr>
          <a:xfrm>
            <a:off x="0" y="5141913"/>
            <a:ext cx="3049200" cy="5143500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476" name="Google Shape;476;p53"/>
          <p:cNvSpPr>
            <a:spLocks noGrp="1"/>
          </p:cNvSpPr>
          <p:nvPr>
            <p:ph type="pic" idx="9"/>
          </p:nvPr>
        </p:nvSpPr>
        <p:spPr>
          <a:xfrm>
            <a:off x="3047760" y="5141913"/>
            <a:ext cx="3049200" cy="5143500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477" name="Google Shape;477;p53"/>
          <p:cNvSpPr>
            <a:spLocks noGrp="1"/>
          </p:cNvSpPr>
          <p:nvPr>
            <p:ph type="pic" idx="13"/>
          </p:nvPr>
        </p:nvSpPr>
        <p:spPr>
          <a:xfrm>
            <a:off x="9143280" y="5141913"/>
            <a:ext cx="3049200" cy="5143500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478" name="Google Shape;478;p53"/>
          <p:cNvSpPr>
            <a:spLocks noGrp="1"/>
          </p:cNvSpPr>
          <p:nvPr>
            <p:ph type="pic" idx="14"/>
          </p:nvPr>
        </p:nvSpPr>
        <p:spPr>
          <a:xfrm>
            <a:off x="12191040" y="5141913"/>
            <a:ext cx="3049200" cy="5143500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479" name="Google Shape;479;p53"/>
          <p:cNvSpPr>
            <a:spLocks noGrp="1"/>
          </p:cNvSpPr>
          <p:nvPr>
            <p:ph type="pic" idx="15"/>
          </p:nvPr>
        </p:nvSpPr>
        <p:spPr>
          <a:xfrm>
            <a:off x="6095520" y="5141913"/>
            <a:ext cx="3049200" cy="5143500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480" name="Google Shape;480;p53"/>
          <p:cNvSpPr>
            <a:spLocks noGrp="1"/>
          </p:cNvSpPr>
          <p:nvPr>
            <p:ph type="pic" idx="16"/>
          </p:nvPr>
        </p:nvSpPr>
        <p:spPr>
          <a:xfrm>
            <a:off x="15238800" y="5141913"/>
            <a:ext cx="3049200" cy="5143500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wide images">
  <p:cSld name="2 wide images"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54"/>
          <p:cNvSpPr>
            <a:spLocks noGrp="1"/>
          </p:cNvSpPr>
          <p:nvPr>
            <p:ph type="pic" idx="2"/>
          </p:nvPr>
        </p:nvSpPr>
        <p:spPr>
          <a:xfrm>
            <a:off x="0" y="-1"/>
            <a:ext cx="18288000" cy="5141913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483" name="Google Shape;483;p54"/>
          <p:cNvSpPr>
            <a:spLocks noGrp="1"/>
          </p:cNvSpPr>
          <p:nvPr>
            <p:ph type="pic" idx="3"/>
          </p:nvPr>
        </p:nvSpPr>
        <p:spPr>
          <a:xfrm>
            <a:off x="0" y="5141912"/>
            <a:ext cx="18288000" cy="5141913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484" name="Google Shape;484;p54"/>
          <p:cNvSpPr txBox="1">
            <a:spLocks noGrp="1"/>
          </p:cNvSpPr>
          <p:nvPr>
            <p:ph type="body" idx="1"/>
          </p:nvPr>
        </p:nvSpPr>
        <p:spPr>
          <a:xfrm>
            <a:off x="1943100" y="3270249"/>
            <a:ext cx="14401800" cy="374491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5" name="Google Shape;485;p54"/>
          <p:cNvSpPr txBox="1">
            <a:spLocks noGrp="1"/>
          </p:cNvSpPr>
          <p:nvPr>
            <p:ph type="title"/>
          </p:nvPr>
        </p:nvSpPr>
        <p:spPr>
          <a:xfrm>
            <a:off x="3022600" y="3663399"/>
            <a:ext cx="4105275" cy="2957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54"/>
          <p:cNvSpPr txBox="1">
            <a:spLocks noGrp="1"/>
          </p:cNvSpPr>
          <p:nvPr>
            <p:ph type="body" idx="4"/>
          </p:nvPr>
        </p:nvSpPr>
        <p:spPr>
          <a:xfrm>
            <a:off x="7702063" y="3663399"/>
            <a:ext cx="6852137" cy="2957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images and text 2">
  <p:cSld name="2 images and text 2"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55"/>
          <p:cNvSpPr>
            <a:spLocks noGrp="1"/>
          </p:cNvSpPr>
          <p:nvPr>
            <p:ph type="pic" idx="2"/>
          </p:nvPr>
        </p:nvSpPr>
        <p:spPr>
          <a:xfrm>
            <a:off x="0" y="-1"/>
            <a:ext cx="9144000" cy="10285414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489" name="Google Shape;489;p55"/>
          <p:cNvSpPr>
            <a:spLocks noGrp="1"/>
          </p:cNvSpPr>
          <p:nvPr>
            <p:ph type="pic" idx="3"/>
          </p:nvPr>
        </p:nvSpPr>
        <p:spPr>
          <a:xfrm>
            <a:off x="9144000" y="-1"/>
            <a:ext cx="9144000" cy="10285414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490" name="Google Shape;490;p55"/>
          <p:cNvSpPr txBox="1">
            <a:spLocks noGrp="1"/>
          </p:cNvSpPr>
          <p:nvPr>
            <p:ph type="body" idx="1"/>
          </p:nvPr>
        </p:nvSpPr>
        <p:spPr>
          <a:xfrm>
            <a:off x="6200775" y="1398588"/>
            <a:ext cx="5886450" cy="7488237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1" name="Google Shape;491;p55"/>
          <p:cNvSpPr txBox="1">
            <a:spLocks noGrp="1"/>
          </p:cNvSpPr>
          <p:nvPr>
            <p:ph type="title"/>
          </p:nvPr>
        </p:nvSpPr>
        <p:spPr>
          <a:xfrm>
            <a:off x="7127875" y="2209799"/>
            <a:ext cx="4032250" cy="2837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55"/>
          <p:cNvSpPr txBox="1">
            <a:spLocks noGrp="1"/>
          </p:cNvSpPr>
          <p:nvPr>
            <p:ph type="body" idx="4"/>
          </p:nvPr>
        </p:nvSpPr>
        <p:spPr>
          <a:xfrm>
            <a:off x="7146925" y="5360987"/>
            <a:ext cx="4032250" cy="2817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images and text">
  <p:cSld name="4 images and text">
    <p:bg>
      <p:bgPr>
        <a:solidFill>
          <a:schemeClr val="dk1"/>
        </a:solidFill>
        <a:effectLst/>
      </p:bgPr>
    </p:bg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56"/>
          <p:cNvSpPr txBox="1">
            <a:spLocks noGrp="1"/>
          </p:cNvSpPr>
          <p:nvPr>
            <p:ph type="ftr" idx="11"/>
          </p:nvPr>
        </p:nvSpPr>
        <p:spPr>
          <a:xfrm>
            <a:off x="458107" y="9616425"/>
            <a:ext cx="6087836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5" name="Google Shape;495;p56"/>
          <p:cNvSpPr txBox="1">
            <a:spLocks noGrp="1"/>
          </p:cNvSpPr>
          <p:nvPr>
            <p:ph type="sldNum" idx="12"/>
          </p:nvPr>
        </p:nvSpPr>
        <p:spPr>
          <a:xfrm>
            <a:off x="458107" y="8877368"/>
            <a:ext cx="121920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496" name="Google Shape;496;p56"/>
          <p:cNvSpPr>
            <a:spLocks noGrp="1"/>
          </p:cNvSpPr>
          <p:nvPr>
            <p:ph type="pic" idx="2"/>
          </p:nvPr>
        </p:nvSpPr>
        <p:spPr>
          <a:xfrm>
            <a:off x="9144001" y="-1"/>
            <a:ext cx="3816000" cy="4133851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497" name="Google Shape;497;p56"/>
          <p:cNvSpPr>
            <a:spLocks noGrp="1"/>
          </p:cNvSpPr>
          <p:nvPr>
            <p:ph type="pic" idx="3"/>
          </p:nvPr>
        </p:nvSpPr>
        <p:spPr>
          <a:xfrm>
            <a:off x="9144000" y="4232324"/>
            <a:ext cx="3816000" cy="6053089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498" name="Google Shape;498;p56"/>
          <p:cNvSpPr>
            <a:spLocks noGrp="1"/>
          </p:cNvSpPr>
          <p:nvPr>
            <p:ph type="pic" idx="4"/>
          </p:nvPr>
        </p:nvSpPr>
        <p:spPr>
          <a:xfrm>
            <a:off x="13068650" y="0"/>
            <a:ext cx="3816000" cy="6053089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499" name="Google Shape;499;p56"/>
          <p:cNvSpPr>
            <a:spLocks noGrp="1"/>
          </p:cNvSpPr>
          <p:nvPr>
            <p:ph type="pic" idx="5"/>
          </p:nvPr>
        </p:nvSpPr>
        <p:spPr>
          <a:xfrm>
            <a:off x="13068649" y="6151562"/>
            <a:ext cx="3816000" cy="4133851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500" name="Google Shape;500;p56"/>
          <p:cNvSpPr txBox="1">
            <a:spLocks noGrp="1"/>
          </p:cNvSpPr>
          <p:nvPr>
            <p:ph type="title"/>
          </p:nvPr>
        </p:nvSpPr>
        <p:spPr>
          <a:xfrm>
            <a:off x="1403350" y="1398589"/>
            <a:ext cx="6357257" cy="364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501" name="Google Shape;501;p56"/>
          <p:cNvCxnSpPr/>
          <p:nvPr/>
        </p:nvCxnSpPr>
        <p:spPr>
          <a:xfrm>
            <a:off x="1517651" y="5141913"/>
            <a:ext cx="7626349" cy="0"/>
          </a:xfrm>
          <a:prstGeom prst="straightConnector1">
            <a:avLst/>
          </a:prstGeom>
          <a:noFill/>
          <a:ln w="9525" cap="flat" cmpd="sng">
            <a:solidFill>
              <a:srgbClr val="BBB9B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02" name="Google Shape;502;p56"/>
          <p:cNvSpPr txBox="1">
            <a:spLocks noGrp="1"/>
          </p:cNvSpPr>
          <p:nvPr>
            <p:ph type="body" idx="1"/>
          </p:nvPr>
        </p:nvSpPr>
        <p:spPr>
          <a:xfrm>
            <a:off x="1422400" y="5360988"/>
            <a:ext cx="6357257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s">
  <p:cSld name="2 columns"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57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57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506" name="Google Shape;506;p57"/>
          <p:cNvSpPr txBox="1">
            <a:spLocks noGrp="1"/>
          </p:cNvSpPr>
          <p:nvPr>
            <p:ph type="title"/>
          </p:nvPr>
        </p:nvSpPr>
        <p:spPr>
          <a:xfrm>
            <a:off x="1403350" y="3633535"/>
            <a:ext cx="5724525" cy="3018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7" name="Google Shape;507;p57"/>
          <p:cNvSpPr txBox="1">
            <a:spLocks noGrp="1"/>
          </p:cNvSpPr>
          <p:nvPr>
            <p:ph type="body" idx="1"/>
          </p:nvPr>
        </p:nvSpPr>
        <p:spPr>
          <a:xfrm>
            <a:off x="9144000" y="2545889"/>
            <a:ext cx="6121400" cy="2420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8" name="Google Shape;508;p57"/>
          <p:cNvSpPr txBox="1">
            <a:spLocks noGrp="1"/>
          </p:cNvSpPr>
          <p:nvPr>
            <p:ph type="body" idx="2"/>
          </p:nvPr>
        </p:nvSpPr>
        <p:spPr>
          <a:xfrm>
            <a:off x="9144000" y="1886652"/>
            <a:ext cx="6121400" cy="586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9" name="Google Shape;509;p57"/>
          <p:cNvSpPr txBox="1">
            <a:spLocks noGrp="1"/>
          </p:cNvSpPr>
          <p:nvPr>
            <p:ph type="body" idx="3"/>
          </p:nvPr>
        </p:nvSpPr>
        <p:spPr>
          <a:xfrm>
            <a:off x="9144000" y="6025858"/>
            <a:ext cx="6121400" cy="2420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0" name="Google Shape;510;p57"/>
          <p:cNvSpPr txBox="1">
            <a:spLocks noGrp="1"/>
          </p:cNvSpPr>
          <p:nvPr>
            <p:ph type="body" idx="4"/>
          </p:nvPr>
        </p:nvSpPr>
        <p:spPr>
          <a:xfrm>
            <a:off x="9144000" y="5366621"/>
            <a:ext cx="6121400" cy="586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s">
  <p:cSld name="3 columns"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58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58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514" name="Google Shape;514;p58"/>
          <p:cNvSpPr txBox="1">
            <a:spLocks noGrp="1"/>
          </p:cNvSpPr>
          <p:nvPr>
            <p:ph type="title"/>
          </p:nvPr>
        </p:nvSpPr>
        <p:spPr>
          <a:xfrm>
            <a:off x="1403350" y="3633535"/>
            <a:ext cx="5724525" cy="3018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58"/>
          <p:cNvSpPr txBox="1">
            <a:spLocks noGrp="1"/>
          </p:cNvSpPr>
          <p:nvPr>
            <p:ph type="body" idx="1"/>
          </p:nvPr>
        </p:nvSpPr>
        <p:spPr>
          <a:xfrm>
            <a:off x="9144000" y="1997249"/>
            <a:ext cx="6121400" cy="14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6" name="Google Shape;516;p58"/>
          <p:cNvSpPr txBox="1">
            <a:spLocks noGrp="1"/>
          </p:cNvSpPr>
          <p:nvPr>
            <p:ph type="body" idx="2"/>
          </p:nvPr>
        </p:nvSpPr>
        <p:spPr>
          <a:xfrm>
            <a:off x="9144000" y="1338012"/>
            <a:ext cx="6121400" cy="586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7" name="Google Shape;517;p58"/>
          <p:cNvSpPr txBox="1">
            <a:spLocks noGrp="1"/>
          </p:cNvSpPr>
          <p:nvPr>
            <p:ph type="body" idx="3"/>
          </p:nvPr>
        </p:nvSpPr>
        <p:spPr>
          <a:xfrm>
            <a:off x="9144000" y="4731437"/>
            <a:ext cx="6121400" cy="14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8" name="Google Shape;518;p58"/>
          <p:cNvSpPr txBox="1">
            <a:spLocks noGrp="1"/>
          </p:cNvSpPr>
          <p:nvPr>
            <p:ph type="body" idx="4"/>
          </p:nvPr>
        </p:nvSpPr>
        <p:spPr>
          <a:xfrm>
            <a:off x="9144000" y="4072200"/>
            <a:ext cx="6121400" cy="586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9" name="Google Shape;519;p58"/>
          <p:cNvSpPr txBox="1">
            <a:spLocks noGrp="1"/>
          </p:cNvSpPr>
          <p:nvPr>
            <p:ph type="body" idx="5"/>
          </p:nvPr>
        </p:nvSpPr>
        <p:spPr>
          <a:xfrm>
            <a:off x="9144000" y="7465625"/>
            <a:ext cx="6121400" cy="14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0" name="Google Shape;520;p58"/>
          <p:cNvSpPr txBox="1">
            <a:spLocks noGrp="1"/>
          </p:cNvSpPr>
          <p:nvPr>
            <p:ph type="body" idx="6"/>
          </p:nvPr>
        </p:nvSpPr>
        <p:spPr>
          <a:xfrm>
            <a:off x="9144000" y="6806388"/>
            <a:ext cx="6121400" cy="586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5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images and text">
  <p:cSld name="3 images and 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57" name="Google Shape;57;p12"/>
          <p:cNvSpPr>
            <a:spLocks noGrp="1"/>
          </p:cNvSpPr>
          <p:nvPr>
            <p:ph type="pic" idx="2"/>
          </p:nvPr>
        </p:nvSpPr>
        <p:spPr>
          <a:xfrm>
            <a:off x="1403350" y="5191943"/>
            <a:ext cx="4222750" cy="3685425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58" name="Google Shape;58;p12"/>
          <p:cNvSpPr>
            <a:spLocks noGrp="1"/>
          </p:cNvSpPr>
          <p:nvPr>
            <p:ph type="pic" idx="3"/>
          </p:nvPr>
        </p:nvSpPr>
        <p:spPr>
          <a:xfrm>
            <a:off x="1403350" y="1398588"/>
            <a:ext cx="4222750" cy="3685425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59" name="Google Shape;59;p12"/>
          <p:cNvSpPr>
            <a:spLocks noGrp="1"/>
          </p:cNvSpPr>
          <p:nvPr>
            <p:ph type="pic" idx="4"/>
          </p:nvPr>
        </p:nvSpPr>
        <p:spPr>
          <a:xfrm>
            <a:off x="5748803" y="1398587"/>
            <a:ext cx="3395197" cy="7488238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60" name="Google Shape;60;p12"/>
          <p:cNvSpPr txBox="1">
            <a:spLocks noGrp="1"/>
          </p:cNvSpPr>
          <p:nvPr>
            <p:ph type="title"/>
          </p:nvPr>
        </p:nvSpPr>
        <p:spPr>
          <a:xfrm>
            <a:off x="11169650" y="1398589"/>
            <a:ext cx="5175250" cy="364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2"/>
          <p:cNvSpPr txBox="1">
            <a:spLocks noGrp="1"/>
          </p:cNvSpPr>
          <p:nvPr>
            <p:ph type="body" idx="1"/>
          </p:nvPr>
        </p:nvSpPr>
        <p:spPr>
          <a:xfrm>
            <a:off x="11188700" y="5360988"/>
            <a:ext cx="5175250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62" name="Google Shape;62;p12"/>
          <p:cNvCxnSpPr/>
          <p:nvPr/>
        </p:nvCxnSpPr>
        <p:spPr>
          <a:xfrm>
            <a:off x="11267147" y="5141913"/>
            <a:ext cx="7020853" cy="793"/>
          </a:xfrm>
          <a:prstGeom prst="straightConnector1">
            <a:avLst/>
          </a:prstGeom>
          <a:noFill/>
          <a:ln w="9525" cap="flat" cmpd="sng">
            <a:solidFill>
              <a:srgbClr val="BBB9B9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s and image">
  <p:cSld name="3 columns and image"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59"/>
          <p:cNvSpPr>
            <a:spLocks noGrp="1"/>
          </p:cNvSpPr>
          <p:nvPr>
            <p:ph type="pic" idx="2"/>
          </p:nvPr>
        </p:nvSpPr>
        <p:spPr>
          <a:xfrm>
            <a:off x="5488440" y="-1"/>
            <a:ext cx="5655810" cy="10285413"/>
          </a:xfrm>
          <a:prstGeom prst="rect">
            <a:avLst/>
          </a:prstGeom>
          <a:noFill/>
          <a:ln>
            <a:noFill/>
          </a:ln>
        </p:spPr>
      </p:sp>
      <p:sp>
        <p:nvSpPr>
          <p:cNvPr id="523" name="Google Shape;523;p59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4" name="Google Shape;524;p59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525" name="Google Shape;525;p59"/>
          <p:cNvSpPr txBox="1">
            <a:spLocks noGrp="1"/>
          </p:cNvSpPr>
          <p:nvPr>
            <p:ph type="body" idx="1"/>
          </p:nvPr>
        </p:nvSpPr>
        <p:spPr>
          <a:xfrm>
            <a:off x="11169650" y="1997249"/>
            <a:ext cx="5716954" cy="14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6" name="Google Shape;526;p59"/>
          <p:cNvSpPr txBox="1">
            <a:spLocks noGrp="1"/>
          </p:cNvSpPr>
          <p:nvPr>
            <p:ph type="body" idx="3"/>
          </p:nvPr>
        </p:nvSpPr>
        <p:spPr>
          <a:xfrm>
            <a:off x="11169650" y="1338012"/>
            <a:ext cx="5716954" cy="586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7" name="Google Shape;527;p59"/>
          <p:cNvSpPr txBox="1">
            <a:spLocks noGrp="1"/>
          </p:cNvSpPr>
          <p:nvPr>
            <p:ph type="body" idx="4"/>
          </p:nvPr>
        </p:nvSpPr>
        <p:spPr>
          <a:xfrm>
            <a:off x="11169650" y="4731437"/>
            <a:ext cx="5716954" cy="14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8" name="Google Shape;528;p59"/>
          <p:cNvSpPr txBox="1">
            <a:spLocks noGrp="1"/>
          </p:cNvSpPr>
          <p:nvPr>
            <p:ph type="body" idx="5"/>
          </p:nvPr>
        </p:nvSpPr>
        <p:spPr>
          <a:xfrm>
            <a:off x="11169650" y="4072200"/>
            <a:ext cx="5716954" cy="586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9" name="Google Shape;529;p59"/>
          <p:cNvSpPr txBox="1">
            <a:spLocks noGrp="1"/>
          </p:cNvSpPr>
          <p:nvPr>
            <p:ph type="body" idx="6"/>
          </p:nvPr>
        </p:nvSpPr>
        <p:spPr>
          <a:xfrm>
            <a:off x="11169650" y="7465625"/>
            <a:ext cx="5716954" cy="14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0" name="Google Shape;530;p59"/>
          <p:cNvSpPr txBox="1">
            <a:spLocks noGrp="1"/>
          </p:cNvSpPr>
          <p:nvPr>
            <p:ph type="body" idx="7"/>
          </p:nvPr>
        </p:nvSpPr>
        <p:spPr>
          <a:xfrm>
            <a:off x="11169650" y="6806388"/>
            <a:ext cx="5716954" cy="586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1" name="Google Shape;531;p59"/>
          <p:cNvSpPr txBox="1">
            <a:spLocks noGrp="1"/>
          </p:cNvSpPr>
          <p:nvPr>
            <p:ph type="title"/>
          </p:nvPr>
        </p:nvSpPr>
        <p:spPr>
          <a:xfrm>
            <a:off x="1403350" y="3633535"/>
            <a:ext cx="4525280" cy="3018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5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60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s 2">
  <p:cSld name="3 columns 2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60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60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535" name="Google Shape;535;p60"/>
          <p:cNvSpPr txBox="1">
            <a:spLocks noGrp="1"/>
          </p:cNvSpPr>
          <p:nvPr>
            <p:ph type="body" idx="1"/>
          </p:nvPr>
        </p:nvSpPr>
        <p:spPr>
          <a:xfrm>
            <a:off x="9144000" y="1997249"/>
            <a:ext cx="6121400" cy="14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6" name="Google Shape;536;p60"/>
          <p:cNvSpPr txBox="1">
            <a:spLocks noGrp="1"/>
          </p:cNvSpPr>
          <p:nvPr>
            <p:ph type="body" idx="2"/>
          </p:nvPr>
        </p:nvSpPr>
        <p:spPr>
          <a:xfrm>
            <a:off x="9144000" y="1338012"/>
            <a:ext cx="6121400" cy="586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7" name="Google Shape;537;p60"/>
          <p:cNvSpPr txBox="1">
            <a:spLocks noGrp="1"/>
          </p:cNvSpPr>
          <p:nvPr>
            <p:ph type="body" idx="3"/>
          </p:nvPr>
        </p:nvSpPr>
        <p:spPr>
          <a:xfrm>
            <a:off x="9144000" y="4731437"/>
            <a:ext cx="6121400" cy="14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8" name="Google Shape;538;p60"/>
          <p:cNvSpPr txBox="1">
            <a:spLocks noGrp="1"/>
          </p:cNvSpPr>
          <p:nvPr>
            <p:ph type="body" idx="4"/>
          </p:nvPr>
        </p:nvSpPr>
        <p:spPr>
          <a:xfrm>
            <a:off x="9144000" y="4072200"/>
            <a:ext cx="6121400" cy="586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9" name="Google Shape;539;p60"/>
          <p:cNvSpPr txBox="1">
            <a:spLocks noGrp="1"/>
          </p:cNvSpPr>
          <p:nvPr>
            <p:ph type="body" idx="5"/>
          </p:nvPr>
        </p:nvSpPr>
        <p:spPr>
          <a:xfrm>
            <a:off x="9144000" y="7465625"/>
            <a:ext cx="6121400" cy="14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0" name="Google Shape;540;p60"/>
          <p:cNvSpPr txBox="1">
            <a:spLocks noGrp="1"/>
          </p:cNvSpPr>
          <p:nvPr>
            <p:ph type="body" idx="6"/>
          </p:nvPr>
        </p:nvSpPr>
        <p:spPr>
          <a:xfrm>
            <a:off x="9144000" y="6806388"/>
            <a:ext cx="6121400" cy="586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1" name="Google Shape;541;p60"/>
          <p:cNvSpPr/>
          <p:nvPr/>
        </p:nvSpPr>
        <p:spPr>
          <a:xfrm>
            <a:off x="0" y="-1588"/>
            <a:ext cx="6510634" cy="102862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60"/>
          <p:cNvSpPr txBox="1">
            <a:spLocks noGrp="1"/>
          </p:cNvSpPr>
          <p:nvPr>
            <p:ph type="title"/>
          </p:nvPr>
        </p:nvSpPr>
        <p:spPr>
          <a:xfrm>
            <a:off x="588286" y="3633535"/>
            <a:ext cx="5334063" cy="3018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5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10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15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columns">
  <p:cSld name="6 columns"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61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5" name="Google Shape;545;p61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546" name="Google Shape;546;p61"/>
          <p:cNvSpPr txBox="1">
            <a:spLocks noGrp="1"/>
          </p:cNvSpPr>
          <p:nvPr>
            <p:ph type="body" idx="1"/>
          </p:nvPr>
        </p:nvSpPr>
        <p:spPr>
          <a:xfrm>
            <a:off x="6531403" y="1997249"/>
            <a:ext cx="4867324" cy="14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7" name="Google Shape;547;p61"/>
          <p:cNvSpPr txBox="1">
            <a:spLocks noGrp="1"/>
          </p:cNvSpPr>
          <p:nvPr>
            <p:ph type="body" idx="2"/>
          </p:nvPr>
        </p:nvSpPr>
        <p:spPr>
          <a:xfrm>
            <a:off x="6531403" y="1338012"/>
            <a:ext cx="4867324" cy="586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8" name="Google Shape;548;p61"/>
          <p:cNvSpPr txBox="1">
            <a:spLocks noGrp="1"/>
          </p:cNvSpPr>
          <p:nvPr>
            <p:ph type="body" idx="3"/>
          </p:nvPr>
        </p:nvSpPr>
        <p:spPr>
          <a:xfrm>
            <a:off x="6531403" y="4731437"/>
            <a:ext cx="4867324" cy="14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9" name="Google Shape;549;p61"/>
          <p:cNvSpPr txBox="1">
            <a:spLocks noGrp="1"/>
          </p:cNvSpPr>
          <p:nvPr>
            <p:ph type="body" idx="4"/>
          </p:nvPr>
        </p:nvSpPr>
        <p:spPr>
          <a:xfrm>
            <a:off x="6531403" y="4072200"/>
            <a:ext cx="4867324" cy="586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0" name="Google Shape;550;p61"/>
          <p:cNvSpPr txBox="1">
            <a:spLocks noGrp="1"/>
          </p:cNvSpPr>
          <p:nvPr>
            <p:ph type="body" idx="5"/>
          </p:nvPr>
        </p:nvSpPr>
        <p:spPr>
          <a:xfrm>
            <a:off x="6531403" y="7465625"/>
            <a:ext cx="4867324" cy="14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1" name="Google Shape;551;p61"/>
          <p:cNvSpPr txBox="1">
            <a:spLocks noGrp="1"/>
          </p:cNvSpPr>
          <p:nvPr>
            <p:ph type="body" idx="6"/>
          </p:nvPr>
        </p:nvSpPr>
        <p:spPr>
          <a:xfrm>
            <a:off x="6531403" y="6806388"/>
            <a:ext cx="4867324" cy="586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2" name="Google Shape;552;p61"/>
          <p:cNvSpPr txBox="1">
            <a:spLocks noGrp="1"/>
          </p:cNvSpPr>
          <p:nvPr>
            <p:ph type="title"/>
          </p:nvPr>
        </p:nvSpPr>
        <p:spPr>
          <a:xfrm>
            <a:off x="1403350" y="3633535"/>
            <a:ext cx="4525280" cy="3018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61"/>
          <p:cNvSpPr txBox="1">
            <a:spLocks noGrp="1"/>
          </p:cNvSpPr>
          <p:nvPr>
            <p:ph type="body" idx="7"/>
          </p:nvPr>
        </p:nvSpPr>
        <p:spPr>
          <a:xfrm>
            <a:off x="12001500" y="1997249"/>
            <a:ext cx="4867324" cy="14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4" name="Google Shape;554;p61"/>
          <p:cNvSpPr txBox="1">
            <a:spLocks noGrp="1"/>
          </p:cNvSpPr>
          <p:nvPr>
            <p:ph type="body" idx="8"/>
          </p:nvPr>
        </p:nvSpPr>
        <p:spPr>
          <a:xfrm>
            <a:off x="12001500" y="1338012"/>
            <a:ext cx="4867324" cy="586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5" name="Google Shape;555;p61"/>
          <p:cNvSpPr txBox="1">
            <a:spLocks noGrp="1"/>
          </p:cNvSpPr>
          <p:nvPr>
            <p:ph type="body" idx="9"/>
          </p:nvPr>
        </p:nvSpPr>
        <p:spPr>
          <a:xfrm>
            <a:off x="12001500" y="4731437"/>
            <a:ext cx="4867324" cy="14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6" name="Google Shape;556;p61"/>
          <p:cNvSpPr txBox="1">
            <a:spLocks noGrp="1"/>
          </p:cNvSpPr>
          <p:nvPr>
            <p:ph type="body" idx="13"/>
          </p:nvPr>
        </p:nvSpPr>
        <p:spPr>
          <a:xfrm>
            <a:off x="12001500" y="4072200"/>
            <a:ext cx="4867324" cy="586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7" name="Google Shape;557;p61"/>
          <p:cNvSpPr txBox="1">
            <a:spLocks noGrp="1"/>
          </p:cNvSpPr>
          <p:nvPr>
            <p:ph type="body" idx="14"/>
          </p:nvPr>
        </p:nvSpPr>
        <p:spPr>
          <a:xfrm>
            <a:off x="12001500" y="7465625"/>
            <a:ext cx="4867324" cy="14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8" name="Google Shape;558;p61"/>
          <p:cNvSpPr txBox="1">
            <a:spLocks noGrp="1"/>
          </p:cNvSpPr>
          <p:nvPr>
            <p:ph type="body" idx="15"/>
          </p:nvPr>
        </p:nvSpPr>
        <p:spPr>
          <a:xfrm>
            <a:off x="12001500" y="6806388"/>
            <a:ext cx="4867324" cy="586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5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60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5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75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85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90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5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950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50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100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1500"/>
                            </p:stCondLst>
                            <p:childTnLst>
                              <p:par>
                                <p:cTn id="1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2000"/>
                            </p:stCondLst>
                            <p:childTnLst>
                              <p:par>
                                <p:cTn id="1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2500"/>
                            </p:stCondLst>
                            <p:childTnLst>
                              <p:par>
                                <p:cTn id="1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5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3000"/>
                            </p:stCondLst>
                            <p:childTnLst>
                              <p:par>
                                <p:cTn id="1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35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5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4000"/>
                            </p:stCondLst>
                            <p:childTnLst>
                              <p:par>
                                <p:cTn id="1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5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4500"/>
                            </p:stCondLst>
                            <p:childTnLst>
                              <p:par>
                                <p:cTn id="1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5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5000"/>
                            </p:stCondLst>
                            <p:childTnLst>
                              <p:par>
                                <p:cTn id="2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5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5500"/>
                            </p:stCondLst>
                            <p:childTnLst>
                              <p:par>
                                <p:cTn id="20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6000"/>
                            </p:stCondLst>
                            <p:childTnLst>
                              <p:par>
                                <p:cTn id="2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5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6500"/>
                            </p:stCondLst>
                            <p:childTnLst>
                              <p:par>
                                <p:cTn id="2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5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7000"/>
                            </p:stCondLst>
                            <p:childTnLst>
                              <p:par>
                                <p:cTn id="2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5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27500"/>
                            </p:stCondLst>
                            <p:childTnLst>
                              <p:par>
                                <p:cTn id="2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5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8000"/>
                            </p:stCondLst>
                            <p:childTnLst>
                              <p:par>
                                <p:cTn id="2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5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28500"/>
                            </p:stCondLst>
                            <p:childTnLst>
                              <p:par>
                                <p:cTn id="2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5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29000"/>
                            </p:stCondLst>
                            <p:childTnLst>
                              <p:par>
                                <p:cTn id="2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5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29500"/>
                            </p:stCondLst>
                            <p:childTnLst>
                              <p:par>
                                <p:cTn id="2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5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30000"/>
                            </p:stCondLst>
                            <p:childTnLst>
                              <p:par>
                                <p:cTn id="2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5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30500"/>
                            </p:stCondLst>
                            <p:childTnLst>
                              <p:par>
                                <p:cTn id="24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line start">
  <p:cSld name="Timeline start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62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1" name="Google Shape;561;p62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562" name="Google Shape;562;p62"/>
          <p:cNvSpPr/>
          <p:nvPr/>
        </p:nvSpPr>
        <p:spPr>
          <a:xfrm>
            <a:off x="9033163" y="2670763"/>
            <a:ext cx="221673" cy="221673"/>
          </a:xfrm>
          <a:prstGeom prst="ellipse">
            <a:avLst/>
          </a:prstGeom>
          <a:solidFill>
            <a:srgbClr val="CFDD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62"/>
          <p:cNvSpPr/>
          <p:nvPr/>
        </p:nvSpPr>
        <p:spPr>
          <a:xfrm>
            <a:off x="9033163" y="5041086"/>
            <a:ext cx="221673" cy="221673"/>
          </a:xfrm>
          <a:prstGeom prst="ellipse">
            <a:avLst/>
          </a:prstGeom>
          <a:solidFill>
            <a:srgbClr val="CFDD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62"/>
          <p:cNvSpPr/>
          <p:nvPr/>
        </p:nvSpPr>
        <p:spPr>
          <a:xfrm>
            <a:off x="9033163" y="7404423"/>
            <a:ext cx="221673" cy="221673"/>
          </a:xfrm>
          <a:prstGeom prst="ellipse">
            <a:avLst/>
          </a:prstGeom>
          <a:solidFill>
            <a:srgbClr val="CFDD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5" name="Google Shape;565;p62"/>
          <p:cNvCxnSpPr>
            <a:stCxn id="562" idx="4"/>
            <a:endCxn id="563" idx="0"/>
          </p:cNvCxnSpPr>
          <p:nvPr/>
        </p:nvCxnSpPr>
        <p:spPr>
          <a:xfrm>
            <a:off x="9144000" y="2892436"/>
            <a:ext cx="0" cy="2148600"/>
          </a:xfrm>
          <a:prstGeom prst="straightConnector1">
            <a:avLst/>
          </a:prstGeom>
          <a:noFill/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66" name="Google Shape;566;p62"/>
          <p:cNvCxnSpPr>
            <a:stCxn id="564" idx="0"/>
            <a:endCxn id="563" idx="4"/>
          </p:cNvCxnSpPr>
          <p:nvPr/>
        </p:nvCxnSpPr>
        <p:spPr>
          <a:xfrm rot="10800000">
            <a:off x="9144000" y="5262723"/>
            <a:ext cx="0" cy="2141700"/>
          </a:xfrm>
          <a:prstGeom prst="straightConnector1">
            <a:avLst/>
          </a:prstGeom>
          <a:noFill/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67" name="Google Shape;567;p62"/>
          <p:cNvCxnSpPr>
            <a:endCxn id="564" idx="4"/>
          </p:cNvCxnSpPr>
          <p:nvPr/>
        </p:nvCxnSpPr>
        <p:spPr>
          <a:xfrm rot="10800000">
            <a:off x="9144000" y="7626096"/>
            <a:ext cx="0" cy="2659200"/>
          </a:xfrm>
          <a:prstGeom prst="straightConnector1">
            <a:avLst/>
          </a:prstGeom>
          <a:noFill/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68" name="Google Shape;568;p62"/>
          <p:cNvSpPr txBox="1">
            <a:spLocks noGrp="1"/>
          </p:cNvSpPr>
          <p:nvPr>
            <p:ph type="body" idx="1"/>
          </p:nvPr>
        </p:nvSpPr>
        <p:spPr>
          <a:xfrm>
            <a:off x="9621984" y="3091580"/>
            <a:ext cx="5643416" cy="1045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9" name="Google Shape;569;p62"/>
          <p:cNvSpPr txBox="1">
            <a:spLocks noGrp="1"/>
          </p:cNvSpPr>
          <p:nvPr>
            <p:ph type="body" idx="2"/>
          </p:nvPr>
        </p:nvSpPr>
        <p:spPr>
          <a:xfrm>
            <a:off x="9621984" y="2432343"/>
            <a:ext cx="5643416" cy="586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0" name="Google Shape;570;p62"/>
          <p:cNvSpPr txBox="1">
            <a:spLocks noGrp="1"/>
          </p:cNvSpPr>
          <p:nvPr>
            <p:ph type="body" idx="3"/>
          </p:nvPr>
        </p:nvSpPr>
        <p:spPr>
          <a:xfrm>
            <a:off x="9621984" y="5465148"/>
            <a:ext cx="5643416" cy="1045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1" name="Google Shape;571;p62"/>
          <p:cNvSpPr txBox="1">
            <a:spLocks noGrp="1"/>
          </p:cNvSpPr>
          <p:nvPr>
            <p:ph type="body" idx="4"/>
          </p:nvPr>
        </p:nvSpPr>
        <p:spPr>
          <a:xfrm>
            <a:off x="9621984" y="4805911"/>
            <a:ext cx="5643416" cy="586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2" name="Google Shape;572;p62"/>
          <p:cNvSpPr txBox="1">
            <a:spLocks noGrp="1"/>
          </p:cNvSpPr>
          <p:nvPr>
            <p:ph type="body" idx="5"/>
          </p:nvPr>
        </p:nvSpPr>
        <p:spPr>
          <a:xfrm>
            <a:off x="9621984" y="7831336"/>
            <a:ext cx="5643416" cy="1045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3" name="Google Shape;573;p62"/>
          <p:cNvSpPr txBox="1">
            <a:spLocks noGrp="1"/>
          </p:cNvSpPr>
          <p:nvPr>
            <p:ph type="body" idx="6"/>
          </p:nvPr>
        </p:nvSpPr>
        <p:spPr>
          <a:xfrm>
            <a:off x="9621984" y="7172099"/>
            <a:ext cx="5643416" cy="586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4" name="Google Shape;574;p62"/>
          <p:cNvSpPr txBox="1">
            <a:spLocks noGrp="1"/>
          </p:cNvSpPr>
          <p:nvPr>
            <p:ph type="title"/>
          </p:nvPr>
        </p:nvSpPr>
        <p:spPr>
          <a:xfrm>
            <a:off x="1403350" y="2116810"/>
            <a:ext cx="4789632" cy="3018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5" name="Google Shape;575;p62"/>
          <p:cNvSpPr txBox="1">
            <a:spLocks noGrp="1"/>
          </p:cNvSpPr>
          <p:nvPr>
            <p:ph type="body" idx="7"/>
          </p:nvPr>
        </p:nvSpPr>
        <p:spPr>
          <a:xfrm>
            <a:off x="1403349" y="5365094"/>
            <a:ext cx="4789633" cy="3512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6" name="Google Shape;576;p62"/>
          <p:cNvSpPr txBox="1">
            <a:spLocks noGrp="1"/>
          </p:cNvSpPr>
          <p:nvPr>
            <p:ph type="body" idx="8"/>
          </p:nvPr>
        </p:nvSpPr>
        <p:spPr>
          <a:xfrm>
            <a:off x="6984995" y="2479939"/>
            <a:ext cx="1538142" cy="5862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7" name="Google Shape;577;p62"/>
          <p:cNvSpPr txBox="1">
            <a:spLocks noGrp="1"/>
          </p:cNvSpPr>
          <p:nvPr>
            <p:ph type="body" idx="9"/>
          </p:nvPr>
        </p:nvSpPr>
        <p:spPr>
          <a:xfrm>
            <a:off x="6984995" y="4853507"/>
            <a:ext cx="1538142" cy="5862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8" name="Google Shape;578;p62"/>
          <p:cNvSpPr txBox="1">
            <a:spLocks noGrp="1"/>
          </p:cNvSpPr>
          <p:nvPr>
            <p:ph type="body" idx="13"/>
          </p:nvPr>
        </p:nvSpPr>
        <p:spPr>
          <a:xfrm>
            <a:off x="6984995" y="7229220"/>
            <a:ext cx="1538142" cy="5862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5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10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15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5500"/>
                            </p:stCondLst>
                            <p:childTnLst>
                              <p:par>
                                <p:cTn id="1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650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7500"/>
                            </p:stCondLst>
                            <p:childTnLst>
                              <p:par>
                                <p:cTn id="1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8000"/>
                            </p:stCondLst>
                            <p:childTnLst>
                              <p:par>
                                <p:cTn id="1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850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5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9000"/>
                            </p:stCondLst>
                            <p:childTnLst>
                              <p:par>
                                <p:cTn id="1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9500"/>
                            </p:stCondLst>
                            <p:childTnLst>
                              <p:par>
                                <p:cTn id="1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0000"/>
                            </p:stCondLst>
                            <p:childTnLst>
                              <p:par>
                                <p:cTn id="1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0500"/>
                            </p:stCondLst>
                            <p:childTnLst>
                              <p:par>
                                <p:cTn id="1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1000"/>
                            </p:stCondLst>
                            <p:childTnLst>
                              <p:par>
                                <p:cTn id="1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1500"/>
                            </p:stCondLst>
                            <p:childTnLst>
                              <p:par>
                                <p:cTn id="1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2000"/>
                            </p:stCondLst>
                            <p:childTnLst>
                              <p:par>
                                <p:cTn id="1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5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2500"/>
                            </p:stCondLst>
                            <p:childTnLst>
                              <p:par>
                                <p:cTn id="1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5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3000"/>
                            </p:stCondLst>
                            <p:childTnLst>
                              <p:par>
                                <p:cTn id="1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5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23500"/>
                            </p:stCondLst>
                            <p:childTnLst>
                              <p:par>
                                <p:cTn id="1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5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4000"/>
                            </p:stCondLst>
                            <p:childTnLst>
                              <p:par>
                                <p:cTn id="2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5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4500"/>
                            </p:stCondLst>
                            <p:childTnLst>
                              <p:par>
                                <p:cTn id="2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5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25000"/>
                            </p:stCondLst>
                            <p:childTnLst>
                              <p:par>
                                <p:cTn id="2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5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25500"/>
                            </p:stCondLst>
                            <p:childTnLst>
                              <p:par>
                                <p:cTn id="2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5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26000"/>
                            </p:stCondLst>
                            <p:childTnLst>
                              <p:par>
                                <p:cTn id="2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5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6500"/>
                            </p:stCondLst>
                            <p:childTnLst>
                              <p:par>
                                <p:cTn id="2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5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7000"/>
                            </p:stCondLst>
                            <p:childTnLst>
                              <p:par>
                                <p:cTn id="2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5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27500"/>
                            </p:stCondLst>
                            <p:childTnLst>
                              <p:par>
                                <p:cTn id="2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5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28000"/>
                            </p:stCondLst>
                            <p:childTnLst>
                              <p:par>
                                <p:cTn id="2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5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28500"/>
                            </p:stCondLst>
                            <p:childTnLst>
                              <p:par>
                                <p:cTn id="2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5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29000"/>
                            </p:stCondLst>
                            <p:childTnLst>
                              <p:par>
                                <p:cTn id="2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5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29500"/>
                            </p:stCondLst>
                            <p:childTnLst>
                              <p:par>
                                <p:cTn id="2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5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30000"/>
                            </p:stCondLst>
                            <p:childTnLst>
                              <p:par>
                                <p:cTn id="2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5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30500"/>
                            </p:stCondLst>
                            <p:childTnLst>
                              <p:par>
                                <p:cTn id="2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5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31000"/>
                            </p:stCondLst>
                            <p:childTnLst>
                              <p:par>
                                <p:cTn id="2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line middle">
  <p:cSld name="Timeline middle"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63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1" name="Google Shape;581;p63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582" name="Google Shape;582;p63"/>
          <p:cNvSpPr/>
          <p:nvPr/>
        </p:nvSpPr>
        <p:spPr>
          <a:xfrm>
            <a:off x="9033163" y="2670763"/>
            <a:ext cx="221673" cy="221673"/>
          </a:xfrm>
          <a:prstGeom prst="ellipse">
            <a:avLst/>
          </a:prstGeom>
          <a:solidFill>
            <a:srgbClr val="CFDD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63"/>
          <p:cNvSpPr/>
          <p:nvPr/>
        </p:nvSpPr>
        <p:spPr>
          <a:xfrm>
            <a:off x="9033163" y="5041086"/>
            <a:ext cx="221673" cy="221673"/>
          </a:xfrm>
          <a:prstGeom prst="ellipse">
            <a:avLst/>
          </a:prstGeom>
          <a:solidFill>
            <a:srgbClr val="CFDD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63"/>
          <p:cNvSpPr/>
          <p:nvPr/>
        </p:nvSpPr>
        <p:spPr>
          <a:xfrm>
            <a:off x="9033163" y="7404423"/>
            <a:ext cx="221673" cy="221673"/>
          </a:xfrm>
          <a:prstGeom prst="ellipse">
            <a:avLst/>
          </a:prstGeom>
          <a:solidFill>
            <a:srgbClr val="CFDD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85" name="Google Shape;585;p63"/>
          <p:cNvCxnSpPr>
            <a:stCxn id="582" idx="4"/>
            <a:endCxn id="583" idx="0"/>
          </p:cNvCxnSpPr>
          <p:nvPr/>
        </p:nvCxnSpPr>
        <p:spPr>
          <a:xfrm>
            <a:off x="9144000" y="2892436"/>
            <a:ext cx="0" cy="2148600"/>
          </a:xfrm>
          <a:prstGeom prst="straightConnector1">
            <a:avLst/>
          </a:prstGeom>
          <a:noFill/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86" name="Google Shape;586;p63"/>
          <p:cNvCxnSpPr>
            <a:stCxn id="584" idx="0"/>
            <a:endCxn id="583" idx="4"/>
          </p:cNvCxnSpPr>
          <p:nvPr/>
        </p:nvCxnSpPr>
        <p:spPr>
          <a:xfrm rot="10800000">
            <a:off x="9144000" y="5262723"/>
            <a:ext cx="0" cy="2141700"/>
          </a:xfrm>
          <a:prstGeom prst="straightConnector1">
            <a:avLst/>
          </a:prstGeom>
          <a:noFill/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87" name="Google Shape;587;p63"/>
          <p:cNvSpPr txBox="1">
            <a:spLocks noGrp="1"/>
          </p:cNvSpPr>
          <p:nvPr>
            <p:ph type="body" idx="1"/>
          </p:nvPr>
        </p:nvSpPr>
        <p:spPr>
          <a:xfrm>
            <a:off x="9621984" y="3091580"/>
            <a:ext cx="5643416" cy="1045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8" name="Google Shape;588;p63"/>
          <p:cNvSpPr txBox="1">
            <a:spLocks noGrp="1"/>
          </p:cNvSpPr>
          <p:nvPr>
            <p:ph type="body" idx="2"/>
          </p:nvPr>
        </p:nvSpPr>
        <p:spPr>
          <a:xfrm>
            <a:off x="9621984" y="2432343"/>
            <a:ext cx="5643416" cy="586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9" name="Google Shape;589;p63"/>
          <p:cNvSpPr txBox="1">
            <a:spLocks noGrp="1"/>
          </p:cNvSpPr>
          <p:nvPr>
            <p:ph type="body" idx="3"/>
          </p:nvPr>
        </p:nvSpPr>
        <p:spPr>
          <a:xfrm>
            <a:off x="9621984" y="5465148"/>
            <a:ext cx="5643416" cy="1045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0" name="Google Shape;590;p63"/>
          <p:cNvSpPr txBox="1">
            <a:spLocks noGrp="1"/>
          </p:cNvSpPr>
          <p:nvPr>
            <p:ph type="body" idx="4"/>
          </p:nvPr>
        </p:nvSpPr>
        <p:spPr>
          <a:xfrm>
            <a:off x="9621984" y="4805911"/>
            <a:ext cx="5643416" cy="586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1" name="Google Shape;591;p63"/>
          <p:cNvSpPr txBox="1">
            <a:spLocks noGrp="1"/>
          </p:cNvSpPr>
          <p:nvPr>
            <p:ph type="body" idx="5"/>
          </p:nvPr>
        </p:nvSpPr>
        <p:spPr>
          <a:xfrm>
            <a:off x="9621984" y="7831336"/>
            <a:ext cx="5643416" cy="1045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2" name="Google Shape;592;p63"/>
          <p:cNvSpPr txBox="1">
            <a:spLocks noGrp="1"/>
          </p:cNvSpPr>
          <p:nvPr>
            <p:ph type="body" idx="6"/>
          </p:nvPr>
        </p:nvSpPr>
        <p:spPr>
          <a:xfrm>
            <a:off x="9621984" y="7172099"/>
            <a:ext cx="5643416" cy="586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593" name="Google Shape;593;p63"/>
          <p:cNvCxnSpPr>
            <a:endCxn id="582" idx="0"/>
          </p:cNvCxnSpPr>
          <p:nvPr/>
        </p:nvCxnSpPr>
        <p:spPr>
          <a:xfrm>
            <a:off x="9144000" y="-137"/>
            <a:ext cx="0" cy="2670900"/>
          </a:xfrm>
          <a:prstGeom prst="straightConnector1">
            <a:avLst/>
          </a:prstGeom>
          <a:noFill/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94" name="Google Shape;594;p63"/>
          <p:cNvCxnSpPr>
            <a:endCxn id="584" idx="4"/>
          </p:cNvCxnSpPr>
          <p:nvPr/>
        </p:nvCxnSpPr>
        <p:spPr>
          <a:xfrm rot="10800000">
            <a:off x="9144000" y="7626096"/>
            <a:ext cx="0" cy="2659200"/>
          </a:xfrm>
          <a:prstGeom prst="straightConnector1">
            <a:avLst/>
          </a:prstGeom>
          <a:noFill/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95" name="Google Shape;595;p63"/>
          <p:cNvSpPr txBox="1">
            <a:spLocks noGrp="1"/>
          </p:cNvSpPr>
          <p:nvPr>
            <p:ph type="body" idx="7"/>
          </p:nvPr>
        </p:nvSpPr>
        <p:spPr>
          <a:xfrm>
            <a:off x="6984995" y="2479939"/>
            <a:ext cx="1538142" cy="5862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6" name="Google Shape;596;p63"/>
          <p:cNvSpPr txBox="1">
            <a:spLocks noGrp="1"/>
          </p:cNvSpPr>
          <p:nvPr>
            <p:ph type="body" idx="8"/>
          </p:nvPr>
        </p:nvSpPr>
        <p:spPr>
          <a:xfrm>
            <a:off x="6984995" y="4853507"/>
            <a:ext cx="1538142" cy="5862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7" name="Google Shape;597;p63"/>
          <p:cNvSpPr txBox="1">
            <a:spLocks noGrp="1"/>
          </p:cNvSpPr>
          <p:nvPr>
            <p:ph type="body" idx="9"/>
          </p:nvPr>
        </p:nvSpPr>
        <p:spPr>
          <a:xfrm>
            <a:off x="6984995" y="7229220"/>
            <a:ext cx="1538142" cy="5862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0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55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6500"/>
                            </p:stCondLst>
                            <p:childTnLst>
                              <p:par>
                                <p:cTn id="1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7500"/>
                            </p:stCondLst>
                            <p:childTnLst>
                              <p:par>
                                <p:cTn id="1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800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5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8500"/>
                            </p:stCondLst>
                            <p:childTnLst>
                              <p:par>
                                <p:cTn id="1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9000"/>
                            </p:stCondLst>
                            <p:childTnLst>
                              <p:par>
                                <p:cTn id="1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9500"/>
                            </p:stCondLst>
                            <p:childTnLst>
                              <p:par>
                                <p:cTn id="1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0000"/>
                            </p:stCondLst>
                            <p:childTnLst>
                              <p:par>
                                <p:cTn id="1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0500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5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1000"/>
                            </p:stCondLst>
                            <p:childTnLst>
                              <p:par>
                                <p:cTn id="1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5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1500"/>
                            </p:stCondLst>
                            <p:childTnLst>
                              <p:par>
                                <p:cTn id="1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5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2000"/>
                            </p:stCondLst>
                            <p:childTnLst>
                              <p:par>
                                <p:cTn id="1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5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2500"/>
                            </p:stCondLst>
                            <p:childTnLst>
                              <p:par>
                                <p:cTn id="1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5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23000"/>
                            </p:stCondLst>
                            <p:childTnLst>
                              <p:par>
                                <p:cTn id="1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5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3500"/>
                            </p:stCondLst>
                            <p:childTnLst>
                              <p:par>
                                <p:cTn id="2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5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4000"/>
                            </p:stCondLst>
                            <p:childTnLst>
                              <p:par>
                                <p:cTn id="2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5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24500"/>
                            </p:stCondLst>
                            <p:childTnLst>
                              <p:par>
                                <p:cTn id="2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59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25000"/>
                            </p:stCondLst>
                            <p:childTnLst>
                              <p:par>
                                <p:cTn id="2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5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25500"/>
                            </p:stCondLst>
                            <p:childTnLst>
                              <p:par>
                                <p:cTn id="2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5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6000"/>
                            </p:stCondLst>
                            <p:childTnLst>
                              <p:par>
                                <p:cTn id="2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5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6500"/>
                            </p:stCondLst>
                            <p:childTnLst>
                              <p:par>
                                <p:cTn id="2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5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27000"/>
                            </p:stCondLst>
                            <p:childTnLst>
                              <p:par>
                                <p:cTn id="2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5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27500"/>
                            </p:stCondLst>
                            <p:childTnLst>
                              <p:par>
                                <p:cTn id="2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5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28000"/>
                            </p:stCondLst>
                            <p:childTnLst>
                              <p:par>
                                <p:cTn id="2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5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28500"/>
                            </p:stCondLst>
                            <p:childTnLst>
                              <p:par>
                                <p:cTn id="2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5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29000"/>
                            </p:stCondLst>
                            <p:childTnLst>
                              <p:par>
                                <p:cTn id="2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5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29500"/>
                            </p:stCondLst>
                            <p:childTnLst>
                              <p:par>
                                <p:cTn id="2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line end">
  <p:cSld name="Timeline end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64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64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601" name="Google Shape;601;p64"/>
          <p:cNvSpPr/>
          <p:nvPr/>
        </p:nvSpPr>
        <p:spPr>
          <a:xfrm>
            <a:off x="9033163" y="2670763"/>
            <a:ext cx="221673" cy="221673"/>
          </a:xfrm>
          <a:prstGeom prst="ellipse">
            <a:avLst/>
          </a:prstGeom>
          <a:solidFill>
            <a:srgbClr val="CFDD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64"/>
          <p:cNvSpPr/>
          <p:nvPr/>
        </p:nvSpPr>
        <p:spPr>
          <a:xfrm>
            <a:off x="9033163" y="5041086"/>
            <a:ext cx="221673" cy="221673"/>
          </a:xfrm>
          <a:prstGeom prst="ellipse">
            <a:avLst/>
          </a:prstGeom>
          <a:solidFill>
            <a:srgbClr val="CFDD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64"/>
          <p:cNvSpPr/>
          <p:nvPr/>
        </p:nvSpPr>
        <p:spPr>
          <a:xfrm>
            <a:off x="9033163" y="7404423"/>
            <a:ext cx="221673" cy="221673"/>
          </a:xfrm>
          <a:prstGeom prst="ellipse">
            <a:avLst/>
          </a:prstGeom>
          <a:solidFill>
            <a:srgbClr val="CFDD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04" name="Google Shape;604;p64"/>
          <p:cNvCxnSpPr>
            <a:stCxn id="601" idx="4"/>
            <a:endCxn id="602" idx="0"/>
          </p:cNvCxnSpPr>
          <p:nvPr/>
        </p:nvCxnSpPr>
        <p:spPr>
          <a:xfrm>
            <a:off x="9144000" y="2892436"/>
            <a:ext cx="0" cy="2148600"/>
          </a:xfrm>
          <a:prstGeom prst="straightConnector1">
            <a:avLst/>
          </a:prstGeom>
          <a:noFill/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05" name="Google Shape;605;p64"/>
          <p:cNvCxnSpPr>
            <a:stCxn id="603" idx="0"/>
            <a:endCxn id="602" idx="4"/>
          </p:cNvCxnSpPr>
          <p:nvPr/>
        </p:nvCxnSpPr>
        <p:spPr>
          <a:xfrm rot="10800000">
            <a:off x="9144000" y="5262723"/>
            <a:ext cx="0" cy="2141700"/>
          </a:xfrm>
          <a:prstGeom prst="straightConnector1">
            <a:avLst/>
          </a:prstGeom>
          <a:noFill/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06" name="Google Shape;606;p64"/>
          <p:cNvSpPr txBox="1">
            <a:spLocks noGrp="1"/>
          </p:cNvSpPr>
          <p:nvPr>
            <p:ph type="body" idx="1"/>
          </p:nvPr>
        </p:nvSpPr>
        <p:spPr>
          <a:xfrm>
            <a:off x="9621984" y="3091580"/>
            <a:ext cx="5643416" cy="1045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7" name="Google Shape;607;p64"/>
          <p:cNvSpPr txBox="1">
            <a:spLocks noGrp="1"/>
          </p:cNvSpPr>
          <p:nvPr>
            <p:ph type="body" idx="2"/>
          </p:nvPr>
        </p:nvSpPr>
        <p:spPr>
          <a:xfrm>
            <a:off x="9621984" y="2432343"/>
            <a:ext cx="5643416" cy="586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8" name="Google Shape;608;p64"/>
          <p:cNvSpPr txBox="1">
            <a:spLocks noGrp="1"/>
          </p:cNvSpPr>
          <p:nvPr>
            <p:ph type="body" idx="3"/>
          </p:nvPr>
        </p:nvSpPr>
        <p:spPr>
          <a:xfrm>
            <a:off x="9621984" y="5465148"/>
            <a:ext cx="5643416" cy="1045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9" name="Google Shape;609;p64"/>
          <p:cNvSpPr txBox="1">
            <a:spLocks noGrp="1"/>
          </p:cNvSpPr>
          <p:nvPr>
            <p:ph type="body" idx="4"/>
          </p:nvPr>
        </p:nvSpPr>
        <p:spPr>
          <a:xfrm>
            <a:off x="9621984" y="4805911"/>
            <a:ext cx="5643416" cy="586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0" name="Google Shape;610;p64"/>
          <p:cNvSpPr txBox="1">
            <a:spLocks noGrp="1"/>
          </p:cNvSpPr>
          <p:nvPr>
            <p:ph type="body" idx="5"/>
          </p:nvPr>
        </p:nvSpPr>
        <p:spPr>
          <a:xfrm>
            <a:off x="9621984" y="7831336"/>
            <a:ext cx="5643416" cy="1045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1" name="Google Shape;611;p64"/>
          <p:cNvSpPr txBox="1">
            <a:spLocks noGrp="1"/>
          </p:cNvSpPr>
          <p:nvPr>
            <p:ph type="body" idx="6"/>
          </p:nvPr>
        </p:nvSpPr>
        <p:spPr>
          <a:xfrm>
            <a:off x="9621984" y="7172099"/>
            <a:ext cx="5643416" cy="586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2" name="Google Shape;612;p64"/>
          <p:cNvSpPr txBox="1">
            <a:spLocks noGrp="1"/>
          </p:cNvSpPr>
          <p:nvPr>
            <p:ph type="body" idx="7"/>
          </p:nvPr>
        </p:nvSpPr>
        <p:spPr>
          <a:xfrm>
            <a:off x="6984995" y="2479939"/>
            <a:ext cx="1538142" cy="5862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3" name="Google Shape;613;p64"/>
          <p:cNvSpPr txBox="1">
            <a:spLocks noGrp="1"/>
          </p:cNvSpPr>
          <p:nvPr>
            <p:ph type="body" idx="8"/>
          </p:nvPr>
        </p:nvSpPr>
        <p:spPr>
          <a:xfrm>
            <a:off x="6984995" y="4853507"/>
            <a:ext cx="1538142" cy="5862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4" name="Google Shape;614;p64"/>
          <p:cNvSpPr txBox="1">
            <a:spLocks noGrp="1"/>
          </p:cNvSpPr>
          <p:nvPr>
            <p:ph type="body" idx="9"/>
          </p:nvPr>
        </p:nvSpPr>
        <p:spPr>
          <a:xfrm>
            <a:off x="6984995" y="7229220"/>
            <a:ext cx="1538142" cy="5862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5" name="Google Shape;615;p64"/>
          <p:cNvSpPr txBox="1">
            <a:spLocks noGrp="1"/>
          </p:cNvSpPr>
          <p:nvPr>
            <p:ph type="title"/>
          </p:nvPr>
        </p:nvSpPr>
        <p:spPr>
          <a:xfrm>
            <a:off x="1403350" y="3633535"/>
            <a:ext cx="4525280" cy="3018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616" name="Google Shape;616;p64"/>
          <p:cNvCxnSpPr>
            <a:endCxn id="601" idx="0"/>
          </p:cNvCxnSpPr>
          <p:nvPr/>
        </p:nvCxnSpPr>
        <p:spPr>
          <a:xfrm>
            <a:off x="9144000" y="-137"/>
            <a:ext cx="0" cy="2670900"/>
          </a:xfrm>
          <a:prstGeom prst="straightConnector1">
            <a:avLst/>
          </a:prstGeom>
          <a:noFill/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0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0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60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55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6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6500"/>
                            </p:stCondLst>
                            <p:childTnLst>
                              <p:par>
                                <p:cTn id="1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6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7500"/>
                            </p:stCondLst>
                            <p:childTnLst>
                              <p:par>
                                <p:cTn id="1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800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6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8500"/>
                            </p:stCondLst>
                            <p:childTnLst>
                              <p:par>
                                <p:cTn id="1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6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9000"/>
                            </p:stCondLst>
                            <p:childTnLst>
                              <p:par>
                                <p:cTn id="1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6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9500"/>
                            </p:stCondLst>
                            <p:childTnLst>
                              <p:par>
                                <p:cTn id="1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0000"/>
                            </p:stCondLst>
                            <p:childTnLst>
                              <p:par>
                                <p:cTn id="1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0500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1000"/>
                            </p:stCondLst>
                            <p:childTnLst>
                              <p:par>
                                <p:cTn id="1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1500"/>
                            </p:stCondLst>
                            <p:childTnLst>
                              <p:par>
                                <p:cTn id="1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2000"/>
                            </p:stCondLst>
                            <p:childTnLst>
                              <p:par>
                                <p:cTn id="1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2500"/>
                            </p:stCondLst>
                            <p:childTnLst>
                              <p:par>
                                <p:cTn id="1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23000"/>
                            </p:stCondLst>
                            <p:childTnLst>
                              <p:par>
                                <p:cTn id="1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3500"/>
                            </p:stCondLst>
                            <p:childTnLst>
                              <p:par>
                                <p:cTn id="2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4000"/>
                            </p:stCondLst>
                            <p:childTnLst>
                              <p:par>
                                <p:cTn id="2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6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24500"/>
                            </p:stCondLst>
                            <p:childTnLst>
                              <p:par>
                                <p:cTn id="2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6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25000"/>
                            </p:stCondLst>
                            <p:childTnLst>
                              <p:par>
                                <p:cTn id="2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6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25500"/>
                            </p:stCondLst>
                            <p:childTnLst>
                              <p:par>
                                <p:cTn id="2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6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6000"/>
                            </p:stCondLst>
                            <p:childTnLst>
                              <p:par>
                                <p:cTn id="2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6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6500"/>
                            </p:stCondLst>
                            <p:childTnLst>
                              <p:par>
                                <p:cTn id="2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6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27000"/>
                            </p:stCondLst>
                            <p:childTnLst>
                              <p:par>
                                <p:cTn id="2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6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27500"/>
                            </p:stCondLst>
                            <p:childTnLst>
                              <p:par>
                                <p:cTn id="2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6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28000"/>
                            </p:stCondLst>
                            <p:childTnLst>
                              <p:par>
                                <p:cTn id="2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6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28500"/>
                            </p:stCondLst>
                            <p:childTnLst>
                              <p:par>
                                <p:cTn id="2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6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29000"/>
                            </p:stCondLst>
                            <p:childTnLst>
                              <p:par>
                                <p:cTn id="2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6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29500"/>
                            </p:stCondLst>
                            <p:childTnLst>
                              <p:par>
                                <p:cTn id="25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2" dur="100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65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9" name="Google Shape;619;p65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grpSp>
        <p:nvGrpSpPr>
          <p:cNvPr id="620" name="Google Shape;620;p65"/>
          <p:cNvGrpSpPr/>
          <p:nvPr/>
        </p:nvGrpSpPr>
        <p:grpSpPr>
          <a:xfrm>
            <a:off x="6924854" y="7424748"/>
            <a:ext cx="1052493" cy="1052493"/>
            <a:chOff x="9144000" y="1433513"/>
            <a:chExt cx="1408161" cy="1408161"/>
          </a:xfrm>
        </p:grpSpPr>
        <p:sp>
          <p:nvSpPr>
            <p:cNvPr id="621" name="Google Shape;621;p65"/>
            <p:cNvSpPr/>
            <p:nvPr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rgbClr val="DFE8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65"/>
            <p:cNvSpPr/>
            <p:nvPr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23" name="Google Shape;623;p65"/>
          <p:cNvSpPr txBox="1">
            <a:spLocks noGrp="1"/>
          </p:cNvSpPr>
          <p:nvPr>
            <p:ph type="body" idx="1"/>
          </p:nvPr>
        </p:nvSpPr>
        <p:spPr>
          <a:xfrm>
            <a:off x="7088619" y="7495829"/>
            <a:ext cx="724962" cy="910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624" name="Google Shape;624;p65"/>
          <p:cNvCxnSpPr/>
          <p:nvPr/>
        </p:nvCxnSpPr>
        <p:spPr>
          <a:xfrm>
            <a:off x="0" y="8877368"/>
            <a:ext cx="6515100" cy="9457"/>
          </a:xfrm>
          <a:prstGeom prst="straightConnector1">
            <a:avLst/>
          </a:prstGeom>
          <a:noFill/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25" name="Google Shape;625;p65"/>
          <p:cNvCxnSpPr/>
          <p:nvPr/>
        </p:nvCxnSpPr>
        <p:spPr>
          <a:xfrm rot="10800000">
            <a:off x="6515100" y="7015163"/>
            <a:ext cx="0" cy="1871662"/>
          </a:xfrm>
          <a:prstGeom prst="straightConnector1">
            <a:avLst/>
          </a:prstGeom>
          <a:noFill/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26" name="Google Shape;626;p65"/>
          <p:cNvCxnSpPr/>
          <p:nvPr/>
        </p:nvCxnSpPr>
        <p:spPr>
          <a:xfrm rot="10800000">
            <a:off x="6515100" y="7015163"/>
            <a:ext cx="1872000" cy="0"/>
          </a:xfrm>
          <a:prstGeom prst="straightConnector1">
            <a:avLst/>
          </a:prstGeom>
          <a:noFill/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27" name="Google Shape;627;p65"/>
          <p:cNvCxnSpPr/>
          <p:nvPr/>
        </p:nvCxnSpPr>
        <p:spPr>
          <a:xfrm rot="10800000">
            <a:off x="8387100" y="5143501"/>
            <a:ext cx="0" cy="1871662"/>
          </a:xfrm>
          <a:prstGeom prst="straightConnector1">
            <a:avLst/>
          </a:prstGeom>
          <a:noFill/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28" name="Google Shape;628;p65"/>
          <p:cNvCxnSpPr/>
          <p:nvPr/>
        </p:nvCxnSpPr>
        <p:spPr>
          <a:xfrm rot="10800000">
            <a:off x="8387100" y="5143501"/>
            <a:ext cx="1872000" cy="0"/>
          </a:xfrm>
          <a:prstGeom prst="straightConnector1">
            <a:avLst/>
          </a:prstGeom>
          <a:noFill/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29" name="Google Shape;629;p65"/>
          <p:cNvCxnSpPr/>
          <p:nvPr/>
        </p:nvCxnSpPr>
        <p:spPr>
          <a:xfrm rot="10800000">
            <a:off x="10275765" y="3270250"/>
            <a:ext cx="0" cy="1871662"/>
          </a:xfrm>
          <a:prstGeom prst="straightConnector1">
            <a:avLst/>
          </a:prstGeom>
          <a:noFill/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30" name="Google Shape;630;p65"/>
          <p:cNvCxnSpPr/>
          <p:nvPr/>
        </p:nvCxnSpPr>
        <p:spPr>
          <a:xfrm rot="10800000">
            <a:off x="10275765" y="3270250"/>
            <a:ext cx="8012235" cy="0"/>
          </a:xfrm>
          <a:prstGeom prst="straightConnector1">
            <a:avLst/>
          </a:prstGeom>
          <a:noFill/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631" name="Google Shape;631;p65"/>
          <p:cNvGrpSpPr/>
          <p:nvPr/>
        </p:nvGrpSpPr>
        <p:grpSpPr>
          <a:xfrm>
            <a:off x="8796854" y="5553086"/>
            <a:ext cx="1052493" cy="1052493"/>
            <a:chOff x="9144000" y="1433513"/>
            <a:chExt cx="1408161" cy="1408161"/>
          </a:xfrm>
        </p:grpSpPr>
        <p:sp>
          <p:nvSpPr>
            <p:cNvPr id="632" name="Google Shape;632;p65"/>
            <p:cNvSpPr/>
            <p:nvPr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rgbClr val="DFE8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65"/>
            <p:cNvSpPr/>
            <p:nvPr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34" name="Google Shape;634;p65"/>
          <p:cNvSpPr txBox="1">
            <a:spLocks noGrp="1"/>
          </p:cNvSpPr>
          <p:nvPr>
            <p:ph type="body" idx="2"/>
          </p:nvPr>
        </p:nvSpPr>
        <p:spPr>
          <a:xfrm>
            <a:off x="8960619" y="5624167"/>
            <a:ext cx="724962" cy="910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635" name="Google Shape;635;p65"/>
          <p:cNvGrpSpPr/>
          <p:nvPr/>
        </p:nvGrpSpPr>
        <p:grpSpPr>
          <a:xfrm>
            <a:off x="10685519" y="3679835"/>
            <a:ext cx="1052493" cy="1052493"/>
            <a:chOff x="9144000" y="1433513"/>
            <a:chExt cx="1408161" cy="1408161"/>
          </a:xfrm>
        </p:grpSpPr>
        <p:sp>
          <p:nvSpPr>
            <p:cNvPr id="636" name="Google Shape;636;p65"/>
            <p:cNvSpPr/>
            <p:nvPr/>
          </p:nvSpPr>
          <p:spPr>
            <a:xfrm>
              <a:off x="9144000" y="1433513"/>
              <a:ext cx="1408161" cy="1408161"/>
            </a:xfrm>
            <a:prstGeom prst="rect">
              <a:avLst/>
            </a:prstGeom>
            <a:solidFill>
              <a:srgbClr val="DFE8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65"/>
            <p:cNvSpPr/>
            <p:nvPr/>
          </p:nvSpPr>
          <p:spPr>
            <a:xfrm>
              <a:off x="9361573" y="1651086"/>
              <a:ext cx="973015" cy="97301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38" name="Google Shape;638;p65"/>
          <p:cNvSpPr txBox="1">
            <a:spLocks noGrp="1"/>
          </p:cNvSpPr>
          <p:nvPr>
            <p:ph type="body" idx="3"/>
          </p:nvPr>
        </p:nvSpPr>
        <p:spPr>
          <a:xfrm>
            <a:off x="10849284" y="3750916"/>
            <a:ext cx="724962" cy="910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9" name="Google Shape;639;p65"/>
          <p:cNvSpPr txBox="1">
            <a:spLocks noGrp="1"/>
          </p:cNvSpPr>
          <p:nvPr>
            <p:ph type="body" idx="4"/>
          </p:nvPr>
        </p:nvSpPr>
        <p:spPr>
          <a:xfrm>
            <a:off x="8189178" y="7396544"/>
            <a:ext cx="4913679" cy="1045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0" name="Google Shape;640;p65"/>
          <p:cNvSpPr txBox="1">
            <a:spLocks noGrp="1"/>
          </p:cNvSpPr>
          <p:nvPr>
            <p:ph type="body" idx="5"/>
          </p:nvPr>
        </p:nvSpPr>
        <p:spPr>
          <a:xfrm>
            <a:off x="1943100" y="7630714"/>
            <a:ext cx="4160501" cy="657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1" name="Google Shape;641;p65"/>
          <p:cNvSpPr txBox="1">
            <a:spLocks noGrp="1"/>
          </p:cNvSpPr>
          <p:nvPr>
            <p:ph type="body" idx="6"/>
          </p:nvPr>
        </p:nvSpPr>
        <p:spPr>
          <a:xfrm>
            <a:off x="3824499" y="5769282"/>
            <a:ext cx="4160501" cy="657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2" name="Google Shape;642;p65"/>
          <p:cNvSpPr txBox="1">
            <a:spLocks noGrp="1"/>
          </p:cNvSpPr>
          <p:nvPr>
            <p:ph type="body" idx="7"/>
          </p:nvPr>
        </p:nvSpPr>
        <p:spPr>
          <a:xfrm>
            <a:off x="5727490" y="3893782"/>
            <a:ext cx="4160501" cy="657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3" name="Google Shape;643;p65"/>
          <p:cNvSpPr txBox="1">
            <a:spLocks noGrp="1"/>
          </p:cNvSpPr>
          <p:nvPr>
            <p:ph type="body" idx="8"/>
          </p:nvPr>
        </p:nvSpPr>
        <p:spPr>
          <a:xfrm>
            <a:off x="10064721" y="5518987"/>
            <a:ext cx="4913679" cy="1045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4" name="Google Shape;644;p65"/>
          <p:cNvSpPr txBox="1">
            <a:spLocks noGrp="1"/>
          </p:cNvSpPr>
          <p:nvPr>
            <p:ph type="body" idx="9"/>
          </p:nvPr>
        </p:nvSpPr>
        <p:spPr>
          <a:xfrm>
            <a:off x="11970971" y="3645736"/>
            <a:ext cx="4913679" cy="1045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5" name="Google Shape;645;p65"/>
          <p:cNvSpPr txBox="1">
            <a:spLocks noGrp="1"/>
          </p:cNvSpPr>
          <p:nvPr>
            <p:ph type="title"/>
          </p:nvPr>
        </p:nvSpPr>
        <p:spPr>
          <a:xfrm>
            <a:off x="3022600" y="1250122"/>
            <a:ext cx="12242800" cy="1042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6" name="Google Shape;646;p65"/>
          <p:cNvSpPr txBox="1">
            <a:spLocks noGrp="1"/>
          </p:cNvSpPr>
          <p:nvPr>
            <p:ph type="body" idx="13"/>
          </p:nvPr>
        </p:nvSpPr>
        <p:spPr>
          <a:xfrm>
            <a:off x="3022601" y="2293030"/>
            <a:ext cx="12242800" cy="440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25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75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25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75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25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75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25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75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25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875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925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9750"/>
                            </p:stCondLst>
                            <p:childTnLst>
                              <p:par>
                                <p:cTn id="1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250"/>
                            </p:stCondLst>
                            <p:childTnLst>
                              <p:par>
                                <p:cTn id="1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750"/>
                            </p:stCondLst>
                            <p:childTnLst>
                              <p:par>
                                <p:cTn id="1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125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1750"/>
                            </p:stCondLst>
                            <p:childTnLst>
                              <p:par>
                                <p:cTn id="1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225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2750"/>
                            </p:stCondLst>
                            <p:childTnLst>
                              <p:par>
                                <p:cTn id="14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6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3250"/>
                            </p:stCondLst>
                            <p:childTnLst>
                              <p:par>
                                <p:cTn id="1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6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3750"/>
                            </p:stCondLst>
                            <p:childTnLst>
                              <p:par>
                                <p:cTn id="1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6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4250"/>
                            </p:stCondLst>
                            <p:childTnLst>
                              <p:par>
                                <p:cTn id="1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6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475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6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5250"/>
                            </p:stCondLst>
                            <p:childTnLst>
                              <p:par>
                                <p:cTn id="1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6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5750"/>
                            </p:stCondLst>
                            <p:childTnLst>
                              <p:par>
                                <p:cTn id="1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6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6250"/>
                            </p:stCondLst>
                            <p:childTnLst>
                              <p:par>
                                <p:cTn id="1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6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6750"/>
                            </p:stCondLst>
                            <p:childTnLst>
                              <p:par>
                                <p:cTn id="2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6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7250"/>
                            </p:stCondLst>
                            <p:childTnLst>
                              <p:par>
                                <p:cTn id="2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6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7750"/>
                            </p:stCondLst>
                            <p:childTnLst>
                              <p:par>
                                <p:cTn id="2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8250"/>
                            </p:stCondLst>
                            <p:childTnLst>
                              <p:par>
                                <p:cTn id="2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18750"/>
                            </p:stCondLst>
                            <p:childTnLst>
                              <p:par>
                                <p:cTn id="2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19250"/>
                            </p:stCondLst>
                            <p:childTnLst>
                              <p:par>
                                <p:cTn id="2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19750"/>
                            </p:stCondLst>
                            <p:childTnLst>
                              <p:par>
                                <p:cTn id="2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20250"/>
                            </p:stCondLst>
                            <p:childTnLst>
                              <p:par>
                                <p:cTn id="2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20750"/>
                            </p:stCondLst>
                            <p:childTnLst>
                              <p:par>
                                <p:cTn id="2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1250"/>
                            </p:stCondLst>
                            <p:childTnLst>
                              <p:par>
                                <p:cTn id="2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6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1750"/>
                            </p:stCondLst>
                            <p:childTnLst>
                              <p:par>
                                <p:cTn id="2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6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2250"/>
                            </p:stCondLst>
                            <p:childTnLst>
                              <p:par>
                                <p:cTn id="24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6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6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6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6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6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6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6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6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6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22750"/>
                            </p:stCondLst>
                            <p:childTnLst>
                              <p:par>
                                <p:cTn id="2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6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23250"/>
                            </p:stCondLst>
                            <p:childTnLst>
                              <p:par>
                                <p:cTn id="2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6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23750"/>
                            </p:stCondLst>
                            <p:childTnLst>
                              <p:par>
                                <p:cTn id="2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6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24250"/>
                            </p:stCondLst>
                            <p:childTnLst>
                              <p:par>
                                <p:cTn id="2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6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24750"/>
                            </p:stCondLst>
                            <p:childTnLst>
                              <p:par>
                                <p:cTn id="2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6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25250"/>
                            </p:stCondLst>
                            <p:childTnLst>
                              <p:par>
                                <p:cTn id="2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6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25750"/>
                            </p:stCondLst>
                            <p:childTnLst>
                              <p:par>
                                <p:cTn id="3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6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26250"/>
                            </p:stCondLst>
                            <p:childTnLst>
                              <p:par>
                                <p:cTn id="3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6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26750"/>
                            </p:stCondLst>
                            <p:childTnLst>
                              <p:par>
                                <p:cTn id="3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500"/>
                                        <p:tgtEl>
                                          <p:spTgt spid="6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27250"/>
                            </p:stCondLst>
                            <p:childTnLst>
                              <p:par>
                                <p:cTn id="3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6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27750"/>
                            </p:stCondLst>
                            <p:childTnLst>
                              <p:par>
                                <p:cTn id="3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6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28250"/>
                            </p:stCondLst>
                            <p:childTnLst>
                              <p:par>
                                <p:cTn id="3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6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28750"/>
                            </p:stCondLst>
                            <p:childTnLst>
                              <p:par>
                                <p:cTn id="3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6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29250"/>
                            </p:stCondLst>
                            <p:childTnLst>
                              <p:par>
                                <p:cTn id="3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2" dur="500"/>
                                        <p:tgtEl>
                                          <p:spTgt spid="6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29750"/>
                            </p:stCondLst>
                            <p:childTnLst>
                              <p:par>
                                <p:cTn id="3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6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30250"/>
                            </p:stCondLst>
                            <p:childTnLst>
                              <p:par>
                                <p:cTn id="3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6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30750"/>
                            </p:stCondLst>
                            <p:childTnLst>
                              <p:par>
                                <p:cTn id="3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500"/>
                                        <p:tgtEl>
                                          <p:spTgt spid="6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31250"/>
                            </p:stCondLst>
                            <p:childTnLst>
                              <p:par>
                                <p:cTn id="3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6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ne white 1">
  <p:cSld name="Phone white 1"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66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9" name="Google Shape;649;p66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grpSp>
        <p:nvGrpSpPr>
          <p:cNvPr id="650" name="Google Shape;650;p66"/>
          <p:cNvGrpSpPr/>
          <p:nvPr/>
        </p:nvGrpSpPr>
        <p:grpSpPr>
          <a:xfrm>
            <a:off x="3544795" y="1398587"/>
            <a:ext cx="3583080" cy="7478781"/>
            <a:chOff x="2791402" y="1050114"/>
            <a:chExt cx="3909098" cy="8159261"/>
          </a:xfrm>
        </p:grpSpPr>
        <p:sp>
          <p:nvSpPr>
            <p:cNvPr id="651" name="Google Shape;651;p66"/>
            <p:cNvSpPr/>
            <p:nvPr/>
          </p:nvSpPr>
          <p:spPr>
            <a:xfrm>
              <a:off x="2791402" y="2914753"/>
              <a:ext cx="128588" cy="508715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66"/>
            <p:cNvSpPr/>
            <p:nvPr/>
          </p:nvSpPr>
          <p:spPr>
            <a:xfrm>
              <a:off x="2791402" y="2157516"/>
              <a:ext cx="128588" cy="508715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66"/>
            <p:cNvSpPr/>
            <p:nvPr/>
          </p:nvSpPr>
          <p:spPr>
            <a:xfrm>
              <a:off x="2831885" y="1050114"/>
              <a:ext cx="3868615" cy="8159261"/>
            </a:xfrm>
            <a:prstGeom prst="roundRect">
              <a:avLst>
                <a:gd name="adj" fmla="val 13394"/>
              </a:avLst>
            </a:prstGeom>
            <a:solidFill>
              <a:srgbClr val="F8F8F8"/>
            </a:solidFill>
            <a:ln w="12700" cap="flat" cmpd="sng">
              <a:solidFill>
                <a:srgbClr val="9B979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66"/>
            <p:cNvSpPr/>
            <p:nvPr/>
          </p:nvSpPr>
          <p:spPr>
            <a:xfrm>
              <a:off x="3102492" y="2157516"/>
              <a:ext cx="3327400" cy="5920122"/>
            </a:xfrm>
            <a:prstGeom prst="roundRect">
              <a:avLst>
                <a:gd name="adj" fmla="val 1400"/>
              </a:avLst>
            </a:prstGeom>
            <a:solidFill>
              <a:srgbClr val="333333"/>
            </a:solidFill>
            <a:ln w="12700" cap="flat" cmpd="sng">
              <a:solidFill>
                <a:srgbClr val="77777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66"/>
            <p:cNvSpPr/>
            <p:nvPr/>
          </p:nvSpPr>
          <p:spPr>
            <a:xfrm>
              <a:off x="4348798" y="1694059"/>
              <a:ext cx="95103" cy="95103"/>
            </a:xfrm>
            <a:prstGeom prst="ellipse">
              <a:avLst/>
            </a:prstGeom>
            <a:solidFill>
              <a:srgbClr val="DDDB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66"/>
            <p:cNvSpPr/>
            <p:nvPr/>
          </p:nvSpPr>
          <p:spPr>
            <a:xfrm rot="10800000" flipH="1">
              <a:off x="4538816" y="1701266"/>
              <a:ext cx="644770" cy="81083"/>
            </a:xfrm>
            <a:prstGeom prst="roundRect">
              <a:avLst>
                <a:gd name="adj" fmla="val 50000"/>
              </a:avLst>
            </a:prstGeom>
            <a:solidFill>
              <a:srgbClr val="DDDB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66"/>
            <p:cNvSpPr/>
            <p:nvPr/>
          </p:nvSpPr>
          <p:spPr>
            <a:xfrm>
              <a:off x="4699591" y="1373161"/>
              <a:ext cx="133203" cy="133203"/>
            </a:xfrm>
            <a:prstGeom prst="ellipse">
              <a:avLst/>
            </a:prstGeom>
            <a:solidFill>
              <a:srgbClr val="DDDB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66"/>
            <p:cNvSpPr/>
            <p:nvPr/>
          </p:nvSpPr>
          <p:spPr>
            <a:xfrm>
              <a:off x="4420522" y="8297836"/>
              <a:ext cx="691341" cy="69134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9" name="Google Shape;659;p66"/>
          <p:cNvSpPr>
            <a:spLocks noGrp="1"/>
          </p:cNvSpPr>
          <p:nvPr>
            <p:ph type="pic" idx="2"/>
          </p:nvPr>
        </p:nvSpPr>
        <p:spPr>
          <a:xfrm>
            <a:off x="3848989" y="2440002"/>
            <a:ext cx="3018145" cy="5380966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660" name="Google Shape;660;p66"/>
          <p:cNvSpPr txBox="1">
            <a:spLocks noGrp="1"/>
          </p:cNvSpPr>
          <p:nvPr>
            <p:ph type="title"/>
          </p:nvPr>
        </p:nvSpPr>
        <p:spPr>
          <a:xfrm>
            <a:off x="8915204" y="2020829"/>
            <a:ext cx="7431650" cy="3026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661" name="Google Shape;661;p66"/>
          <p:cNvCxnSpPr/>
          <p:nvPr/>
        </p:nvCxnSpPr>
        <p:spPr>
          <a:xfrm>
            <a:off x="9022080" y="5141913"/>
            <a:ext cx="9265920" cy="0"/>
          </a:xfrm>
          <a:prstGeom prst="straightConnector1">
            <a:avLst/>
          </a:prstGeom>
          <a:noFill/>
          <a:ln w="9525" cap="flat" cmpd="sng">
            <a:solidFill>
              <a:srgbClr val="BBB9B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62" name="Google Shape;662;p66"/>
          <p:cNvSpPr txBox="1">
            <a:spLocks noGrp="1"/>
          </p:cNvSpPr>
          <p:nvPr>
            <p:ph type="body" idx="1"/>
          </p:nvPr>
        </p:nvSpPr>
        <p:spPr>
          <a:xfrm>
            <a:off x="8934254" y="5360988"/>
            <a:ext cx="7431650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ne white 2">
  <p:cSld name="Phone white 2"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67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67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grpSp>
        <p:nvGrpSpPr>
          <p:cNvPr id="666" name="Google Shape;666;p67"/>
          <p:cNvGrpSpPr/>
          <p:nvPr/>
        </p:nvGrpSpPr>
        <p:grpSpPr>
          <a:xfrm>
            <a:off x="1887889" y="1398589"/>
            <a:ext cx="5331279" cy="8886825"/>
            <a:chOff x="1887889" y="1398589"/>
            <a:chExt cx="5331279" cy="8886825"/>
          </a:xfrm>
        </p:grpSpPr>
        <p:sp>
          <p:nvSpPr>
            <p:cNvPr id="667" name="Google Shape;667;p67"/>
            <p:cNvSpPr/>
            <p:nvPr/>
          </p:nvSpPr>
          <p:spPr>
            <a:xfrm>
              <a:off x="1887889" y="3941607"/>
              <a:ext cx="175370" cy="693792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67"/>
            <p:cNvSpPr/>
            <p:nvPr/>
          </p:nvSpPr>
          <p:spPr>
            <a:xfrm>
              <a:off x="1887889" y="2908877"/>
              <a:ext cx="175370" cy="693792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67"/>
            <p:cNvSpPr/>
            <p:nvPr/>
          </p:nvSpPr>
          <p:spPr>
            <a:xfrm>
              <a:off x="1943100" y="1398589"/>
              <a:ext cx="5276068" cy="8886825"/>
            </a:xfrm>
            <a:custGeom>
              <a:avLst/>
              <a:gdLst/>
              <a:ahLst/>
              <a:cxnLst/>
              <a:rect l="l" t="t" r="r" b="b"/>
              <a:pathLst>
                <a:path w="5276068" h="8886825" extrusionOk="0">
                  <a:moveTo>
                    <a:pt x="706677" y="0"/>
                  </a:moveTo>
                  <a:lnTo>
                    <a:pt x="4569391" y="0"/>
                  </a:lnTo>
                  <a:cubicBezTo>
                    <a:pt x="4959678" y="0"/>
                    <a:pt x="5276068" y="316390"/>
                    <a:pt x="5276068" y="706677"/>
                  </a:cubicBezTo>
                  <a:lnTo>
                    <a:pt x="5276068" y="8886825"/>
                  </a:lnTo>
                  <a:lnTo>
                    <a:pt x="0" y="8886825"/>
                  </a:lnTo>
                  <a:lnTo>
                    <a:pt x="0" y="706677"/>
                  </a:lnTo>
                  <a:cubicBezTo>
                    <a:pt x="0" y="316390"/>
                    <a:pt x="316390" y="0"/>
                    <a:pt x="706677" y="0"/>
                  </a:cubicBezTo>
                  <a:close/>
                </a:path>
              </a:pathLst>
            </a:custGeom>
            <a:solidFill>
              <a:srgbClr val="F8F8F8"/>
            </a:solidFill>
            <a:ln w="12700" cap="flat" cmpd="sng">
              <a:solidFill>
                <a:srgbClr val="9B979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67"/>
            <p:cNvSpPr/>
            <p:nvPr/>
          </p:nvSpPr>
          <p:spPr>
            <a:xfrm>
              <a:off x="2312158" y="2908877"/>
              <a:ext cx="4537952" cy="7376536"/>
            </a:xfrm>
            <a:custGeom>
              <a:avLst/>
              <a:gdLst/>
              <a:ahLst/>
              <a:cxnLst/>
              <a:rect l="l" t="t" r="r" b="b"/>
              <a:pathLst>
                <a:path w="4537952" h="7376536" extrusionOk="0">
                  <a:moveTo>
                    <a:pt x="63531" y="0"/>
                  </a:moveTo>
                  <a:lnTo>
                    <a:pt x="4474421" y="0"/>
                  </a:lnTo>
                  <a:cubicBezTo>
                    <a:pt x="4509508" y="0"/>
                    <a:pt x="4537952" y="28444"/>
                    <a:pt x="4537952" y="63531"/>
                  </a:cubicBezTo>
                  <a:lnTo>
                    <a:pt x="4537952" y="7376536"/>
                  </a:lnTo>
                  <a:lnTo>
                    <a:pt x="0" y="7376536"/>
                  </a:lnTo>
                  <a:lnTo>
                    <a:pt x="0" y="63531"/>
                  </a:lnTo>
                  <a:cubicBezTo>
                    <a:pt x="0" y="28444"/>
                    <a:pt x="28444" y="0"/>
                    <a:pt x="63531" y="0"/>
                  </a:cubicBezTo>
                  <a:close/>
                </a:path>
              </a:pathLst>
            </a:custGeom>
            <a:solidFill>
              <a:srgbClr val="333333"/>
            </a:solidFill>
            <a:ln w="12700" cap="flat" cmpd="sng">
              <a:solidFill>
                <a:srgbClr val="77777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67"/>
            <p:cNvSpPr/>
            <p:nvPr/>
          </p:nvSpPr>
          <p:spPr>
            <a:xfrm>
              <a:off x="4011886" y="2276809"/>
              <a:ext cx="129703" cy="129703"/>
            </a:xfrm>
            <a:prstGeom prst="ellipse">
              <a:avLst/>
            </a:prstGeom>
            <a:solidFill>
              <a:srgbClr val="DDDB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67"/>
            <p:cNvSpPr/>
            <p:nvPr/>
          </p:nvSpPr>
          <p:spPr>
            <a:xfrm rot="10800000" flipH="1">
              <a:off x="4271035" y="2286638"/>
              <a:ext cx="879346" cy="110582"/>
            </a:xfrm>
            <a:prstGeom prst="roundRect">
              <a:avLst>
                <a:gd name="adj" fmla="val 50000"/>
              </a:avLst>
            </a:prstGeom>
            <a:solidFill>
              <a:srgbClr val="DDDB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67"/>
            <p:cNvSpPr/>
            <p:nvPr/>
          </p:nvSpPr>
          <p:spPr>
            <a:xfrm>
              <a:off x="4490302" y="1839164"/>
              <a:ext cx="181664" cy="181664"/>
            </a:xfrm>
            <a:prstGeom prst="ellipse">
              <a:avLst/>
            </a:prstGeom>
            <a:solidFill>
              <a:srgbClr val="DDDB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74" name="Google Shape;674;p67"/>
          <p:cNvSpPr txBox="1">
            <a:spLocks noGrp="1"/>
          </p:cNvSpPr>
          <p:nvPr>
            <p:ph type="title"/>
          </p:nvPr>
        </p:nvSpPr>
        <p:spPr>
          <a:xfrm>
            <a:off x="8915204" y="2020829"/>
            <a:ext cx="7431650" cy="3026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675" name="Google Shape;675;p67"/>
          <p:cNvCxnSpPr/>
          <p:nvPr/>
        </p:nvCxnSpPr>
        <p:spPr>
          <a:xfrm>
            <a:off x="9022080" y="5141913"/>
            <a:ext cx="9265920" cy="0"/>
          </a:xfrm>
          <a:prstGeom prst="straightConnector1">
            <a:avLst/>
          </a:prstGeom>
          <a:noFill/>
          <a:ln w="9525" cap="flat" cmpd="sng">
            <a:solidFill>
              <a:srgbClr val="BBB9B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76" name="Google Shape;676;p67"/>
          <p:cNvSpPr txBox="1">
            <a:spLocks noGrp="1"/>
          </p:cNvSpPr>
          <p:nvPr>
            <p:ph type="body" idx="1"/>
          </p:nvPr>
        </p:nvSpPr>
        <p:spPr>
          <a:xfrm>
            <a:off x="8934254" y="5360988"/>
            <a:ext cx="7431650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7" name="Google Shape;677;p67"/>
          <p:cNvSpPr>
            <a:spLocks noGrp="1"/>
          </p:cNvSpPr>
          <p:nvPr>
            <p:ph type="pic" idx="2"/>
          </p:nvPr>
        </p:nvSpPr>
        <p:spPr>
          <a:xfrm>
            <a:off x="2342584" y="2947197"/>
            <a:ext cx="4500000" cy="7338216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ne black 1">
  <p:cSld name="Phone black 1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68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0" name="Google Shape;680;p68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grpSp>
        <p:nvGrpSpPr>
          <p:cNvPr id="681" name="Google Shape;681;p68"/>
          <p:cNvGrpSpPr/>
          <p:nvPr/>
        </p:nvGrpSpPr>
        <p:grpSpPr>
          <a:xfrm>
            <a:off x="3544795" y="1398587"/>
            <a:ext cx="3583080" cy="7478781"/>
            <a:chOff x="2791402" y="1050114"/>
            <a:chExt cx="3909098" cy="8159261"/>
          </a:xfrm>
        </p:grpSpPr>
        <p:sp>
          <p:nvSpPr>
            <p:cNvPr id="682" name="Google Shape;682;p68"/>
            <p:cNvSpPr/>
            <p:nvPr/>
          </p:nvSpPr>
          <p:spPr>
            <a:xfrm>
              <a:off x="2791402" y="2914753"/>
              <a:ext cx="128588" cy="508715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68"/>
            <p:cNvSpPr/>
            <p:nvPr/>
          </p:nvSpPr>
          <p:spPr>
            <a:xfrm>
              <a:off x="2791402" y="2157516"/>
              <a:ext cx="128588" cy="508715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68"/>
            <p:cNvSpPr/>
            <p:nvPr/>
          </p:nvSpPr>
          <p:spPr>
            <a:xfrm>
              <a:off x="2831885" y="1050114"/>
              <a:ext cx="3868615" cy="8159261"/>
            </a:xfrm>
            <a:prstGeom prst="roundRect">
              <a:avLst>
                <a:gd name="adj" fmla="val 13394"/>
              </a:avLst>
            </a:prstGeom>
            <a:solidFill>
              <a:schemeClr val="dk1"/>
            </a:solidFill>
            <a:ln w="12700" cap="flat" cmpd="sng">
              <a:solidFill>
                <a:srgbClr val="9B979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68"/>
            <p:cNvSpPr/>
            <p:nvPr/>
          </p:nvSpPr>
          <p:spPr>
            <a:xfrm>
              <a:off x="3102492" y="2157516"/>
              <a:ext cx="3327400" cy="5920122"/>
            </a:xfrm>
            <a:prstGeom prst="roundRect">
              <a:avLst>
                <a:gd name="adj" fmla="val 1400"/>
              </a:avLst>
            </a:prstGeom>
            <a:solidFill>
              <a:srgbClr val="333333"/>
            </a:solidFill>
            <a:ln w="12700" cap="flat" cmpd="sng">
              <a:solidFill>
                <a:srgbClr val="77777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68"/>
            <p:cNvSpPr/>
            <p:nvPr/>
          </p:nvSpPr>
          <p:spPr>
            <a:xfrm>
              <a:off x="4348798" y="1694059"/>
              <a:ext cx="95103" cy="9510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68"/>
            <p:cNvSpPr/>
            <p:nvPr/>
          </p:nvSpPr>
          <p:spPr>
            <a:xfrm rot="10800000" flipH="1">
              <a:off x="4538816" y="1701266"/>
              <a:ext cx="644770" cy="81083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68"/>
            <p:cNvSpPr/>
            <p:nvPr/>
          </p:nvSpPr>
          <p:spPr>
            <a:xfrm>
              <a:off x="4699591" y="1373161"/>
              <a:ext cx="133203" cy="13320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68"/>
            <p:cNvSpPr/>
            <p:nvPr/>
          </p:nvSpPr>
          <p:spPr>
            <a:xfrm>
              <a:off x="4420522" y="8297836"/>
              <a:ext cx="691341" cy="69134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90" name="Google Shape;690;p68"/>
          <p:cNvSpPr>
            <a:spLocks noGrp="1"/>
          </p:cNvSpPr>
          <p:nvPr>
            <p:ph type="pic" idx="2"/>
          </p:nvPr>
        </p:nvSpPr>
        <p:spPr>
          <a:xfrm>
            <a:off x="3848989" y="2440002"/>
            <a:ext cx="3018145" cy="5380966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691" name="Google Shape;691;p68"/>
          <p:cNvSpPr txBox="1">
            <a:spLocks noGrp="1"/>
          </p:cNvSpPr>
          <p:nvPr>
            <p:ph type="title"/>
          </p:nvPr>
        </p:nvSpPr>
        <p:spPr>
          <a:xfrm>
            <a:off x="8915204" y="2020829"/>
            <a:ext cx="7431650" cy="3026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692" name="Google Shape;692;p68"/>
          <p:cNvCxnSpPr/>
          <p:nvPr/>
        </p:nvCxnSpPr>
        <p:spPr>
          <a:xfrm>
            <a:off x="9022080" y="5141913"/>
            <a:ext cx="9265920" cy="0"/>
          </a:xfrm>
          <a:prstGeom prst="straightConnector1">
            <a:avLst/>
          </a:prstGeom>
          <a:noFill/>
          <a:ln w="9525" cap="flat" cmpd="sng">
            <a:solidFill>
              <a:srgbClr val="BBB9B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93" name="Google Shape;693;p68"/>
          <p:cNvSpPr txBox="1">
            <a:spLocks noGrp="1"/>
          </p:cNvSpPr>
          <p:nvPr>
            <p:ph type="body" idx="1"/>
          </p:nvPr>
        </p:nvSpPr>
        <p:spPr>
          <a:xfrm>
            <a:off x="8934254" y="5360988"/>
            <a:ext cx="7431650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images">
  <p:cSld name="3 image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/>
          </p:nvPr>
        </p:nvSpPr>
        <p:spPr>
          <a:xfrm>
            <a:off x="3022600" y="1250122"/>
            <a:ext cx="12242800" cy="1042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>
            <a:spLocks noGrp="1"/>
          </p:cNvSpPr>
          <p:nvPr>
            <p:ph type="pic" idx="2"/>
          </p:nvPr>
        </p:nvSpPr>
        <p:spPr>
          <a:xfrm>
            <a:off x="2118157" y="3125257"/>
            <a:ext cx="2778125" cy="2778125"/>
          </a:xfrm>
          <a:prstGeom prst="ellipse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68" name="Google Shape;68;p13"/>
          <p:cNvSpPr txBox="1">
            <a:spLocks noGrp="1"/>
          </p:cNvSpPr>
          <p:nvPr>
            <p:ph type="body" idx="1"/>
          </p:nvPr>
        </p:nvSpPr>
        <p:spPr>
          <a:xfrm>
            <a:off x="1403350" y="7097212"/>
            <a:ext cx="4207741" cy="1789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body" idx="3"/>
          </p:nvPr>
        </p:nvSpPr>
        <p:spPr>
          <a:xfrm>
            <a:off x="1403350" y="5987867"/>
            <a:ext cx="4207741" cy="586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body" idx="4"/>
          </p:nvPr>
        </p:nvSpPr>
        <p:spPr>
          <a:xfrm>
            <a:off x="3022601" y="2293030"/>
            <a:ext cx="12242800" cy="440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>
            <a:spLocks noGrp="1"/>
          </p:cNvSpPr>
          <p:nvPr>
            <p:ph type="pic" idx="5"/>
          </p:nvPr>
        </p:nvSpPr>
        <p:spPr>
          <a:xfrm>
            <a:off x="7754936" y="3125257"/>
            <a:ext cx="2778125" cy="2778125"/>
          </a:xfrm>
          <a:prstGeom prst="ellipse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72" name="Google Shape;72;p13"/>
          <p:cNvSpPr txBox="1">
            <a:spLocks noGrp="1"/>
          </p:cNvSpPr>
          <p:nvPr>
            <p:ph type="body" idx="6"/>
          </p:nvPr>
        </p:nvSpPr>
        <p:spPr>
          <a:xfrm>
            <a:off x="7040129" y="7097212"/>
            <a:ext cx="4207741" cy="1789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body" idx="7"/>
          </p:nvPr>
        </p:nvSpPr>
        <p:spPr>
          <a:xfrm>
            <a:off x="7040129" y="5987867"/>
            <a:ext cx="4207741" cy="586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13"/>
          <p:cNvSpPr>
            <a:spLocks noGrp="1"/>
          </p:cNvSpPr>
          <p:nvPr>
            <p:ph type="pic" idx="8"/>
          </p:nvPr>
        </p:nvSpPr>
        <p:spPr>
          <a:xfrm>
            <a:off x="13391716" y="3125257"/>
            <a:ext cx="2778125" cy="2778125"/>
          </a:xfrm>
          <a:prstGeom prst="ellipse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75" name="Google Shape;75;p13"/>
          <p:cNvSpPr txBox="1">
            <a:spLocks noGrp="1"/>
          </p:cNvSpPr>
          <p:nvPr>
            <p:ph type="body" idx="9"/>
          </p:nvPr>
        </p:nvSpPr>
        <p:spPr>
          <a:xfrm>
            <a:off x="12676909" y="7097212"/>
            <a:ext cx="4207741" cy="1789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3"/>
          </p:nvPr>
        </p:nvSpPr>
        <p:spPr>
          <a:xfrm>
            <a:off x="12676909" y="5987867"/>
            <a:ext cx="4207741" cy="586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body" idx="14"/>
          </p:nvPr>
        </p:nvSpPr>
        <p:spPr>
          <a:xfrm>
            <a:off x="1403350" y="6612349"/>
            <a:ext cx="4207741" cy="440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9797"/>
              </a:buClr>
              <a:buSzPts val="2000"/>
              <a:buFont typeface="Arial"/>
              <a:buNone/>
              <a:defRPr sz="2000">
                <a:solidFill>
                  <a:srgbClr val="9B979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body" idx="15"/>
          </p:nvPr>
        </p:nvSpPr>
        <p:spPr>
          <a:xfrm>
            <a:off x="7040129" y="6612349"/>
            <a:ext cx="4207741" cy="440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9797"/>
              </a:buClr>
              <a:buSzPts val="2000"/>
              <a:buFont typeface="Arial"/>
              <a:buNone/>
              <a:defRPr sz="2000">
                <a:solidFill>
                  <a:srgbClr val="9B979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body" idx="16"/>
          </p:nvPr>
        </p:nvSpPr>
        <p:spPr>
          <a:xfrm>
            <a:off x="12676909" y="6612349"/>
            <a:ext cx="4207741" cy="440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9797"/>
              </a:buClr>
              <a:buSzPts val="2000"/>
              <a:buFont typeface="Arial"/>
              <a:buNone/>
              <a:defRPr sz="2000">
                <a:solidFill>
                  <a:srgbClr val="9B979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ne black 2">
  <p:cSld name="Phone black 2"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69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6" name="Google Shape;696;p69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grpSp>
        <p:nvGrpSpPr>
          <p:cNvPr id="697" name="Google Shape;697;p69"/>
          <p:cNvGrpSpPr/>
          <p:nvPr/>
        </p:nvGrpSpPr>
        <p:grpSpPr>
          <a:xfrm>
            <a:off x="1887889" y="1398589"/>
            <a:ext cx="5331279" cy="8886825"/>
            <a:chOff x="1887889" y="1398589"/>
            <a:chExt cx="5331279" cy="8886825"/>
          </a:xfrm>
        </p:grpSpPr>
        <p:sp>
          <p:nvSpPr>
            <p:cNvPr id="698" name="Google Shape;698;p69"/>
            <p:cNvSpPr/>
            <p:nvPr/>
          </p:nvSpPr>
          <p:spPr>
            <a:xfrm>
              <a:off x="1887889" y="3941607"/>
              <a:ext cx="175370" cy="693792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69"/>
            <p:cNvSpPr/>
            <p:nvPr/>
          </p:nvSpPr>
          <p:spPr>
            <a:xfrm>
              <a:off x="1887889" y="2908877"/>
              <a:ext cx="175370" cy="693792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69"/>
            <p:cNvSpPr/>
            <p:nvPr/>
          </p:nvSpPr>
          <p:spPr>
            <a:xfrm>
              <a:off x="1943100" y="1398589"/>
              <a:ext cx="5276068" cy="8886825"/>
            </a:xfrm>
            <a:custGeom>
              <a:avLst/>
              <a:gdLst/>
              <a:ahLst/>
              <a:cxnLst/>
              <a:rect l="l" t="t" r="r" b="b"/>
              <a:pathLst>
                <a:path w="5276068" h="8886825" extrusionOk="0">
                  <a:moveTo>
                    <a:pt x="706677" y="0"/>
                  </a:moveTo>
                  <a:lnTo>
                    <a:pt x="4569391" y="0"/>
                  </a:lnTo>
                  <a:cubicBezTo>
                    <a:pt x="4959678" y="0"/>
                    <a:pt x="5276068" y="316390"/>
                    <a:pt x="5276068" y="706677"/>
                  </a:cubicBezTo>
                  <a:lnTo>
                    <a:pt x="5276068" y="8886825"/>
                  </a:lnTo>
                  <a:lnTo>
                    <a:pt x="0" y="8886825"/>
                  </a:lnTo>
                  <a:lnTo>
                    <a:pt x="0" y="706677"/>
                  </a:lnTo>
                  <a:cubicBezTo>
                    <a:pt x="0" y="316390"/>
                    <a:pt x="316390" y="0"/>
                    <a:pt x="706677" y="0"/>
                  </a:cubicBezTo>
                  <a:close/>
                </a:path>
              </a:pathLst>
            </a:custGeom>
            <a:solidFill>
              <a:schemeClr val="dk1"/>
            </a:solidFill>
            <a:ln w="12700" cap="flat" cmpd="sng">
              <a:solidFill>
                <a:srgbClr val="9B979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69"/>
            <p:cNvSpPr/>
            <p:nvPr/>
          </p:nvSpPr>
          <p:spPr>
            <a:xfrm>
              <a:off x="2312158" y="2908877"/>
              <a:ext cx="4537952" cy="7376536"/>
            </a:xfrm>
            <a:custGeom>
              <a:avLst/>
              <a:gdLst/>
              <a:ahLst/>
              <a:cxnLst/>
              <a:rect l="l" t="t" r="r" b="b"/>
              <a:pathLst>
                <a:path w="4537952" h="7376536" extrusionOk="0">
                  <a:moveTo>
                    <a:pt x="63531" y="0"/>
                  </a:moveTo>
                  <a:lnTo>
                    <a:pt x="4474421" y="0"/>
                  </a:lnTo>
                  <a:cubicBezTo>
                    <a:pt x="4509508" y="0"/>
                    <a:pt x="4537952" y="28444"/>
                    <a:pt x="4537952" y="63531"/>
                  </a:cubicBezTo>
                  <a:lnTo>
                    <a:pt x="4537952" y="7376536"/>
                  </a:lnTo>
                  <a:lnTo>
                    <a:pt x="0" y="7376536"/>
                  </a:lnTo>
                  <a:lnTo>
                    <a:pt x="0" y="63531"/>
                  </a:lnTo>
                  <a:cubicBezTo>
                    <a:pt x="0" y="28444"/>
                    <a:pt x="28444" y="0"/>
                    <a:pt x="63531" y="0"/>
                  </a:cubicBezTo>
                  <a:close/>
                </a:path>
              </a:pathLst>
            </a:custGeom>
            <a:solidFill>
              <a:srgbClr val="333333"/>
            </a:solidFill>
            <a:ln w="12700" cap="flat" cmpd="sng">
              <a:solidFill>
                <a:srgbClr val="77777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69"/>
            <p:cNvSpPr/>
            <p:nvPr/>
          </p:nvSpPr>
          <p:spPr>
            <a:xfrm>
              <a:off x="4011886" y="2276809"/>
              <a:ext cx="129703" cy="12970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69"/>
            <p:cNvSpPr/>
            <p:nvPr/>
          </p:nvSpPr>
          <p:spPr>
            <a:xfrm rot="10800000" flipH="1">
              <a:off x="4271035" y="2286638"/>
              <a:ext cx="879346" cy="110582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69"/>
            <p:cNvSpPr/>
            <p:nvPr/>
          </p:nvSpPr>
          <p:spPr>
            <a:xfrm>
              <a:off x="4490302" y="1839164"/>
              <a:ext cx="181664" cy="18166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05" name="Google Shape;705;p69"/>
          <p:cNvSpPr txBox="1">
            <a:spLocks noGrp="1"/>
          </p:cNvSpPr>
          <p:nvPr>
            <p:ph type="title"/>
          </p:nvPr>
        </p:nvSpPr>
        <p:spPr>
          <a:xfrm>
            <a:off x="8915204" y="2020829"/>
            <a:ext cx="7431650" cy="3026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706" name="Google Shape;706;p69"/>
          <p:cNvCxnSpPr/>
          <p:nvPr/>
        </p:nvCxnSpPr>
        <p:spPr>
          <a:xfrm>
            <a:off x="9022080" y="5141913"/>
            <a:ext cx="9265920" cy="0"/>
          </a:xfrm>
          <a:prstGeom prst="straightConnector1">
            <a:avLst/>
          </a:prstGeom>
          <a:noFill/>
          <a:ln w="9525" cap="flat" cmpd="sng">
            <a:solidFill>
              <a:srgbClr val="BBB9B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07" name="Google Shape;707;p69"/>
          <p:cNvSpPr txBox="1">
            <a:spLocks noGrp="1"/>
          </p:cNvSpPr>
          <p:nvPr>
            <p:ph type="body" idx="1"/>
          </p:nvPr>
        </p:nvSpPr>
        <p:spPr>
          <a:xfrm>
            <a:off x="8934254" y="5360988"/>
            <a:ext cx="7431650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8" name="Google Shape;708;p69"/>
          <p:cNvSpPr>
            <a:spLocks noGrp="1"/>
          </p:cNvSpPr>
          <p:nvPr>
            <p:ph type="pic" idx="2"/>
          </p:nvPr>
        </p:nvSpPr>
        <p:spPr>
          <a:xfrm>
            <a:off x="2342584" y="2947197"/>
            <a:ext cx="4500000" cy="7338216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70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1" name="Google Shape;711;p70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grpSp>
        <p:nvGrpSpPr>
          <p:cNvPr id="712" name="Google Shape;712;p70"/>
          <p:cNvGrpSpPr/>
          <p:nvPr/>
        </p:nvGrpSpPr>
        <p:grpSpPr>
          <a:xfrm>
            <a:off x="1956324" y="1418560"/>
            <a:ext cx="5261219" cy="7468265"/>
            <a:chOff x="3004457" y="476891"/>
            <a:chExt cx="5937704" cy="8428531"/>
          </a:xfrm>
        </p:grpSpPr>
        <p:sp>
          <p:nvSpPr>
            <p:cNvPr id="713" name="Google Shape;713;p70"/>
            <p:cNvSpPr/>
            <p:nvPr/>
          </p:nvSpPr>
          <p:spPr>
            <a:xfrm>
              <a:off x="3004457" y="476891"/>
              <a:ext cx="5937704" cy="8428531"/>
            </a:xfrm>
            <a:prstGeom prst="roundRect">
              <a:avLst>
                <a:gd name="adj" fmla="val 5816"/>
              </a:avLst>
            </a:prstGeom>
            <a:solidFill>
              <a:srgbClr val="F8F8F8"/>
            </a:solidFill>
            <a:ln w="12700" cap="flat" cmpd="sng">
              <a:solidFill>
                <a:srgbClr val="77777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70"/>
            <p:cNvSpPr/>
            <p:nvPr/>
          </p:nvSpPr>
          <p:spPr>
            <a:xfrm>
              <a:off x="5920703" y="774152"/>
              <a:ext cx="105212" cy="105212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70"/>
            <p:cNvSpPr/>
            <p:nvPr/>
          </p:nvSpPr>
          <p:spPr>
            <a:xfrm>
              <a:off x="5796194" y="8303721"/>
              <a:ext cx="354231" cy="35423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70"/>
            <p:cNvSpPr/>
            <p:nvPr/>
          </p:nvSpPr>
          <p:spPr>
            <a:xfrm>
              <a:off x="3358458" y="1202411"/>
              <a:ext cx="5229703" cy="6969132"/>
            </a:xfrm>
            <a:prstGeom prst="roundRect">
              <a:avLst>
                <a:gd name="adj" fmla="val 1400"/>
              </a:avLst>
            </a:prstGeom>
            <a:solidFill>
              <a:srgbClr val="333333"/>
            </a:solidFill>
            <a:ln w="12700" cap="flat" cmpd="sng">
              <a:solidFill>
                <a:srgbClr val="77777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17" name="Google Shape;717;p70"/>
          <p:cNvSpPr txBox="1">
            <a:spLocks noGrp="1"/>
          </p:cNvSpPr>
          <p:nvPr>
            <p:ph type="title"/>
          </p:nvPr>
        </p:nvSpPr>
        <p:spPr>
          <a:xfrm>
            <a:off x="8915204" y="2104573"/>
            <a:ext cx="7431650" cy="2942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718" name="Google Shape;718;p70"/>
          <p:cNvCxnSpPr/>
          <p:nvPr/>
        </p:nvCxnSpPr>
        <p:spPr>
          <a:xfrm>
            <a:off x="9022080" y="5141913"/>
            <a:ext cx="9265920" cy="0"/>
          </a:xfrm>
          <a:prstGeom prst="straightConnector1">
            <a:avLst/>
          </a:prstGeom>
          <a:noFill/>
          <a:ln w="9525" cap="flat" cmpd="sng">
            <a:solidFill>
              <a:srgbClr val="BBB9B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19" name="Google Shape;719;p70"/>
          <p:cNvSpPr txBox="1">
            <a:spLocks noGrp="1"/>
          </p:cNvSpPr>
          <p:nvPr>
            <p:ph type="body" idx="1"/>
          </p:nvPr>
        </p:nvSpPr>
        <p:spPr>
          <a:xfrm>
            <a:off x="8934254" y="5360988"/>
            <a:ext cx="7431650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0" name="Google Shape;720;p70"/>
          <p:cNvSpPr>
            <a:spLocks noGrp="1"/>
          </p:cNvSpPr>
          <p:nvPr>
            <p:ph type="pic" idx="2"/>
          </p:nvPr>
        </p:nvSpPr>
        <p:spPr>
          <a:xfrm>
            <a:off x="2306240" y="2104573"/>
            <a:ext cx="4572000" cy="6084000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7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ne and tablet 1">
  <p:cSld name="Phone and tablet 1"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22" name="Google Shape;722;p71"/>
          <p:cNvCxnSpPr/>
          <p:nvPr/>
        </p:nvCxnSpPr>
        <p:spPr>
          <a:xfrm>
            <a:off x="1517651" y="5141913"/>
            <a:ext cx="7182707" cy="0"/>
          </a:xfrm>
          <a:prstGeom prst="straightConnector1">
            <a:avLst/>
          </a:prstGeom>
          <a:noFill/>
          <a:ln w="9525" cap="flat" cmpd="sng">
            <a:solidFill>
              <a:srgbClr val="BBB9B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23" name="Google Shape;723;p71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4" name="Google Shape;724;p71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grpSp>
        <p:nvGrpSpPr>
          <p:cNvPr id="725" name="Google Shape;725;p71"/>
          <p:cNvGrpSpPr/>
          <p:nvPr/>
        </p:nvGrpSpPr>
        <p:grpSpPr>
          <a:xfrm>
            <a:off x="11083681" y="1398588"/>
            <a:ext cx="5261219" cy="7468265"/>
            <a:chOff x="3004457" y="476891"/>
            <a:chExt cx="5937704" cy="8428531"/>
          </a:xfrm>
        </p:grpSpPr>
        <p:sp>
          <p:nvSpPr>
            <p:cNvPr id="726" name="Google Shape;726;p71"/>
            <p:cNvSpPr/>
            <p:nvPr/>
          </p:nvSpPr>
          <p:spPr>
            <a:xfrm>
              <a:off x="3004457" y="476891"/>
              <a:ext cx="5937704" cy="8428531"/>
            </a:xfrm>
            <a:prstGeom prst="roundRect">
              <a:avLst>
                <a:gd name="adj" fmla="val 5816"/>
              </a:avLst>
            </a:prstGeom>
            <a:solidFill>
              <a:srgbClr val="F8F8F8"/>
            </a:solidFill>
            <a:ln w="12700" cap="flat" cmpd="sng">
              <a:solidFill>
                <a:srgbClr val="77777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71"/>
            <p:cNvSpPr/>
            <p:nvPr/>
          </p:nvSpPr>
          <p:spPr>
            <a:xfrm>
              <a:off x="5920703" y="774152"/>
              <a:ext cx="105212" cy="105212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71"/>
            <p:cNvSpPr/>
            <p:nvPr/>
          </p:nvSpPr>
          <p:spPr>
            <a:xfrm>
              <a:off x="5796194" y="8303721"/>
              <a:ext cx="354231" cy="35423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71"/>
            <p:cNvSpPr/>
            <p:nvPr/>
          </p:nvSpPr>
          <p:spPr>
            <a:xfrm>
              <a:off x="3358458" y="1202411"/>
              <a:ext cx="5229703" cy="6969132"/>
            </a:xfrm>
            <a:prstGeom prst="roundRect">
              <a:avLst>
                <a:gd name="adj" fmla="val 1400"/>
              </a:avLst>
            </a:prstGeom>
            <a:solidFill>
              <a:srgbClr val="333333"/>
            </a:solidFill>
            <a:ln w="12700" cap="flat" cmpd="sng">
              <a:solidFill>
                <a:srgbClr val="77777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30" name="Google Shape;730;p71"/>
          <p:cNvGrpSpPr/>
          <p:nvPr/>
        </p:nvGrpSpPr>
        <p:grpSpPr>
          <a:xfrm>
            <a:off x="8700358" y="3270250"/>
            <a:ext cx="2690898" cy="5616575"/>
            <a:chOff x="2791402" y="1050114"/>
            <a:chExt cx="3909098" cy="8159261"/>
          </a:xfrm>
        </p:grpSpPr>
        <p:sp>
          <p:nvSpPr>
            <p:cNvPr id="731" name="Google Shape;731;p71"/>
            <p:cNvSpPr/>
            <p:nvPr/>
          </p:nvSpPr>
          <p:spPr>
            <a:xfrm>
              <a:off x="2791402" y="2914753"/>
              <a:ext cx="128588" cy="508715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71"/>
            <p:cNvSpPr/>
            <p:nvPr/>
          </p:nvSpPr>
          <p:spPr>
            <a:xfrm>
              <a:off x="2791402" y="2157516"/>
              <a:ext cx="128588" cy="508715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71"/>
            <p:cNvSpPr/>
            <p:nvPr/>
          </p:nvSpPr>
          <p:spPr>
            <a:xfrm>
              <a:off x="2831885" y="1050114"/>
              <a:ext cx="3868615" cy="8159261"/>
            </a:xfrm>
            <a:prstGeom prst="roundRect">
              <a:avLst>
                <a:gd name="adj" fmla="val 13394"/>
              </a:avLst>
            </a:prstGeom>
            <a:solidFill>
              <a:srgbClr val="F8F8F8"/>
            </a:solidFill>
            <a:ln w="12700" cap="flat" cmpd="sng">
              <a:solidFill>
                <a:srgbClr val="9B979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71"/>
            <p:cNvSpPr/>
            <p:nvPr/>
          </p:nvSpPr>
          <p:spPr>
            <a:xfrm>
              <a:off x="3102492" y="2157516"/>
              <a:ext cx="3327400" cy="5920122"/>
            </a:xfrm>
            <a:prstGeom prst="roundRect">
              <a:avLst>
                <a:gd name="adj" fmla="val 1400"/>
              </a:avLst>
            </a:prstGeom>
            <a:solidFill>
              <a:srgbClr val="333333"/>
            </a:solidFill>
            <a:ln w="12700" cap="flat" cmpd="sng">
              <a:solidFill>
                <a:srgbClr val="77777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71"/>
            <p:cNvSpPr/>
            <p:nvPr/>
          </p:nvSpPr>
          <p:spPr>
            <a:xfrm>
              <a:off x="4348798" y="1694059"/>
              <a:ext cx="95103" cy="95103"/>
            </a:xfrm>
            <a:prstGeom prst="ellipse">
              <a:avLst/>
            </a:prstGeom>
            <a:solidFill>
              <a:srgbClr val="DDDB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71"/>
            <p:cNvSpPr/>
            <p:nvPr/>
          </p:nvSpPr>
          <p:spPr>
            <a:xfrm rot="10800000" flipH="1">
              <a:off x="4538816" y="1701266"/>
              <a:ext cx="644770" cy="81083"/>
            </a:xfrm>
            <a:prstGeom prst="roundRect">
              <a:avLst>
                <a:gd name="adj" fmla="val 50000"/>
              </a:avLst>
            </a:prstGeom>
            <a:solidFill>
              <a:srgbClr val="DDDB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71"/>
            <p:cNvSpPr/>
            <p:nvPr/>
          </p:nvSpPr>
          <p:spPr>
            <a:xfrm>
              <a:off x="4699591" y="1373161"/>
              <a:ext cx="133203" cy="133203"/>
            </a:xfrm>
            <a:prstGeom prst="ellipse">
              <a:avLst/>
            </a:prstGeom>
            <a:solidFill>
              <a:srgbClr val="DDDB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71"/>
            <p:cNvSpPr/>
            <p:nvPr/>
          </p:nvSpPr>
          <p:spPr>
            <a:xfrm>
              <a:off x="4420522" y="8297836"/>
              <a:ext cx="691341" cy="69134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39" name="Google Shape;739;p71"/>
          <p:cNvSpPr txBox="1">
            <a:spLocks noGrp="1"/>
          </p:cNvSpPr>
          <p:nvPr>
            <p:ph type="title"/>
          </p:nvPr>
        </p:nvSpPr>
        <p:spPr>
          <a:xfrm>
            <a:off x="1403351" y="1398589"/>
            <a:ext cx="5111750" cy="364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0" name="Google Shape;740;p71"/>
          <p:cNvSpPr txBox="1">
            <a:spLocks noGrp="1"/>
          </p:cNvSpPr>
          <p:nvPr>
            <p:ph type="body" idx="1"/>
          </p:nvPr>
        </p:nvSpPr>
        <p:spPr>
          <a:xfrm>
            <a:off x="1422400" y="5360988"/>
            <a:ext cx="5092700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1" name="Google Shape;741;p71"/>
          <p:cNvSpPr>
            <a:spLocks noGrp="1"/>
          </p:cNvSpPr>
          <p:nvPr>
            <p:ph type="pic" idx="2"/>
          </p:nvPr>
        </p:nvSpPr>
        <p:spPr>
          <a:xfrm>
            <a:off x="11445875" y="2104573"/>
            <a:ext cx="4572000" cy="6084000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742" name="Google Shape;742;p71"/>
          <p:cNvSpPr>
            <a:spLocks noGrp="1"/>
          </p:cNvSpPr>
          <p:nvPr>
            <p:ph type="pic" idx="3"/>
          </p:nvPr>
        </p:nvSpPr>
        <p:spPr>
          <a:xfrm>
            <a:off x="8939982" y="4062573"/>
            <a:ext cx="2220143" cy="4027615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ne and tablet 2">
  <p:cSld name="Phone and tablet 2">
    <p:bg>
      <p:bgPr>
        <a:solidFill>
          <a:schemeClr val="dk1"/>
        </a:solidFill>
        <a:effectLst/>
      </p:bgPr>
    </p:bg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72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5" name="Google Shape;745;p72"/>
          <p:cNvSpPr txBox="1">
            <a:spLocks noGrp="1"/>
          </p:cNvSpPr>
          <p:nvPr>
            <p:ph type="sldNum" idx="12"/>
          </p:nvPr>
        </p:nvSpPr>
        <p:spPr>
          <a:xfrm>
            <a:off x="16757650" y="8877368"/>
            <a:ext cx="121920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cxnSp>
        <p:nvCxnSpPr>
          <p:cNvPr id="746" name="Google Shape;746;p72"/>
          <p:cNvCxnSpPr/>
          <p:nvPr/>
        </p:nvCxnSpPr>
        <p:spPr>
          <a:xfrm>
            <a:off x="1517651" y="5141913"/>
            <a:ext cx="7210574" cy="0"/>
          </a:xfrm>
          <a:prstGeom prst="straightConnector1">
            <a:avLst/>
          </a:prstGeom>
          <a:noFill/>
          <a:ln w="9525" cap="flat" cmpd="sng">
            <a:solidFill>
              <a:srgbClr val="BBB9B9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747" name="Google Shape;747;p72"/>
          <p:cNvGrpSpPr/>
          <p:nvPr/>
        </p:nvGrpSpPr>
        <p:grpSpPr>
          <a:xfrm>
            <a:off x="11083681" y="1398588"/>
            <a:ext cx="5261219" cy="7468265"/>
            <a:chOff x="3004457" y="476891"/>
            <a:chExt cx="5937704" cy="8428531"/>
          </a:xfrm>
        </p:grpSpPr>
        <p:sp>
          <p:nvSpPr>
            <p:cNvPr id="748" name="Google Shape;748;p72"/>
            <p:cNvSpPr/>
            <p:nvPr/>
          </p:nvSpPr>
          <p:spPr>
            <a:xfrm>
              <a:off x="3004457" y="476891"/>
              <a:ext cx="5937704" cy="8428531"/>
            </a:xfrm>
            <a:prstGeom prst="roundRect">
              <a:avLst>
                <a:gd name="adj" fmla="val 5816"/>
              </a:avLst>
            </a:prstGeom>
            <a:solidFill>
              <a:srgbClr val="F8F8F8"/>
            </a:solidFill>
            <a:ln w="12700" cap="flat" cmpd="sng">
              <a:solidFill>
                <a:srgbClr val="77777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72"/>
            <p:cNvSpPr/>
            <p:nvPr/>
          </p:nvSpPr>
          <p:spPr>
            <a:xfrm>
              <a:off x="5920703" y="774152"/>
              <a:ext cx="105212" cy="105212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72"/>
            <p:cNvSpPr/>
            <p:nvPr/>
          </p:nvSpPr>
          <p:spPr>
            <a:xfrm>
              <a:off x="5796194" y="8303721"/>
              <a:ext cx="354231" cy="35423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72"/>
            <p:cNvSpPr/>
            <p:nvPr/>
          </p:nvSpPr>
          <p:spPr>
            <a:xfrm>
              <a:off x="3358458" y="1202411"/>
              <a:ext cx="5229703" cy="6969132"/>
            </a:xfrm>
            <a:prstGeom prst="roundRect">
              <a:avLst>
                <a:gd name="adj" fmla="val 1400"/>
              </a:avLst>
            </a:prstGeom>
            <a:solidFill>
              <a:srgbClr val="333333"/>
            </a:solidFill>
            <a:ln w="12700" cap="flat" cmpd="sng">
              <a:solidFill>
                <a:srgbClr val="77777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52" name="Google Shape;752;p72"/>
          <p:cNvGrpSpPr/>
          <p:nvPr/>
        </p:nvGrpSpPr>
        <p:grpSpPr>
          <a:xfrm>
            <a:off x="8700358" y="3270250"/>
            <a:ext cx="2690898" cy="5616575"/>
            <a:chOff x="2791402" y="1050114"/>
            <a:chExt cx="3909098" cy="8159261"/>
          </a:xfrm>
        </p:grpSpPr>
        <p:sp>
          <p:nvSpPr>
            <p:cNvPr id="753" name="Google Shape;753;p72"/>
            <p:cNvSpPr/>
            <p:nvPr/>
          </p:nvSpPr>
          <p:spPr>
            <a:xfrm>
              <a:off x="2791402" y="2914753"/>
              <a:ext cx="128588" cy="508715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72"/>
            <p:cNvSpPr/>
            <p:nvPr/>
          </p:nvSpPr>
          <p:spPr>
            <a:xfrm>
              <a:off x="2791402" y="2157516"/>
              <a:ext cx="128588" cy="508715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72"/>
            <p:cNvSpPr/>
            <p:nvPr/>
          </p:nvSpPr>
          <p:spPr>
            <a:xfrm>
              <a:off x="2831885" y="1050114"/>
              <a:ext cx="3868615" cy="8159261"/>
            </a:xfrm>
            <a:prstGeom prst="roundRect">
              <a:avLst>
                <a:gd name="adj" fmla="val 13394"/>
              </a:avLst>
            </a:prstGeom>
            <a:solidFill>
              <a:srgbClr val="F8F8F8"/>
            </a:solidFill>
            <a:ln w="12700" cap="flat" cmpd="sng">
              <a:solidFill>
                <a:srgbClr val="9B979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72"/>
            <p:cNvSpPr/>
            <p:nvPr/>
          </p:nvSpPr>
          <p:spPr>
            <a:xfrm>
              <a:off x="3102492" y="2157516"/>
              <a:ext cx="3327400" cy="5920122"/>
            </a:xfrm>
            <a:prstGeom prst="roundRect">
              <a:avLst>
                <a:gd name="adj" fmla="val 1400"/>
              </a:avLst>
            </a:prstGeom>
            <a:solidFill>
              <a:srgbClr val="333333"/>
            </a:solidFill>
            <a:ln w="12700" cap="flat" cmpd="sng">
              <a:solidFill>
                <a:srgbClr val="77777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72"/>
            <p:cNvSpPr/>
            <p:nvPr/>
          </p:nvSpPr>
          <p:spPr>
            <a:xfrm>
              <a:off x="4348798" y="1694059"/>
              <a:ext cx="95103" cy="95103"/>
            </a:xfrm>
            <a:prstGeom prst="ellipse">
              <a:avLst/>
            </a:prstGeom>
            <a:solidFill>
              <a:srgbClr val="DDDB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72"/>
            <p:cNvSpPr/>
            <p:nvPr/>
          </p:nvSpPr>
          <p:spPr>
            <a:xfrm rot="10800000" flipH="1">
              <a:off x="4538816" y="1701266"/>
              <a:ext cx="644770" cy="81083"/>
            </a:xfrm>
            <a:prstGeom prst="roundRect">
              <a:avLst>
                <a:gd name="adj" fmla="val 50000"/>
              </a:avLst>
            </a:prstGeom>
            <a:solidFill>
              <a:srgbClr val="DDDB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72"/>
            <p:cNvSpPr/>
            <p:nvPr/>
          </p:nvSpPr>
          <p:spPr>
            <a:xfrm>
              <a:off x="4699591" y="1373161"/>
              <a:ext cx="133203" cy="133203"/>
            </a:xfrm>
            <a:prstGeom prst="ellipse">
              <a:avLst/>
            </a:prstGeom>
            <a:solidFill>
              <a:srgbClr val="DDDB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72"/>
            <p:cNvSpPr/>
            <p:nvPr/>
          </p:nvSpPr>
          <p:spPr>
            <a:xfrm>
              <a:off x="4420522" y="8297836"/>
              <a:ext cx="691341" cy="69134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61" name="Google Shape;761;p72"/>
          <p:cNvSpPr txBox="1">
            <a:spLocks noGrp="1"/>
          </p:cNvSpPr>
          <p:nvPr>
            <p:ph type="title"/>
          </p:nvPr>
        </p:nvSpPr>
        <p:spPr>
          <a:xfrm>
            <a:off x="1403351" y="1398589"/>
            <a:ext cx="5111750" cy="364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2" name="Google Shape;762;p72"/>
          <p:cNvSpPr txBox="1">
            <a:spLocks noGrp="1"/>
          </p:cNvSpPr>
          <p:nvPr>
            <p:ph type="body" idx="1"/>
          </p:nvPr>
        </p:nvSpPr>
        <p:spPr>
          <a:xfrm>
            <a:off x="1422400" y="5360988"/>
            <a:ext cx="5092700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3" name="Google Shape;763;p72"/>
          <p:cNvSpPr>
            <a:spLocks noGrp="1"/>
          </p:cNvSpPr>
          <p:nvPr>
            <p:ph type="pic" idx="2"/>
          </p:nvPr>
        </p:nvSpPr>
        <p:spPr>
          <a:xfrm>
            <a:off x="11445875" y="2104573"/>
            <a:ext cx="4572000" cy="6084000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764" name="Google Shape;764;p72"/>
          <p:cNvSpPr>
            <a:spLocks noGrp="1"/>
          </p:cNvSpPr>
          <p:nvPr>
            <p:ph type="pic" idx="3"/>
          </p:nvPr>
        </p:nvSpPr>
        <p:spPr>
          <a:xfrm>
            <a:off x="8939982" y="4062573"/>
            <a:ext cx="2220143" cy="4027615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ptop 1">
  <p:cSld name="laptop 1"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73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73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grpSp>
        <p:nvGrpSpPr>
          <p:cNvPr id="768" name="Google Shape;768;p73"/>
          <p:cNvGrpSpPr/>
          <p:nvPr/>
        </p:nvGrpSpPr>
        <p:grpSpPr>
          <a:xfrm>
            <a:off x="1403350" y="2556257"/>
            <a:ext cx="9050416" cy="5171312"/>
            <a:chOff x="1320800" y="1790165"/>
            <a:chExt cx="10669666" cy="6096534"/>
          </a:xfrm>
        </p:grpSpPr>
        <p:sp>
          <p:nvSpPr>
            <p:cNvPr id="769" name="Google Shape;769;p73"/>
            <p:cNvSpPr/>
            <p:nvPr/>
          </p:nvSpPr>
          <p:spPr>
            <a:xfrm>
              <a:off x="2342657" y="1790165"/>
              <a:ext cx="8635566" cy="6071101"/>
            </a:xfrm>
            <a:prstGeom prst="roundRect">
              <a:avLst>
                <a:gd name="adj" fmla="val 4479"/>
              </a:avLst>
            </a:prstGeom>
            <a:solidFill>
              <a:srgbClr val="1C1C1C"/>
            </a:solidFill>
            <a:ln w="12700" cap="flat" cmpd="sng">
              <a:solidFill>
                <a:srgbClr val="77777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73"/>
            <p:cNvSpPr/>
            <p:nvPr/>
          </p:nvSpPr>
          <p:spPr>
            <a:xfrm>
              <a:off x="1321705" y="7765770"/>
              <a:ext cx="10667856" cy="120929"/>
            </a:xfrm>
            <a:custGeom>
              <a:avLst/>
              <a:gdLst/>
              <a:ahLst/>
              <a:cxnLst/>
              <a:rect l="l" t="t" r="r" b="b"/>
              <a:pathLst>
                <a:path w="12407609" h="140651" extrusionOk="0">
                  <a:moveTo>
                    <a:pt x="0" y="0"/>
                  </a:moveTo>
                  <a:lnTo>
                    <a:pt x="54798" y="2767"/>
                  </a:lnTo>
                  <a:lnTo>
                    <a:pt x="12407609" y="2767"/>
                  </a:lnTo>
                  <a:lnTo>
                    <a:pt x="12326342" y="41916"/>
                  </a:lnTo>
                  <a:cubicBezTo>
                    <a:pt x="12176026" y="105494"/>
                    <a:pt x="12010762" y="140651"/>
                    <a:pt x="11837287" y="140651"/>
                  </a:cubicBezTo>
                  <a:lnTo>
                    <a:pt x="576066" y="140651"/>
                  </a:lnTo>
                  <a:cubicBezTo>
                    <a:pt x="402591" y="140651"/>
                    <a:pt x="237327" y="105494"/>
                    <a:pt x="87012" y="41916"/>
                  </a:cubicBezTo>
                  <a:close/>
                </a:path>
              </a:pathLst>
            </a:custGeom>
            <a:solidFill>
              <a:srgbClr val="77777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73"/>
            <p:cNvSpPr/>
            <p:nvPr/>
          </p:nvSpPr>
          <p:spPr>
            <a:xfrm>
              <a:off x="1320800" y="7666147"/>
              <a:ext cx="10669666" cy="102001"/>
            </a:xfrm>
            <a:prstGeom prst="roundRect">
              <a:avLst>
                <a:gd name="adj" fmla="val 16667"/>
              </a:avLst>
            </a:pr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73"/>
            <p:cNvSpPr/>
            <p:nvPr/>
          </p:nvSpPr>
          <p:spPr>
            <a:xfrm>
              <a:off x="5830616" y="7666148"/>
              <a:ext cx="1650037" cy="71543"/>
            </a:xfrm>
            <a:custGeom>
              <a:avLst/>
              <a:gdLst/>
              <a:ahLst/>
              <a:cxnLst/>
              <a:rect l="l" t="t" r="r" b="b"/>
              <a:pathLst>
                <a:path w="1919131" h="83211" extrusionOk="0">
                  <a:moveTo>
                    <a:pt x="0" y="0"/>
                  </a:moveTo>
                  <a:lnTo>
                    <a:pt x="1919131" y="0"/>
                  </a:lnTo>
                  <a:lnTo>
                    <a:pt x="1916033" y="15344"/>
                  </a:lnTo>
                  <a:cubicBezTo>
                    <a:pt x="1899164" y="55227"/>
                    <a:pt x="1859673" y="83211"/>
                    <a:pt x="1813646" y="83211"/>
                  </a:cubicBezTo>
                  <a:lnTo>
                    <a:pt x="105484" y="83211"/>
                  </a:lnTo>
                  <a:cubicBezTo>
                    <a:pt x="59458" y="83211"/>
                    <a:pt x="19967" y="55227"/>
                    <a:pt x="3098" y="15344"/>
                  </a:cubicBezTo>
                  <a:close/>
                </a:path>
              </a:pathLst>
            </a:custGeom>
            <a:solidFill>
              <a:srgbClr val="77777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73"/>
            <p:cNvSpPr/>
            <p:nvPr/>
          </p:nvSpPr>
          <p:spPr>
            <a:xfrm>
              <a:off x="2654660" y="2200716"/>
              <a:ext cx="8019384" cy="5003836"/>
            </a:xfrm>
            <a:prstGeom prst="roundRect">
              <a:avLst>
                <a:gd name="adj" fmla="val 595"/>
              </a:avLst>
            </a:prstGeom>
            <a:solidFill>
              <a:srgbClr val="333333"/>
            </a:solidFill>
            <a:ln w="12700" cap="flat" cmpd="sng">
              <a:solidFill>
                <a:srgbClr val="77777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74" name="Google Shape;774;p73"/>
          <p:cNvSpPr txBox="1">
            <a:spLocks noGrp="1"/>
          </p:cNvSpPr>
          <p:nvPr>
            <p:ph type="title"/>
          </p:nvPr>
        </p:nvSpPr>
        <p:spPr>
          <a:xfrm>
            <a:off x="11160125" y="2235201"/>
            <a:ext cx="5165725" cy="2811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775" name="Google Shape;775;p73"/>
          <p:cNvCxnSpPr/>
          <p:nvPr/>
        </p:nvCxnSpPr>
        <p:spPr>
          <a:xfrm>
            <a:off x="11267001" y="5141913"/>
            <a:ext cx="7020999" cy="0"/>
          </a:xfrm>
          <a:prstGeom prst="straightConnector1">
            <a:avLst/>
          </a:prstGeom>
          <a:noFill/>
          <a:ln w="9525" cap="flat" cmpd="sng">
            <a:solidFill>
              <a:srgbClr val="BBB9B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76" name="Google Shape;776;p73"/>
          <p:cNvSpPr txBox="1">
            <a:spLocks noGrp="1"/>
          </p:cNvSpPr>
          <p:nvPr>
            <p:ph type="body" idx="1"/>
          </p:nvPr>
        </p:nvSpPr>
        <p:spPr>
          <a:xfrm>
            <a:off x="11179175" y="5360988"/>
            <a:ext cx="5165725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7" name="Google Shape;777;p73"/>
          <p:cNvSpPr>
            <a:spLocks noGrp="1"/>
          </p:cNvSpPr>
          <p:nvPr>
            <p:ph type="pic" idx="2"/>
          </p:nvPr>
        </p:nvSpPr>
        <p:spPr>
          <a:xfrm>
            <a:off x="2561991" y="2939672"/>
            <a:ext cx="6775136" cy="4209274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ptop and phone 1">
  <p:cSld name="laptop and phone 1"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9" name="Google Shape;779;p74"/>
          <p:cNvGrpSpPr/>
          <p:nvPr/>
        </p:nvGrpSpPr>
        <p:grpSpPr>
          <a:xfrm>
            <a:off x="11832678" y="2222865"/>
            <a:ext cx="2109987" cy="4404069"/>
            <a:chOff x="2791402" y="1050114"/>
            <a:chExt cx="3909098" cy="8159261"/>
          </a:xfrm>
        </p:grpSpPr>
        <p:sp>
          <p:nvSpPr>
            <p:cNvPr id="780" name="Google Shape;780;p74"/>
            <p:cNvSpPr/>
            <p:nvPr/>
          </p:nvSpPr>
          <p:spPr>
            <a:xfrm>
              <a:off x="2791402" y="2914753"/>
              <a:ext cx="128588" cy="508715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74"/>
            <p:cNvSpPr/>
            <p:nvPr/>
          </p:nvSpPr>
          <p:spPr>
            <a:xfrm>
              <a:off x="2791402" y="2157516"/>
              <a:ext cx="128588" cy="508715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74"/>
            <p:cNvSpPr/>
            <p:nvPr/>
          </p:nvSpPr>
          <p:spPr>
            <a:xfrm>
              <a:off x="2831885" y="1050114"/>
              <a:ext cx="3868615" cy="8159261"/>
            </a:xfrm>
            <a:prstGeom prst="roundRect">
              <a:avLst>
                <a:gd name="adj" fmla="val 13394"/>
              </a:avLst>
            </a:prstGeom>
            <a:solidFill>
              <a:schemeClr val="dk1"/>
            </a:solidFill>
            <a:ln w="12700" cap="flat" cmpd="sng">
              <a:solidFill>
                <a:srgbClr val="9B979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74"/>
            <p:cNvSpPr/>
            <p:nvPr/>
          </p:nvSpPr>
          <p:spPr>
            <a:xfrm>
              <a:off x="3102492" y="2157516"/>
              <a:ext cx="3327400" cy="5920122"/>
            </a:xfrm>
            <a:prstGeom prst="roundRect">
              <a:avLst>
                <a:gd name="adj" fmla="val 1400"/>
              </a:avLst>
            </a:prstGeom>
            <a:solidFill>
              <a:srgbClr val="333333"/>
            </a:solidFill>
            <a:ln w="12700" cap="flat" cmpd="sng">
              <a:solidFill>
                <a:srgbClr val="77777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74"/>
            <p:cNvSpPr/>
            <p:nvPr/>
          </p:nvSpPr>
          <p:spPr>
            <a:xfrm>
              <a:off x="4348798" y="1694059"/>
              <a:ext cx="95103" cy="95103"/>
            </a:xfrm>
            <a:prstGeom prst="ellipse">
              <a:avLst/>
            </a:prstGeom>
            <a:solidFill>
              <a:srgbClr val="DDDB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74"/>
            <p:cNvSpPr/>
            <p:nvPr/>
          </p:nvSpPr>
          <p:spPr>
            <a:xfrm rot="10800000" flipH="1">
              <a:off x="4538816" y="1701266"/>
              <a:ext cx="644770" cy="81083"/>
            </a:xfrm>
            <a:prstGeom prst="roundRect">
              <a:avLst>
                <a:gd name="adj" fmla="val 50000"/>
              </a:avLst>
            </a:prstGeom>
            <a:solidFill>
              <a:srgbClr val="DDDB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74"/>
            <p:cNvSpPr/>
            <p:nvPr/>
          </p:nvSpPr>
          <p:spPr>
            <a:xfrm>
              <a:off x="4699591" y="1373161"/>
              <a:ext cx="133203" cy="133203"/>
            </a:xfrm>
            <a:prstGeom prst="ellipse">
              <a:avLst/>
            </a:prstGeom>
            <a:solidFill>
              <a:srgbClr val="DDDB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74"/>
            <p:cNvSpPr/>
            <p:nvPr/>
          </p:nvSpPr>
          <p:spPr>
            <a:xfrm>
              <a:off x="4420522" y="8297836"/>
              <a:ext cx="691341" cy="69134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88" name="Google Shape;788;p74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9" name="Google Shape;789;p74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grpSp>
        <p:nvGrpSpPr>
          <p:cNvPr id="790" name="Google Shape;790;p74"/>
          <p:cNvGrpSpPr/>
          <p:nvPr/>
        </p:nvGrpSpPr>
        <p:grpSpPr>
          <a:xfrm>
            <a:off x="3584809" y="1477195"/>
            <a:ext cx="9050416" cy="5171312"/>
            <a:chOff x="1320800" y="1790165"/>
            <a:chExt cx="10669666" cy="6096534"/>
          </a:xfrm>
        </p:grpSpPr>
        <p:sp>
          <p:nvSpPr>
            <p:cNvPr id="791" name="Google Shape;791;p74"/>
            <p:cNvSpPr/>
            <p:nvPr/>
          </p:nvSpPr>
          <p:spPr>
            <a:xfrm>
              <a:off x="2342657" y="1790165"/>
              <a:ext cx="8635566" cy="6071101"/>
            </a:xfrm>
            <a:prstGeom prst="roundRect">
              <a:avLst>
                <a:gd name="adj" fmla="val 4479"/>
              </a:avLst>
            </a:prstGeom>
            <a:solidFill>
              <a:schemeClr val="dk1"/>
            </a:solidFill>
            <a:ln w="12700" cap="flat" cmpd="sng">
              <a:solidFill>
                <a:srgbClr val="77777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74"/>
            <p:cNvSpPr/>
            <p:nvPr/>
          </p:nvSpPr>
          <p:spPr>
            <a:xfrm>
              <a:off x="1321705" y="7765770"/>
              <a:ext cx="10667856" cy="120929"/>
            </a:xfrm>
            <a:custGeom>
              <a:avLst/>
              <a:gdLst/>
              <a:ahLst/>
              <a:cxnLst/>
              <a:rect l="l" t="t" r="r" b="b"/>
              <a:pathLst>
                <a:path w="12407609" h="140651" extrusionOk="0">
                  <a:moveTo>
                    <a:pt x="0" y="0"/>
                  </a:moveTo>
                  <a:lnTo>
                    <a:pt x="54798" y="2767"/>
                  </a:lnTo>
                  <a:lnTo>
                    <a:pt x="12407609" y="2767"/>
                  </a:lnTo>
                  <a:lnTo>
                    <a:pt x="12326342" y="41916"/>
                  </a:lnTo>
                  <a:cubicBezTo>
                    <a:pt x="12176026" y="105494"/>
                    <a:pt x="12010762" y="140651"/>
                    <a:pt x="11837287" y="140651"/>
                  </a:cubicBezTo>
                  <a:lnTo>
                    <a:pt x="576066" y="140651"/>
                  </a:lnTo>
                  <a:cubicBezTo>
                    <a:pt x="402591" y="140651"/>
                    <a:pt x="237327" y="105494"/>
                    <a:pt x="87012" y="41916"/>
                  </a:cubicBezTo>
                  <a:close/>
                </a:path>
              </a:pathLst>
            </a:custGeom>
            <a:solidFill>
              <a:srgbClr val="77777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74"/>
            <p:cNvSpPr/>
            <p:nvPr/>
          </p:nvSpPr>
          <p:spPr>
            <a:xfrm>
              <a:off x="1320800" y="7666147"/>
              <a:ext cx="10669666" cy="102001"/>
            </a:xfrm>
            <a:prstGeom prst="roundRect">
              <a:avLst>
                <a:gd name="adj" fmla="val 16667"/>
              </a:avLst>
            </a:pr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74"/>
            <p:cNvSpPr/>
            <p:nvPr/>
          </p:nvSpPr>
          <p:spPr>
            <a:xfrm>
              <a:off x="5830616" y="7666148"/>
              <a:ext cx="1650037" cy="71543"/>
            </a:xfrm>
            <a:custGeom>
              <a:avLst/>
              <a:gdLst/>
              <a:ahLst/>
              <a:cxnLst/>
              <a:rect l="l" t="t" r="r" b="b"/>
              <a:pathLst>
                <a:path w="1919131" h="83211" extrusionOk="0">
                  <a:moveTo>
                    <a:pt x="0" y="0"/>
                  </a:moveTo>
                  <a:lnTo>
                    <a:pt x="1919131" y="0"/>
                  </a:lnTo>
                  <a:lnTo>
                    <a:pt x="1916033" y="15344"/>
                  </a:lnTo>
                  <a:cubicBezTo>
                    <a:pt x="1899164" y="55227"/>
                    <a:pt x="1859673" y="83211"/>
                    <a:pt x="1813646" y="83211"/>
                  </a:cubicBezTo>
                  <a:lnTo>
                    <a:pt x="105484" y="83211"/>
                  </a:lnTo>
                  <a:cubicBezTo>
                    <a:pt x="59458" y="83211"/>
                    <a:pt x="19967" y="55227"/>
                    <a:pt x="3098" y="15344"/>
                  </a:cubicBezTo>
                  <a:close/>
                </a:path>
              </a:pathLst>
            </a:custGeom>
            <a:solidFill>
              <a:srgbClr val="77777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74"/>
            <p:cNvSpPr/>
            <p:nvPr/>
          </p:nvSpPr>
          <p:spPr>
            <a:xfrm>
              <a:off x="2654660" y="2200716"/>
              <a:ext cx="8019384" cy="5003836"/>
            </a:xfrm>
            <a:prstGeom prst="roundRect">
              <a:avLst>
                <a:gd name="adj" fmla="val 595"/>
              </a:avLst>
            </a:prstGeom>
            <a:solidFill>
              <a:srgbClr val="333333"/>
            </a:solidFill>
            <a:ln w="12700" cap="flat" cmpd="sng">
              <a:solidFill>
                <a:srgbClr val="77777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96" name="Google Shape;796;p74"/>
          <p:cNvSpPr>
            <a:spLocks noGrp="1"/>
          </p:cNvSpPr>
          <p:nvPr>
            <p:ph type="pic" idx="2"/>
          </p:nvPr>
        </p:nvSpPr>
        <p:spPr>
          <a:xfrm>
            <a:off x="4743450" y="1860610"/>
            <a:ext cx="6775136" cy="4209274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797" name="Google Shape;797;p74"/>
          <p:cNvSpPr>
            <a:spLocks noGrp="1"/>
          </p:cNvSpPr>
          <p:nvPr>
            <p:ph type="pic" idx="3"/>
          </p:nvPr>
        </p:nvSpPr>
        <p:spPr>
          <a:xfrm>
            <a:off x="12029781" y="2835760"/>
            <a:ext cx="1740859" cy="3158134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798" name="Google Shape;798;p74"/>
          <p:cNvSpPr txBox="1">
            <a:spLocks noGrp="1"/>
          </p:cNvSpPr>
          <p:nvPr>
            <p:ph type="title"/>
          </p:nvPr>
        </p:nvSpPr>
        <p:spPr>
          <a:xfrm>
            <a:off x="1403350" y="7000825"/>
            <a:ext cx="5724525" cy="2048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9" name="Google Shape;799;p74"/>
          <p:cNvSpPr txBox="1">
            <a:spLocks noGrp="1"/>
          </p:cNvSpPr>
          <p:nvPr>
            <p:ph type="body" idx="1"/>
          </p:nvPr>
        </p:nvSpPr>
        <p:spPr>
          <a:xfrm>
            <a:off x="7578969" y="7188201"/>
            <a:ext cx="7686431" cy="16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ptop 2">
  <p:cSld name="laptop 2"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1" name="Google Shape;801;p75"/>
          <p:cNvCxnSpPr/>
          <p:nvPr/>
        </p:nvCxnSpPr>
        <p:spPr>
          <a:xfrm>
            <a:off x="1517651" y="5141913"/>
            <a:ext cx="7379606" cy="0"/>
          </a:xfrm>
          <a:prstGeom prst="straightConnector1">
            <a:avLst/>
          </a:prstGeom>
          <a:noFill/>
          <a:ln w="9525" cap="flat" cmpd="sng">
            <a:solidFill>
              <a:srgbClr val="BBB9B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02" name="Google Shape;802;p75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3" name="Google Shape;803;p75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pic>
        <p:nvPicPr>
          <p:cNvPr id="804" name="Google Shape;804;p75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211" r="35458"/>
          <a:stretch/>
        </p:blipFill>
        <p:spPr>
          <a:xfrm>
            <a:off x="7127875" y="0"/>
            <a:ext cx="11160125" cy="8877369"/>
          </a:xfrm>
          <a:prstGeom prst="rect">
            <a:avLst/>
          </a:prstGeom>
          <a:noFill/>
          <a:ln>
            <a:noFill/>
          </a:ln>
        </p:spPr>
      </p:pic>
      <p:sp>
        <p:nvSpPr>
          <p:cNvPr id="805" name="Google Shape;805;p75"/>
          <p:cNvSpPr>
            <a:spLocks noGrp="1"/>
          </p:cNvSpPr>
          <p:nvPr>
            <p:ph type="pic" idx="2"/>
          </p:nvPr>
        </p:nvSpPr>
        <p:spPr>
          <a:xfrm>
            <a:off x="9318625" y="0"/>
            <a:ext cx="8969376" cy="7715250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806" name="Google Shape;806;p75"/>
          <p:cNvSpPr txBox="1">
            <a:spLocks noGrp="1"/>
          </p:cNvSpPr>
          <p:nvPr>
            <p:ph type="title"/>
          </p:nvPr>
        </p:nvSpPr>
        <p:spPr>
          <a:xfrm>
            <a:off x="1403351" y="1398589"/>
            <a:ext cx="5111750" cy="364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7" name="Google Shape;807;p75"/>
          <p:cNvSpPr txBox="1">
            <a:spLocks noGrp="1"/>
          </p:cNvSpPr>
          <p:nvPr>
            <p:ph type="body" idx="1"/>
          </p:nvPr>
        </p:nvSpPr>
        <p:spPr>
          <a:xfrm>
            <a:off x="1422400" y="5360988"/>
            <a:ext cx="5092700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8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ktop">
  <p:cSld name="Desktop"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76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0" name="Google Shape;810;p76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grpSp>
        <p:nvGrpSpPr>
          <p:cNvPr id="811" name="Google Shape;811;p76"/>
          <p:cNvGrpSpPr/>
          <p:nvPr/>
        </p:nvGrpSpPr>
        <p:grpSpPr>
          <a:xfrm>
            <a:off x="1943100" y="2177141"/>
            <a:ext cx="7661474" cy="6219281"/>
            <a:chOff x="2198478" y="1402730"/>
            <a:chExt cx="8912404" cy="7234736"/>
          </a:xfrm>
        </p:grpSpPr>
        <p:grpSp>
          <p:nvGrpSpPr>
            <p:cNvPr id="812" name="Google Shape;812;p76"/>
            <p:cNvGrpSpPr/>
            <p:nvPr/>
          </p:nvGrpSpPr>
          <p:grpSpPr>
            <a:xfrm>
              <a:off x="5152347" y="7666807"/>
              <a:ext cx="3002317" cy="970659"/>
              <a:chOff x="5152347" y="7666807"/>
              <a:chExt cx="3002317" cy="970659"/>
            </a:xfrm>
          </p:grpSpPr>
          <p:sp>
            <p:nvSpPr>
              <p:cNvPr id="813" name="Google Shape;813;p76"/>
              <p:cNvSpPr/>
              <p:nvPr/>
            </p:nvSpPr>
            <p:spPr>
              <a:xfrm>
                <a:off x="5152347" y="7666807"/>
                <a:ext cx="3002317" cy="970659"/>
              </a:xfrm>
              <a:custGeom>
                <a:avLst/>
                <a:gdLst/>
                <a:ahLst/>
                <a:cxnLst/>
                <a:rect l="l" t="t" r="r" b="b"/>
                <a:pathLst>
                  <a:path w="3002317" h="970659" extrusionOk="0">
                    <a:moveTo>
                      <a:pt x="566240" y="0"/>
                    </a:moveTo>
                    <a:lnTo>
                      <a:pt x="2432360" y="0"/>
                    </a:lnTo>
                    <a:lnTo>
                      <a:pt x="2444712" y="153415"/>
                    </a:lnTo>
                    <a:cubicBezTo>
                      <a:pt x="2455725" y="340027"/>
                      <a:pt x="2464059" y="517933"/>
                      <a:pt x="2558119" y="661012"/>
                    </a:cubicBezTo>
                    <a:cubicBezTo>
                      <a:pt x="2648607" y="770549"/>
                      <a:pt x="2858156" y="775312"/>
                      <a:pt x="2962931" y="837224"/>
                    </a:cubicBezTo>
                    <a:lnTo>
                      <a:pt x="2956436" y="837224"/>
                    </a:lnTo>
                    <a:lnTo>
                      <a:pt x="2960140" y="837972"/>
                    </a:lnTo>
                    <a:cubicBezTo>
                      <a:pt x="2984926" y="848455"/>
                      <a:pt x="3002317" y="872998"/>
                      <a:pt x="3002317" y="901602"/>
                    </a:cubicBezTo>
                    <a:lnTo>
                      <a:pt x="3002316" y="901602"/>
                    </a:lnTo>
                    <a:cubicBezTo>
                      <a:pt x="3002316" y="939741"/>
                      <a:pt x="2971398" y="970659"/>
                      <a:pt x="2933259" y="970659"/>
                    </a:cubicBezTo>
                    <a:lnTo>
                      <a:pt x="69057" y="970658"/>
                    </a:lnTo>
                    <a:cubicBezTo>
                      <a:pt x="49987" y="970658"/>
                      <a:pt x="32723" y="962928"/>
                      <a:pt x="20226" y="950432"/>
                    </a:cubicBezTo>
                    <a:lnTo>
                      <a:pt x="0" y="901601"/>
                    </a:lnTo>
                    <a:lnTo>
                      <a:pt x="20226" y="852771"/>
                    </a:lnTo>
                    <a:lnTo>
                      <a:pt x="36097" y="842071"/>
                    </a:lnTo>
                    <a:lnTo>
                      <a:pt x="35278" y="842071"/>
                    </a:lnTo>
                    <a:lnTo>
                      <a:pt x="37319" y="841247"/>
                    </a:lnTo>
                    <a:lnTo>
                      <a:pt x="42177" y="837972"/>
                    </a:lnTo>
                    <a:lnTo>
                      <a:pt x="48684" y="836658"/>
                    </a:lnTo>
                    <a:lnTo>
                      <a:pt x="130007" y="803822"/>
                    </a:lnTo>
                    <a:cubicBezTo>
                      <a:pt x="237386" y="771229"/>
                      <a:pt x="372224" y="748012"/>
                      <a:pt x="440090" y="665859"/>
                    </a:cubicBezTo>
                    <a:cubicBezTo>
                      <a:pt x="534150" y="522780"/>
                      <a:pt x="542484" y="344874"/>
                      <a:pt x="553498" y="158262"/>
                    </a:cubicBezTo>
                    <a:close/>
                  </a:path>
                </a:pathLst>
              </a:custGeom>
              <a:solidFill>
                <a:srgbClr val="C5C5C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4" name="Google Shape;814;p76"/>
              <p:cNvSpPr/>
              <p:nvPr/>
            </p:nvSpPr>
            <p:spPr>
              <a:xfrm>
                <a:off x="5713861" y="7666807"/>
                <a:ext cx="1879289" cy="81781"/>
              </a:xfrm>
              <a:custGeom>
                <a:avLst/>
                <a:gdLst/>
                <a:ahLst/>
                <a:cxnLst/>
                <a:rect l="l" t="t" r="r" b="b"/>
                <a:pathLst>
                  <a:path w="1879289" h="81781" extrusionOk="0">
                    <a:moveTo>
                      <a:pt x="6584" y="0"/>
                    </a:moveTo>
                    <a:lnTo>
                      <a:pt x="1872704" y="0"/>
                    </a:lnTo>
                    <a:lnTo>
                      <a:pt x="1879289" y="81781"/>
                    </a:lnTo>
                    <a:lnTo>
                      <a:pt x="0" y="81781"/>
                    </a:lnTo>
                    <a:close/>
                  </a:path>
                </a:pathLst>
              </a:custGeom>
              <a:solidFill>
                <a:srgbClr val="A8A8A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15" name="Google Shape;815;p76"/>
            <p:cNvSpPr/>
            <p:nvPr/>
          </p:nvSpPr>
          <p:spPr>
            <a:xfrm>
              <a:off x="2200826" y="1402814"/>
              <a:ext cx="8910056" cy="6264077"/>
            </a:xfrm>
            <a:prstGeom prst="roundRect">
              <a:avLst>
                <a:gd name="adj" fmla="val 4479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76"/>
            <p:cNvSpPr/>
            <p:nvPr/>
          </p:nvSpPr>
          <p:spPr>
            <a:xfrm>
              <a:off x="2520212" y="1784336"/>
              <a:ext cx="8271284" cy="4652597"/>
            </a:xfrm>
            <a:prstGeom prst="roundRect">
              <a:avLst>
                <a:gd name="adj" fmla="val 595"/>
              </a:avLst>
            </a:prstGeom>
            <a:solidFill>
              <a:srgbClr val="333333"/>
            </a:solidFill>
            <a:ln w="12700" cap="flat" cmpd="sng">
              <a:solidFill>
                <a:srgbClr val="77777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17" name="Google Shape;817;p76"/>
            <p:cNvGrpSpPr/>
            <p:nvPr/>
          </p:nvGrpSpPr>
          <p:grpSpPr>
            <a:xfrm>
              <a:off x="2198478" y="1402730"/>
              <a:ext cx="8910056" cy="6264077"/>
              <a:chOff x="2198478" y="1402730"/>
              <a:chExt cx="8910056" cy="6264077"/>
            </a:xfrm>
          </p:grpSpPr>
          <p:sp>
            <p:nvSpPr>
              <p:cNvPr id="818" name="Google Shape;818;p76"/>
              <p:cNvSpPr/>
              <p:nvPr/>
            </p:nvSpPr>
            <p:spPr>
              <a:xfrm>
                <a:off x="2198478" y="6797053"/>
                <a:ext cx="8910056" cy="869754"/>
              </a:xfrm>
              <a:custGeom>
                <a:avLst/>
                <a:gdLst/>
                <a:ahLst/>
                <a:cxnLst/>
                <a:rect l="l" t="t" r="r" b="b"/>
                <a:pathLst>
                  <a:path w="8910056" h="869754" extrusionOk="0">
                    <a:moveTo>
                      <a:pt x="0" y="0"/>
                    </a:moveTo>
                    <a:lnTo>
                      <a:pt x="8910056" y="0"/>
                    </a:lnTo>
                    <a:lnTo>
                      <a:pt x="8910056" y="589186"/>
                    </a:lnTo>
                    <a:cubicBezTo>
                      <a:pt x="8910056" y="744139"/>
                      <a:pt x="8784441" y="869754"/>
                      <a:pt x="8629488" y="869754"/>
                    </a:cubicBezTo>
                    <a:lnTo>
                      <a:pt x="280568" y="869754"/>
                    </a:lnTo>
                    <a:cubicBezTo>
                      <a:pt x="125615" y="869754"/>
                      <a:pt x="0" y="744139"/>
                      <a:pt x="0" y="589186"/>
                    </a:cubicBez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76"/>
              <p:cNvSpPr/>
              <p:nvPr/>
            </p:nvSpPr>
            <p:spPr>
              <a:xfrm>
                <a:off x="2198478" y="1402730"/>
                <a:ext cx="8910056" cy="6264077"/>
              </a:xfrm>
              <a:prstGeom prst="roundRect">
                <a:avLst>
                  <a:gd name="adj" fmla="val 4479"/>
                </a:avLst>
              </a:prstGeom>
              <a:noFill/>
              <a:ln w="12700" cap="flat" cmpd="sng">
                <a:solidFill>
                  <a:srgbClr val="777777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20" name="Google Shape;820;p76"/>
          <p:cNvSpPr txBox="1">
            <a:spLocks noGrp="1"/>
          </p:cNvSpPr>
          <p:nvPr>
            <p:ph type="title"/>
          </p:nvPr>
        </p:nvSpPr>
        <p:spPr>
          <a:xfrm>
            <a:off x="11160125" y="2177141"/>
            <a:ext cx="5165725" cy="2869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821" name="Google Shape;821;p76"/>
          <p:cNvCxnSpPr/>
          <p:nvPr/>
        </p:nvCxnSpPr>
        <p:spPr>
          <a:xfrm>
            <a:off x="11267001" y="5141913"/>
            <a:ext cx="7020999" cy="0"/>
          </a:xfrm>
          <a:prstGeom prst="straightConnector1">
            <a:avLst/>
          </a:prstGeom>
          <a:noFill/>
          <a:ln w="9525" cap="flat" cmpd="sng">
            <a:solidFill>
              <a:srgbClr val="BBB9B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22" name="Google Shape;822;p76"/>
          <p:cNvSpPr txBox="1">
            <a:spLocks noGrp="1"/>
          </p:cNvSpPr>
          <p:nvPr>
            <p:ph type="body" idx="1"/>
          </p:nvPr>
        </p:nvSpPr>
        <p:spPr>
          <a:xfrm>
            <a:off x="11179175" y="5360988"/>
            <a:ext cx="5165725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3" name="Google Shape;823;p76"/>
          <p:cNvSpPr>
            <a:spLocks noGrp="1"/>
          </p:cNvSpPr>
          <p:nvPr>
            <p:ph type="pic" idx="2"/>
          </p:nvPr>
        </p:nvSpPr>
        <p:spPr>
          <a:xfrm>
            <a:off x="2245837" y="2543447"/>
            <a:ext cx="7056000" cy="3961305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points">
  <p:cSld name="3 points"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77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77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827" name="Google Shape;827;p77"/>
          <p:cNvSpPr/>
          <p:nvPr/>
        </p:nvSpPr>
        <p:spPr>
          <a:xfrm>
            <a:off x="7127875" y="2939844"/>
            <a:ext cx="1831612" cy="2114891"/>
          </a:xfrm>
          <a:custGeom>
            <a:avLst/>
            <a:gdLst/>
            <a:ahLst/>
            <a:cxnLst/>
            <a:rect l="l" t="t" r="r" b="b"/>
            <a:pathLst>
              <a:path w="1831612" h="2114891" extrusionOk="0">
                <a:moveTo>
                  <a:pt x="0" y="0"/>
                </a:moveTo>
                <a:lnTo>
                  <a:pt x="176053" y="8890"/>
                </a:lnTo>
                <a:cubicBezTo>
                  <a:pt x="842715" y="76593"/>
                  <a:pt x="1421520" y="441485"/>
                  <a:pt x="1777898" y="968994"/>
                </a:cubicBezTo>
                <a:lnTo>
                  <a:pt x="1831612" y="1057409"/>
                </a:lnTo>
                <a:lnTo>
                  <a:pt x="0" y="2114891"/>
                </a:lnTo>
                <a:lnTo>
                  <a:pt x="0" y="0"/>
                </a:lnTo>
                <a:close/>
              </a:path>
            </a:pathLst>
          </a:custGeom>
          <a:solidFill>
            <a:srgbClr val="DFE8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8" name="Google Shape;828;p77"/>
          <p:cNvSpPr/>
          <p:nvPr/>
        </p:nvSpPr>
        <p:spPr>
          <a:xfrm>
            <a:off x="7176426" y="4081434"/>
            <a:ext cx="2105662" cy="2118160"/>
          </a:xfrm>
          <a:custGeom>
            <a:avLst/>
            <a:gdLst/>
            <a:ahLst/>
            <a:cxnLst/>
            <a:rect l="l" t="t" r="r" b="b"/>
            <a:pathLst>
              <a:path w="2105662" h="2118160" extrusionOk="0">
                <a:moveTo>
                  <a:pt x="1834203" y="0"/>
                </a:moveTo>
                <a:lnTo>
                  <a:pt x="1839718" y="9078"/>
                </a:lnTo>
                <a:cubicBezTo>
                  <a:pt x="2009322" y="321292"/>
                  <a:pt x="2105662" y="679082"/>
                  <a:pt x="2105662" y="1059373"/>
                </a:cubicBezTo>
                <a:cubicBezTo>
                  <a:pt x="2105662" y="1439664"/>
                  <a:pt x="2009322" y="1797454"/>
                  <a:pt x="1839718" y="2109668"/>
                </a:cubicBezTo>
                <a:lnTo>
                  <a:pt x="1834559" y="2118160"/>
                </a:lnTo>
                <a:lnTo>
                  <a:pt x="0" y="1058977"/>
                </a:lnTo>
                <a:lnTo>
                  <a:pt x="1834203" y="0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9" name="Google Shape;829;p77"/>
          <p:cNvSpPr/>
          <p:nvPr/>
        </p:nvSpPr>
        <p:spPr>
          <a:xfrm>
            <a:off x="7127875" y="5226089"/>
            <a:ext cx="1831968" cy="2115683"/>
          </a:xfrm>
          <a:custGeom>
            <a:avLst/>
            <a:gdLst/>
            <a:ahLst/>
            <a:cxnLst/>
            <a:rect l="l" t="t" r="r" b="b"/>
            <a:pathLst>
              <a:path w="1831968" h="2115683" extrusionOk="0">
                <a:moveTo>
                  <a:pt x="0" y="0"/>
                </a:moveTo>
                <a:lnTo>
                  <a:pt x="1831968" y="1057687"/>
                </a:lnTo>
                <a:lnTo>
                  <a:pt x="1777898" y="1146689"/>
                </a:lnTo>
                <a:cubicBezTo>
                  <a:pt x="1421520" y="1674199"/>
                  <a:pt x="842715" y="2039090"/>
                  <a:pt x="176053" y="2106793"/>
                </a:cubicBezTo>
                <a:lnTo>
                  <a:pt x="0" y="2115683"/>
                </a:lnTo>
                <a:lnTo>
                  <a:pt x="0" y="0"/>
                </a:ln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0" name="Google Shape;830;p77"/>
          <p:cNvSpPr txBox="1">
            <a:spLocks noGrp="1"/>
          </p:cNvSpPr>
          <p:nvPr>
            <p:ph type="body" idx="1"/>
          </p:nvPr>
        </p:nvSpPr>
        <p:spPr>
          <a:xfrm>
            <a:off x="7453495" y="3508010"/>
            <a:ext cx="724962" cy="6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1" name="Google Shape;831;p77"/>
          <p:cNvSpPr txBox="1">
            <a:spLocks noGrp="1"/>
          </p:cNvSpPr>
          <p:nvPr>
            <p:ph type="body" idx="2"/>
          </p:nvPr>
        </p:nvSpPr>
        <p:spPr>
          <a:xfrm>
            <a:off x="7453495" y="6063016"/>
            <a:ext cx="724962" cy="6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2" name="Google Shape;832;p77"/>
          <p:cNvSpPr txBox="1">
            <a:spLocks noGrp="1"/>
          </p:cNvSpPr>
          <p:nvPr>
            <p:ph type="body" idx="3"/>
          </p:nvPr>
        </p:nvSpPr>
        <p:spPr>
          <a:xfrm>
            <a:off x="8229257" y="4834752"/>
            <a:ext cx="724962" cy="6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3" name="Google Shape;833;p77"/>
          <p:cNvSpPr txBox="1">
            <a:spLocks noGrp="1"/>
          </p:cNvSpPr>
          <p:nvPr>
            <p:ph type="body" idx="4"/>
          </p:nvPr>
        </p:nvSpPr>
        <p:spPr>
          <a:xfrm>
            <a:off x="11160124" y="2057825"/>
            <a:ext cx="5184775" cy="1651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4" name="Google Shape;834;p77"/>
          <p:cNvSpPr txBox="1">
            <a:spLocks noGrp="1"/>
          </p:cNvSpPr>
          <p:nvPr>
            <p:ph type="body" idx="5"/>
          </p:nvPr>
        </p:nvSpPr>
        <p:spPr>
          <a:xfrm>
            <a:off x="11160124" y="1398588"/>
            <a:ext cx="5184775" cy="586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5" name="Google Shape;835;p77"/>
          <p:cNvSpPr txBox="1">
            <a:spLocks noGrp="1"/>
          </p:cNvSpPr>
          <p:nvPr>
            <p:ph type="body" idx="6"/>
          </p:nvPr>
        </p:nvSpPr>
        <p:spPr>
          <a:xfrm>
            <a:off x="11160124" y="4641679"/>
            <a:ext cx="5184775" cy="1651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6" name="Google Shape;836;p77"/>
          <p:cNvSpPr txBox="1">
            <a:spLocks noGrp="1"/>
          </p:cNvSpPr>
          <p:nvPr>
            <p:ph type="body" idx="7"/>
          </p:nvPr>
        </p:nvSpPr>
        <p:spPr>
          <a:xfrm>
            <a:off x="11160124" y="3982442"/>
            <a:ext cx="5184775" cy="586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7" name="Google Shape;837;p77"/>
          <p:cNvSpPr txBox="1">
            <a:spLocks noGrp="1"/>
          </p:cNvSpPr>
          <p:nvPr>
            <p:ph type="body" idx="8"/>
          </p:nvPr>
        </p:nvSpPr>
        <p:spPr>
          <a:xfrm>
            <a:off x="11160124" y="7225532"/>
            <a:ext cx="5184775" cy="1651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8" name="Google Shape;838;p77"/>
          <p:cNvSpPr txBox="1">
            <a:spLocks noGrp="1"/>
          </p:cNvSpPr>
          <p:nvPr>
            <p:ph type="body" idx="9"/>
          </p:nvPr>
        </p:nvSpPr>
        <p:spPr>
          <a:xfrm>
            <a:off x="11160124" y="6566295"/>
            <a:ext cx="5184775" cy="586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839" name="Google Shape;839;p77"/>
          <p:cNvCxnSpPr>
            <a:stCxn id="830" idx="3"/>
            <a:endCxn id="834" idx="1"/>
          </p:cNvCxnSpPr>
          <p:nvPr/>
        </p:nvCxnSpPr>
        <p:spPr>
          <a:xfrm rot="10800000" flipH="1">
            <a:off x="8178457" y="1691572"/>
            <a:ext cx="2981700" cy="2122200"/>
          </a:xfrm>
          <a:prstGeom prst="bentConnector3">
            <a:avLst>
              <a:gd name="adj1" fmla="val 49999"/>
            </a:avLst>
          </a:prstGeom>
          <a:noFill/>
          <a:ln w="12700" cap="flat" cmpd="sng">
            <a:solidFill>
              <a:srgbClr val="BBB9B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40" name="Google Shape;840;p77"/>
          <p:cNvCxnSpPr>
            <a:stCxn id="836" idx="1"/>
          </p:cNvCxnSpPr>
          <p:nvPr/>
        </p:nvCxnSpPr>
        <p:spPr>
          <a:xfrm flipH="1">
            <a:off x="8954224" y="4275563"/>
            <a:ext cx="2205900" cy="866400"/>
          </a:xfrm>
          <a:prstGeom prst="bentConnector3">
            <a:avLst>
              <a:gd name="adj1" fmla="val 50000"/>
            </a:avLst>
          </a:prstGeom>
          <a:noFill/>
          <a:ln w="12700" cap="flat" cmpd="sng">
            <a:solidFill>
              <a:srgbClr val="BBB9B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41" name="Google Shape;841;p77"/>
          <p:cNvCxnSpPr>
            <a:stCxn id="838" idx="1"/>
            <a:endCxn id="831" idx="3"/>
          </p:cNvCxnSpPr>
          <p:nvPr/>
        </p:nvCxnSpPr>
        <p:spPr>
          <a:xfrm rot="10800000">
            <a:off x="8178424" y="6368916"/>
            <a:ext cx="2981700" cy="490500"/>
          </a:xfrm>
          <a:prstGeom prst="bentConnector3">
            <a:avLst>
              <a:gd name="adj1" fmla="val 49999"/>
            </a:avLst>
          </a:prstGeom>
          <a:noFill/>
          <a:ln w="12700" cap="flat" cmpd="sng">
            <a:solidFill>
              <a:srgbClr val="BBB9B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42" name="Google Shape;842;p77"/>
          <p:cNvSpPr txBox="1">
            <a:spLocks noGrp="1"/>
          </p:cNvSpPr>
          <p:nvPr>
            <p:ph type="title"/>
          </p:nvPr>
        </p:nvSpPr>
        <p:spPr>
          <a:xfrm>
            <a:off x="1403351" y="3633535"/>
            <a:ext cx="5111750" cy="3018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8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8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8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8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8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/>
                                        <p:tgtEl>
                                          <p:spTgt spid="8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8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/>
                                        <p:tgtEl>
                                          <p:spTgt spid="8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8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/>
                                        <p:tgtEl>
                                          <p:spTgt spid="8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/>
                                        <p:tgtEl>
                                          <p:spTgt spid="8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8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8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/>
                                        <p:tgtEl>
                                          <p:spTgt spid="8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/>
                                        <p:tgtEl>
                                          <p:spTgt spid="8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/>
                                        <p:tgtEl>
                                          <p:spTgt spid="8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/>
                                        <p:tgtEl>
                                          <p:spTgt spid="8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/>
                                        <p:tgtEl>
                                          <p:spTgt spid="8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/>
                                        <p:tgtEl>
                                          <p:spTgt spid="8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0"/>
                                        <p:tgtEl>
                                          <p:spTgt spid="8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1000"/>
                                        <p:tgtEl>
                                          <p:spTgt spid="8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/>
                                        <p:tgtEl>
                                          <p:spTgt spid="8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000"/>
                                        <p:tgtEl>
                                          <p:spTgt spid="8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/>
                                        <p:tgtEl>
                                          <p:spTgt spid="8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000"/>
                                        <p:tgtEl>
                                          <p:spTgt spid="8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000"/>
                                        <p:tgtEl>
                                          <p:spTgt spid="8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1000"/>
                                        <p:tgtEl>
                                          <p:spTgt spid="8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8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8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8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8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8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8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8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8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8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8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8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8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8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8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8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8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8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8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8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8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8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8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8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8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8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8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8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000"/>
                            </p:stCondLst>
                            <p:childTnLst>
                              <p:par>
                                <p:cTn id="19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500"/>
                            </p:stCondLst>
                            <p:childTnLst>
                              <p:par>
                                <p:cTn id="1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8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3000"/>
                            </p:stCondLst>
                            <p:childTnLst>
                              <p:par>
                                <p:cTn id="1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8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3500"/>
                            </p:stCondLst>
                            <p:childTnLst>
                              <p:par>
                                <p:cTn id="2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8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4000"/>
                            </p:stCondLst>
                            <p:childTnLst>
                              <p:par>
                                <p:cTn id="2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8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4500"/>
                            </p:stCondLst>
                            <p:childTnLst>
                              <p:par>
                                <p:cTn id="2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8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5000"/>
                            </p:stCondLst>
                            <p:childTnLst>
                              <p:par>
                                <p:cTn id="2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8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500"/>
                            </p:stCondLst>
                            <p:childTnLst>
                              <p:par>
                                <p:cTn id="2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8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8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500"/>
                            </p:stCondLst>
                            <p:childTnLst>
                              <p:par>
                                <p:cTn id="2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8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000"/>
                            </p:stCondLst>
                            <p:childTnLst>
                              <p:par>
                                <p:cTn id="2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8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7500"/>
                            </p:stCondLst>
                            <p:childTnLst>
                              <p:par>
                                <p:cTn id="2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8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8000"/>
                            </p:stCondLst>
                            <p:childTnLst>
                              <p:par>
                                <p:cTn id="2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8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8500"/>
                            </p:stCondLst>
                            <p:childTnLst>
                              <p:par>
                                <p:cTn id="2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8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9000"/>
                            </p:stCondLst>
                            <p:childTnLst>
                              <p:par>
                                <p:cTn id="2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8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9500"/>
                            </p:stCondLst>
                            <p:childTnLst>
                              <p:par>
                                <p:cTn id="2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8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8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8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11000"/>
                            </p:stCondLst>
                            <p:childTnLst>
                              <p:par>
                                <p:cTn id="2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8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1500"/>
                            </p:stCondLst>
                            <p:childTnLst>
                              <p:par>
                                <p:cTn id="26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8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12500"/>
                            </p:stCondLst>
                            <p:childTnLst>
                              <p:par>
                                <p:cTn id="2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8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3000"/>
                            </p:stCondLst>
                            <p:childTnLst>
                              <p:par>
                                <p:cTn id="2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8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13500"/>
                            </p:stCondLst>
                            <p:childTnLst>
                              <p:par>
                                <p:cTn id="2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8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2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8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4500"/>
                            </p:stCondLst>
                            <p:childTnLst>
                              <p:par>
                                <p:cTn id="2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8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8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15500"/>
                            </p:stCondLst>
                            <p:childTnLst>
                              <p:par>
                                <p:cTn id="2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8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6000"/>
                            </p:stCondLst>
                            <p:childTnLst>
                              <p:par>
                                <p:cTn id="3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8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16500"/>
                            </p:stCondLst>
                            <p:childTnLst>
                              <p:par>
                                <p:cTn id="3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17000"/>
                            </p:stCondLst>
                            <p:childTnLst>
                              <p:par>
                                <p:cTn id="3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500"/>
                                        <p:tgtEl>
                                          <p:spTgt spid="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7500"/>
                            </p:stCondLst>
                            <p:childTnLst>
                              <p:par>
                                <p:cTn id="3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18000"/>
                            </p:stCondLst>
                            <p:childTnLst>
                              <p:par>
                                <p:cTn id="3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8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18500"/>
                            </p:stCondLst>
                            <p:childTnLst>
                              <p:par>
                                <p:cTn id="3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8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9000"/>
                            </p:stCondLst>
                            <p:childTnLst>
                              <p:par>
                                <p:cTn id="3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8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19500"/>
                            </p:stCondLst>
                            <p:childTnLst>
                              <p:par>
                                <p:cTn id="3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2" dur="500"/>
                                        <p:tgtEl>
                                          <p:spTgt spid="8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20000"/>
                            </p:stCondLst>
                            <p:childTnLst>
                              <p:par>
                                <p:cTn id="3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8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20500"/>
                            </p:stCondLst>
                            <p:childTnLst>
                              <p:par>
                                <p:cTn id="3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8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21000"/>
                            </p:stCondLst>
                            <p:childTnLst>
                              <p:par>
                                <p:cTn id="34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500"/>
                                        <p:tgtEl>
                                          <p:spTgt spid="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21500"/>
                            </p:stCondLst>
                            <p:childTnLst>
                              <p:par>
                                <p:cTn id="3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8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22000"/>
                            </p:stCondLst>
                            <p:childTnLst>
                              <p:par>
                                <p:cTn id="3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8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22500"/>
                            </p:stCondLst>
                            <p:childTnLst>
                              <p:par>
                                <p:cTn id="3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6" dur="500"/>
                                        <p:tgtEl>
                                          <p:spTgt spid="8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23000"/>
                            </p:stCondLst>
                            <p:childTnLst>
                              <p:par>
                                <p:cTn id="3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0" dur="500"/>
                                        <p:tgtEl>
                                          <p:spTgt spid="8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23500"/>
                            </p:stCondLst>
                            <p:childTnLst>
                              <p:par>
                                <p:cTn id="3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8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24000"/>
                            </p:stCondLst>
                            <p:childTnLst>
                              <p:par>
                                <p:cTn id="3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8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24500"/>
                            </p:stCondLst>
                            <p:childTnLst>
                              <p:par>
                                <p:cTn id="3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8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25000"/>
                            </p:stCondLst>
                            <p:childTnLst>
                              <p:par>
                                <p:cTn id="3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500"/>
                                        <p:tgtEl>
                                          <p:spTgt spid="8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25500"/>
                            </p:stCondLst>
                            <p:childTnLst>
                              <p:par>
                                <p:cTn id="3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0" dur="500"/>
                                        <p:tgtEl>
                                          <p:spTgt spid="8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26000"/>
                            </p:stCondLst>
                            <p:childTnLst>
                              <p:par>
                                <p:cTn id="3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4" dur="500"/>
                                        <p:tgtEl>
                                          <p:spTgt spid="8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26500"/>
                            </p:stCondLst>
                            <p:childTnLst>
                              <p:par>
                                <p:cTn id="3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8" dur="500"/>
                                        <p:tgtEl>
                                          <p:spTgt spid="8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27000"/>
                            </p:stCondLst>
                            <p:childTnLst>
                              <p:par>
                                <p:cTn id="3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2" dur="500"/>
                                        <p:tgtEl>
                                          <p:spTgt spid="8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27500"/>
                            </p:stCondLst>
                            <p:childTnLst>
                              <p:par>
                                <p:cTn id="3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6" dur="500"/>
                                        <p:tgtEl>
                                          <p:spTgt spid="8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28000"/>
                            </p:stCondLst>
                            <p:childTnLst>
                              <p:par>
                                <p:cTn id="3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8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28500"/>
                            </p:stCondLst>
                            <p:childTnLst>
                              <p:par>
                                <p:cTn id="4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4" dur="500"/>
                                        <p:tgtEl>
                                          <p:spTgt spid="8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29000"/>
                            </p:stCondLst>
                            <p:childTnLst>
                              <p:par>
                                <p:cTn id="4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8" dur="500"/>
                                        <p:tgtEl>
                                          <p:spTgt spid="8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29500"/>
                            </p:stCondLst>
                            <p:childTnLst>
                              <p:par>
                                <p:cTn id="4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2" dur="500"/>
                                        <p:tgtEl>
                                          <p:spTgt spid="8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30000"/>
                            </p:stCondLst>
                            <p:childTnLst>
                              <p:par>
                                <p:cTn id="4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8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points">
  <p:cSld name="6 points"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78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5" name="Google Shape;845;p78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846" name="Google Shape;846;p78"/>
          <p:cNvSpPr/>
          <p:nvPr/>
        </p:nvSpPr>
        <p:spPr>
          <a:xfrm>
            <a:off x="7262795" y="3601025"/>
            <a:ext cx="1831968" cy="2115683"/>
          </a:xfrm>
          <a:custGeom>
            <a:avLst/>
            <a:gdLst/>
            <a:ahLst/>
            <a:cxnLst/>
            <a:rect l="l" t="t" r="r" b="b"/>
            <a:pathLst>
              <a:path w="1831968" h="2115683" extrusionOk="0">
                <a:moveTo>
                  <a:pt x="1831968" y="0"/>
                </a:moveTo>
                <a:lnTo>
                  <a:pt x="1831968" y="2115683"/>
                </a:lnTo>
                <a:lnTo>
                  <a:pt x="0" y="1057996"/>
                </a:lnTo>
                <a:lnTo>
                  <a:pt x="54070" y="968994"/>
                </a:lnTo>
                <a:cubicBezTo>
                  <a:pt x="410448" y="441485"/>
                  <a:pt x="989253" y="76593"/>
                  <a:pt x="1655915" y="8890"/>
                </a:cubicBezTo>
                <a:lnTo>
                  <a:pt x="1831968" y="0"/>
                </a:lnTo>
                <a:close/>
              </a:path>
            </a:pathLst>
          </a:custGeom>
          <a:solidFill>
            <a:srgbClr val="BABAB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7" name="Google Shape;847;p78"/>
          <p:cNvSpPr/>
          <p:nvPr/>
        </p:nvSpPr>
        <p:spPr>
          <a:xfrm>
            <a:off x="9193237" y="3601025"/>
            <a:ext cx="1831612" cy="2114891"/>
          </a:xfrm>
          <a:custGeom>
            <a:avLst/>
            <a:gdLst/>
            <a:ahLst/>
            <a:cxnLst/>
            <a:rect l="l" t="t" r="r" b="b"/>
            <a:pathLst>
              <a:path w="1831612" h="2114891" extrusionOk="0">
                <a:moveTo>
                  <a:pt x="0" y="0"/>
                </a:moveTo>
                <a:lnTo>
                  <a:pt x="176053" y="8890"/>
                </a:lnTo>
                <a:cubicBezTo>
                  <a:pt x="842715" y="76593"/>
                  <a:pt x="1421520" y="441485"/>
                  <a:pt x="1777898" y="968994"/>
                </a:cubicBezTo>
                <a:lnTo>
                  <a:pt x="1831612" y="1057409"/>
                </a:lnTo>
                <a:lnTo>
                  <a:pt x="0" y="2114891"/>
                </a:lnTo>
                <a:lnTo>
                  <a:pt x="0" y="0"/>
                </a:lnTo>
                <a:close/>
              </a:path>
            </a:pathLst>
          </a:custGeom>
          <a:solidFill>
            <a:srgbClr val="DFE8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8" name="Google Shape;848;p78"/>
          <p:cNvSpPr/>
          <p:nvPr/>
        </p:nvSpPr>
        <p:spPr>
          <a:xfrm>
            <a:off x="9241788" y="4742615"/>
            <a:ext cx="2105662" cy="2118160"/>
          </a:xfrm>
          <a:custGeom>
            <a:avLst/>
            <a:gdLst/>
            <a:ahLst/>
            <a:cxnLst/>
            <a:rect l="l" t="t" r="r" b="b"/>
            <a:pathLst>
              <a:path w="2105662" h="2118160" extrusionOk="0">
                <a:moveTo>
                  <a:pt x="1834203" y="0"/>
                </a:moveTo>
                <a:lnTo>
                  <a:pt x="1839718" y="9078"/>
                </a:lnTo>
                <a:cubicBezTo>
                  <a:pt x="2009322" y="321292"/>
                  <a:pt x="2105662" y="679082"/>
                  <a:pt x="2105662" y="1059373"/>
                </a:cubicBezTo>
                <a:cubicBezTo>
                  <a:pt x="2105662" y="1439664"/>
                  <a:pt x="2009322" y="1797454"/>
                  <a:pt x="1839718" y="2109668"/>
                </a:cubicBezTo>
                <a:lnTo>
                  <a:pt x="1834559" y="2118160"/>
                </a:lnTo>
                <a:lnTo>
                  <a:pt x="0" y="1058977"/>
                </a:lnTo>
                <a:lnTo>
                  <a:pt x="1834203" y="0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9" name="Google Shape;849;p78"/>
          <p:cNvSpPr/>
          <p:nvPr/>
        </p:nvSpPr>
        <p:spPr>
          <a:xfrm>
            <a:off x="6940550" y="4743201"/>
            <a:ext cx="2104290" cy="2116988"/>
          </a:xfrm>
          <a:custGeom>
            <a:avLst/>
            <a:gdLst/>
            <a:ahLst/>
            <a:cxnLst/>
            <a:rect l="l" t="t" r="r" b="b"/>
            <a:pathLst>
              <a:path w="2104290" h="2116988" extrusionOk="0">
                <a:moveTo>
                  <a:pt x="271103" y="0"/>
                </a:moveTo>
                <a:lnTo>
                  <a:pt x="2104290" y="1058391"/>
                </a:lnTo>
                <a:lnTo>
                  <a:pt x="270747" y="2116988"/>
                </a:lnTo>
                <a:lnTo>
                  <a:pt x="265944" y="2109082"/>
                </a:lnTo>
                <a:cubicBezTo>
                  <a:pt x="96340" y="1796868"/>
                  <a:pt x="0" y="1439078"/>
                  <a:pt x="0" y="1058787"/>
                </a:cubicBezTo>
                <a:cubicBezTo>
                  <a:pt x="0" y="678496"/>
                  <a:pt x="96340" y="320706"/>
                  <a:pt x="265944" y="8492"/>
                </a:cubicBezTo>
                <a:lnTo>
                  <a:pt x="271103" y="0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0" name="Google Shape;850;p78"/>
          <p:cNvSpPr/>
          <p:nvPr/>
        </p:nvSpPr>
        <p:spPr>
          <a:xfrm>
            <a:off x="7262439" y="5886478"/>
            <a:ext cx="1832324" cy="2116475"/>
          </a:xfrm>
          <a:custGeom>
            <a:avLst/>
            <a:gdLst/>
            <a:ahLst/>
            <a:cxnLst/>
            <a:rect l="l" t="t" r="r" b="b"/>
            <a:pathLst>
              <a:path w="1832324" h="2116475" extrusionOk="0">
                <a:moveTo>
                  <a:pt x="1832324" y="0"/>
                </a:moveTo>
                <a:lnTo>
                  <a:pt x="1832324" y="2116475"/>
                </a:lnTo>
                <a:lnTo>
                  <a:pt x="1656271" y="2107585"/>
                </a:lnTo>
                <a:cubicBezTo>
                  <a:pt x="989609" y="2039882"/>
                  <a:pt x="410804" y="1674991"/>
                  <a:pt x="54426" y="1147481"/>
                </a:cubicBezTo>
                <a:lnTo>
                  <a:pt x="0" y="1057893"/>
                </a:lnTo>
                <a:lnTo>
                  <a:pt x="1832324" y="0"/>
                </a:lnTo>
                <a:close/>
              </a:path>
            </a:pathLst>
          </a:custGeom>
          <a:solidFill>
            <a:srgbClr val="DFE8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1" name="Google Shape;851;p78"/>
          <p:cNvSpPr/>
          <p:nvPr/>
        </p:nvSpPr>
        <p:spPr>
          <a:xfrm>
            <a:off x="9193237" y="5887270"/>
            <a:ext cx="1831968" cy="2115683"/>
          </a:xfrm>
          <a:custGeom>
            <a:avLst/>
            <a:gdLst/>
            <a:ahLst/>
            <a:cxnLst/>
            <a:rect l="l" t="t" r="r" b="b"/>
            <a:pathLst>
              <a:path w="1831968" h="2115683" extrusionOk="0">
                <a:moveTo>
                  <a:pt x="0" y="0"/>
                </a:moveTo>
                <a:lnTo>
                  <a:pt x="1831968" y="1057687"/>
                </a:lnTo>
                <a:lnTo>
                  <a:pt x="1777898" y="1146689"/>
                </a:lnTo>
                <a:cubicBezTo>
                  <a:pt x="1421520" y="1674199"/>
                  <a:pt x="842715" y="2039090"/>
                  <a:pt x="176053" y="2106793"/>
                </a:cubicBezTo>
                <a:lnTo>
                  <a:pt x="0" y="2115683"/>
                </a:lnTo>
                <a:lnTo>
                  <a:pt x="0" y="0"/>
                </a:ln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2" name="Google Shape;852;p78"/>
          <p:cNvSpPr txBox="1">
            <a:spLocks noGrp="1"/>
          </p:cNvSpPr>
          <p:nvPr>
            <p:ph type="body" idx="1"/>
          </p:nvPr>
        </p:nvSpPr>
        <p:spPr>
          <a:xfrm>
            <a:off x="9518857" y="4169191"/>
            <a:ext cx="724962" cy="6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3" name="Google Shape;853;p78"/>
          <p:cNvSpPr txBox="1">
            <a:spLocks noGrp="1"/>
          </p:cNvSpPr>
          <p:nvPr>
            <p:ph type="body" idx="2"/>
          </p:nvPr>
        </p:nvSpPr>
        <p:spPr>
          <a:xfrm>
            <a:off x="8049726" y="4169191"/>
            <a:ext cx="724962" cy="6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4" name="Google Shape;854;p78"/>
          <p:cNvSpPr txBox="1">
            <a:spLocks noGrp="1"/>
          </p:cNvSpPr>
          <p:nvPr>
            <p:ph type="body" idx="3"/>
          </p:nvPr>
        </p:nvSpPr>
        <p:spPr>
          <a:xfrm>
            <a:off x="9518857" y="6724197"/>
            <a:ext cx="724962" cy="6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5" name="Google Shape;855;p78"/>
          <p:cNvSpPr txBox="1">
            <a:spLocks noGrp="1"/>
          </p:cNvSpPr>
          <p:nvPr>
            <p:ph type="body" idx="4"/>
          </p:nvPr>
        </p:nvSpPr>
        <p:spPr>
          <a:xfrm>
            <a:off x="8049726" y="6724197"/>
            <a:ext cx="724962" cy="6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6" name="Google Shape;856;p78"/>
          <p:cNvSpPr txBox="1">
            <a:spLocks noGrp="1"/>
          </p:cNvSpPr>
          <p:nvPr>
            <p:ph type="body" idx="5"/>
          </p:nvPr>
        </p:nvSpPr>
        <p:spPr>
          <a:xfrm>
            <a:off x="10294619" y="5495933"/>
            <a:ext cx="724962" cy="6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7" name="Google Shape;857;p78"/>
          <p:cNvSpPr txBox="1">
            <a:spLocks noGrp="1"/>
          </p:cNvSpPr>
          <p:nvPr>
            <p:ph type="body" idx="6"/>
          </p:nvPr>
        </p:nvSpPr>
        <p:spPr>
          <a:xfrm>
            <a:off x="7268982" y="5495933"/>
            <a:ext cx="724962" cy="6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8" name="Google Shape;858;p78"/>
          <p:cNvSpPr txBox="1">
            <a:spLocks noGrp="1"/>
          </p:cNvSpPr>
          <p:nvPr>
            <p:ph type="body" idx="7"/>
          </p:nvPr>
        </p:nvSpPr>
        <p:spPr>
          <a:xfrm>
            <a:off x="12017326" y="3548121"/>
            <a:ext cx="4867324" cy="1118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9" name="Google Shape;859;p78"/>
          <p:cNvSpPr txBox="1">
            <a:spLocks noGrp="1"/>
          </p:cNvSpPr>
          <p:nvPr>
            <p:ph type="body" idx="8"/>
          </p:nvPr>
        </p:nvSpPr>
        <p:spPr>
          <a:xfrm>
            <a:off x="12017326" y="2888884"/>
            <a:ext cx="4867324" cy="586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0" name="Google Shape;860;p78"/>
          <p:cNvSpPr txBox="1">
            <a:spLocks noGrp="1"/>
          </p:cNvSpPr>
          <p:nvPr>
            <p:ph type="body" idx="9"/>
          </p:nvPr>
        </p:nvSpPr>
        <p:spPr>
          <a:xfrm>
            <a:off x="12017326" y="5618836"/>
            <a:ext cx="4867324" cy="1118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1" name="Google Shape;861;p78"/>
          <p:cNvSpPr txBox="1">
            <a:spLocks noGrp="1"/>
          </p:cNvSpPr>
          <p:nvPr>
            <p:ph type="body" idx="13"/>
          </p:nvPr>
        </p:nvSpPr>
        <p:spPr>
          <a:xfrm>
            <a:off x="12017326" y="4959599"/>
            <a:ext cx="4867324" cy="586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2" name="Google Shape;862;p78"/>
          <p:cNvSpPr txBox="1">
            <a:spLocks noGrp="1"/>
          </p:cNvSpPr>
          <p:nvPr>
            <p:ph type="body" idx="14"/>
          </p:nvPr>
        </p:nvSpPr>
        <p:spPr>
          <a:xfrm>
            <a:off x="12017326" y="7674217"/>
            <a:ext cx="4867324" cy="1118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3" name="Google Shape;863;p78"/>
          <p:cNvSpPr txBox="1">
            <a:spLocks noGrp="1"/>
          </p:cNvSpPr>
          <p:nvPr>
            <p:ph type="body" idx="15"/>
          </p:nvPr>
        </p:nvSpPr>
        <p:spPr>
          <a:xfrm>
            <a:off x="12017326" y="7014980"/>
            <a:ext cx="4867324" cy="586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4" name="Google Shape;864;p78"/>
          <p:cNvSpPr txBox="1">
            <a:spLocks noGrp="1"/>
          </p:cNvSpPr>
          <p:nvPr>
            <p:ph type="body" idx="16"/>
          </p:nvPr>
        </p:nvSpPr>
        <p:spPr>
          <a:xfrm>
            <a:off x="1409181" y="3548121"/>
            <a:ext cx="4867324" cy="1118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5" name="Google Shape;865;p78"/>
          <p:cNvSpPr txBox="1">
            <a:spLocks noGrp="1"/>
          </p:cNvSpPr>
          <p:nvPr>
            <p:ph type="body" idx="17"/>
          </p:nvPr>
        </p:nvSpPr>
        <p:spPr>
          <a:xfrm>
            <a:off x="1409181" y="2888884"/>
            <a:ext cx="4867324" cy="586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6" name="Google Shape;866;p78"/>
          <p:cNvSpPr txBox="1">
            <a:spLocks noGrp="1"/>
          </p:cNvSpPr>
          <p:nvPr>
            <p:ph type="body" idx="18"/>
          </p:nvPr>
        </p:nvSpPr>
        <p:spPr>
          <a:xfrm>
            <a:off x="1409181" y="5618836"/>
            <a:ext cx="4867324" cy="1118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7" name="Google Shape;867;p78"/>
          <p:cNvSpPr txBox="1">
            <a:spLocks noGrp="1"/>
          </p:cNvSpPr>
          <p:nvPr>
            <p:ph type="body" idx="19"/>
          </p:nvPr>
        </p:nvSpPr>
        <p:spPr>
          <a:xfrm>
            <a:off x="1409181" y="4959599"/>
            <a:ext cx="4867324" cy="586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8" name="Google Shape;868;p78"/>
          <p:cNvSpPr txBox="1">
            <a:spLocks noGrp="1"/>
          </p:cNvSpPr>
          <p:nvPr>
            <p:ph type="body" idx="20"/>
          </p:nvPr>
        </p:nvSpPr>
        <p:spPr>
          <a:xfrm>
            <a:off x="1409181" y="7674217"/>
            <a:ext cx="4867324" cy="1118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9" name="Google Shape;869;p78"/>
          <p:cNvSpPr txBox="1">
            <a:spLocks noGrp="1"/>
          </p:cNvSpPr>
          <p:nvPr>
            <p:ph type="body" idx="21"/>
          </p:nvPr>
        </p:nvSpPr>
        <p:spPr>
          <a:xfrm>
            <a:off x="1409181" y="7014980"/>
            <a:ext cx="4867324" cy="586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870" name="Google Shape;870;p78"/>
          <p:cNvCxnSpPr>
            <a:stCxn id="852" idx="0"/>
            <a:endCxn id="859" idx="1"/>
          </p:cNvCxnSpPr>
          <p:nvPr/>
        </p:nvCxnSpPr>
        <p:spPr>
          <a:xfrm rot="-5400000">
            <a:off x="10455688" y="2607541"/>
            <a:ext cx="987300" cy="2136000"/>
          </a:xfrm>
          <a:prstGeom prst="bentConnector2">
            <a:avLst/>
          </a:prstGeom>
          <a:noFill/>
          <a:ln w="12700" cap="flat" cmpd="sng">
            <a:solidFill>
              <a:srgbClr val="BBB9B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71" name="Google Shape;871;p78"/>
          <p:cNvCxnSpPr>
            <a:stCxn id="853" idx="0"/>
            <a:endCxn id="865" idx="3"/>
          </p:cNvCxnSpPr>
          <p:nvPr/>
        </p:nvCxnSpPr>
        <p:spPr>
          <a:xfrm rot="5400000" flipH="1">
            <a:off x="6850707" y="2607691"/>
            <a:ext cx="987300" cy="2135700"/>
          </a:xfrm>
          <a:prstGeom prst="bentConnector2">
            <a:avLst/>
          </a:prstGeom>
          <a:noFill/>
          <a:ln w="12700" cap="flat" cmpd="sng">
            <a:solidFill>
              <a:srgbClr val="BBB9B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72" name="Google Shape;872;p78"/>
          <p:cNvCxnSpPr>
            <a:stCxn id="857" idx="1"/>
            <a:endCxn id="867" idx="3"/>
          </p:cNvCxnSpPr>
          <p:nvPr/>
        </p:nvCxnSpPr>
        <p:spPr>
          <a:xfrm rot="10800000">
            <a:off x="6276582" y="5252695"/>
            <a:ext cx="992400" cy="549000"/>
          </a:xfrm>
          <a:prstGeom prst="bentConnector3">
            <a:avLst>
              <a:gd name="adj1" fmla="val 50004"/>
            </a:avLst>
          </a:prstGeom>
          <a:noFill/>
          <a:ln w="12700" cap="flat" cmpd="sng">
            <a:solidFill>
              <a:srgbClr val="BBB9B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73" name="Google Shape;873;p78"/>
          <p:cNvCxnSpPr>
            <a:stCxn id="861" idx="1"/>
            <a:endCxn id="856" idx="3"/>
          </p:cNvCxnSpPr>
          <p:nvPr/>
        </p:nvCxnSpPr>
        <p:spPr>
          <a:xfrm flipH="1">
            <a:off x="11019526" y="5252720"/>
            <a:ext cx="997800" cy="549000"/>
          </a:xfrm>
          <a:prstGeom prst="bentConnector3">
            <a:avLst>
              <a:gd name="adj1" fmla="val 49997"/>
            </a:avLst>
          </a:prstGeom>
          <a:noFill/>
          <a:ln w="12700" cap="flat" cmpd="sng">
            <a:solidFill>
              <a:srgbClr val="BBB9B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74" name="Google Shape;874;p78"/>
          <p:cNvCxnSpPr>
            <a:stCxn id="863" idx="1"/>
            <a:endCxn id="854" idx="3"/>
          </p:cNvCxnSpPr>
          <p:nvPr/>
        </p:nvCxnSpPr>
        <p:spPr>
          <a:xfrm rot="10800000">
            <a:off x="10243726" y="7030001"/>
            <a:ext cx="1773600" cy="278100"/>
          </a:xfrm>
          <a:prstGeom prst="bentConnector3">
            <a:avLst>
              <a:gd name="adj1" fmla="val 49997"/>
            </a:avLst>
          </a:prstGeom>
          <a:noFill/>
          <a:ln w="12700" cap="flat" cmpd="sng">
            <a:solidFill>
              <a:srgbClr val="BBB9B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75" name="Google Shape;875;p78"/>
          <p:cNvCxnSpPr>
            <a:stCxn id="869" idx="3"/>
            <a:endCxn id="855" idx="1"/>
          </p:cNvCxnSpPr>
          <p:nvPr/>
        </p:nvCxnSpPr>
        <p:spPr>
          <a:xfrm rot="10800000" flipH="1">
            <a:off x="6276505" y="7030001"/>
            <a:ext cx="1773300" cy="278100"/>
          </a:xfrm>
          <a:prstGeom prst="bentConnector3">
            <a:avLst>
              <a:gd name="adj1" fmla="val 49998"/>
            </a:avLst>
          </a:prstGeom>
          <a:noFill/>
          <a:ln w="12700" cap="flat" cmpd="sng">
            <a:solidFill>
              <a:srgbClr val="BBB9B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76" name="Google Shape;876;p78"/>
          <p:cNvSpPr txBox="1">
            <a:spLocks noGrp="1"/>
          </p:cNvSpPr>
          <p:nvPr>
            <p:ph type="title"/>
          </p:nvPr>
        </p:nvSpPr>
        <p:spPr>
          <a:xfrm>
            <a:off x="3022600" y="1250122"/>
            <a:ext cx="12242800" cy="1042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7" name="Google Shape;877;p78"/>
          <p:cNvSpPr txBox="1">
            <a:spLocks noGrp="1"/>
          </p:cNvSpPr>
          <p:nvPr>
            <p:ph type="body" idx="22"/>
          </p:nvPr>
        </p:nvSpPr>
        <p:spPr>
          <a:xfrm>
            <a:off x="3022601" y="2293030"/>
            <a:ext cx="12242800" cy="440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8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8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8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8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8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8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/>
                                        <p:tgtEl>
                                          <p:spTgt spid="8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/>
                                        <p:tgtEl>
                                          <p:spTgt spid="8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/>
                                        <p:tgtEl>
                                          <p:spTgt spid="8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/>
                                        <p:tgtEl>
                                          <p:spTgt spid="8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/>
                                        <p:tgtEl>
                                          <p:spTgt spid="8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/>
                                        <p:tgtEl>
                                          <p:spTgt spid="8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/>
                                        <p:tgtEl>
                                          <p:spTgt spid="8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8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/>
                                        <p:tgtEl>
                                          <p:spTgt spid="8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/>
                                        <p:tgtEl>
                                          <p:spTgt spid="8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000"/>
                                        <p:tgtEl>
                                          <p:spTgt spid="8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000"/>
                                        <p:tgtEl>
                                          <p:spTgt spid="8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/>
                                        <p:tgtEl>
                                          <p:spTgt spid="8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1000"/>
                                        <p:tgtEl>
                                          <p:spTgt spid="8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1000"/>
                                        <p:tgtEl>
                                          <p:spTgt spid="8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1000"/>
                                        <p:tgtEl>
                                          <p:spTgt spid="8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000"/>
                                        <p:tgtEl>
                                          <p:spTgt spid="8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1000"/>
                                        <p:tgtEl>
                                          <p:spTgt spid="8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000"/>
                                        <p:tgtEl>
                                          <p:spTgt spid="8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1000"/>
                                        <p:tgtEl>
                                          <p:spTgt spid="8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1000"/>
                                        <p:tgtEl>
                                          <p:spTgt spid="8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1000"/>
                                        <p:tgtEl>
                                          <p:spTgt spid="8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1000"/>
                                        <p:tgtEl>
                                          <p:spTgt spid="8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1000"/>
                                        <p:tgtEl>
                                          <p:spTgt spid="8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1000"/>
                                        <p:tgtEl>
                                          <p:spTgt spid="8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1000"/>
                                        <p:tgtEl>
                                          <p:spTgt spid="8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1000"/>
                                        <p:tgtEl>
                                          <p:spTgt spid="8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1000"/>
                                        <p:tgtEl>
                                          <p:spTgt spid="8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1000"/>
                                        <p:tgtEl>
                                          <p:spTgt spid="8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1000"/>
                                        <p:tgtEl>
                                          <p:spTgt spid="8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1000"/>
                                        <p:tgtEl>
                                          <p:spTgt spid="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1000"/>
                                        <p:tgtEl>
                                          <p:spTgt spid="8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1000"/>
                                        <p:tgtEl>
                                          <p:spTgt spid="8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1000"/>
                                        <p:tgtEl>
                                          <p:spTgt spid="8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1000"/>
                                        <p:tgtEl>
                                          <p:spTgt spid="8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1000"/>
                                        <p:tgtEl>
                                          <p:spTgt spid="8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1000"/>
                                        <p:tgtEl>
                                          <p:spTgt spid="8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1000"/>
                                        <p:tgtEl>
                                          <p:spTgt spid="8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1000"/>
                                        <p:tgtEl>
                                          <p:spTgt spid="8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1000"/>
                                        <p:tgtEl>
                                          <p:spTgt spid="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1000"/>
                                        <p:tgtEl>
                                          <p:spTgt spid="8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1000"/>
                                        <p:tgtEl>
                                          <p:spTgt spid="8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1000"/>
                                        <p:tgtEl>
                                          <p:spTgt spid="8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1000"/>
                                        <p:tgtEl>
                                          <p:spTgt spid="8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1000"/>
                                        <p:tgtEl>
                                          <p:spTgt spid="8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1000"/>
                                        <p:tgtEl>
                                          <p:spTgt spid="8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1000"/>
                                        <p:tgtEl>
                                          <p:spTgt spid="85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1000"/>
                                        <p:tgtEl>
                                          <p:spTgt spid="85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1000"/>
                                        <p:tgtEl>
                                          <p:spTgt spid="8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8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8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8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8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8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8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1000"/>
                                        <p:tgtEl>
                                          <p:spTgt spid="8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1000"/>
                                        <p:tgtEl>
                                          <p:spTgt spid="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1000"/>
                                        <p:tgtEl>
                                          <p:spTgt spid="8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8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1000"/>
                                        <p:tgtEl>
                                          <p:spTgt spid="8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8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1000"/>
                                        <p:tgtEl>
                                          <p:spTgt spid="8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1000"/>
                                        <p:tgtEl>
                                          <p:spTgt spid="8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1000"/>
                                        <p:tgtEl>
                                          <p:spTgt spid="85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1000"/>
                                        <p:tgtEl>
                                          <p:spTgt spid="85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1000"/>
                                        <p:tgtEl>
                                          <p:spTgt spid="8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1000"/>
                                        <p:tgtEl>
                                          <p:spTgt spid="8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1000"/>
                                        <p:tgtEl>
                                          <p:spTgt spid="8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1000"/>
                                        <p:tgtEl>
                                          <p:spTgt spid="8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1000"/>
                                        <p:tgtEl>
                                          <p:spTgt spid="8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1000"/>
                                        <p:tgtEl>
                                          <p:spTgt spid="8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1000"/>
                                        <p:tgtEl>
                                          <p:spTgt spid="8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1000"/>
                                        <p:tgtEl>
                                          <p:spTgt spid="8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1000"/>
                                        <p:tgtEl>
                                          <p:spTgt spid="8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1000"/>
                                        <p:tgtEl>
                                          <p:spTgt spid="8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1000"/>
                                        <p:tgtEl>
                                          <p:spTgt spid="8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1000"/>
                                        <p:tgtEl>
                                          <p:spTgt spid="8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1000"/>
                                        <p:tgtEl>
                                          <p:spTgt spid="8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1000"/>
                                        <p:tgtEl>
                                          <p:spTgt spid="8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1000"/>
                                        <p:tgtEl>
                                          <p:spTgt spid="8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1000"/>
                                        <p:tgtEl>
                                          <p:spTgt spid="8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1000"/>
                                        <p:tgtEl>
                                          <p:spTgt spid="8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1000"/>
                                        <p:tgtEl>
                                          <p:spTgt spid="8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8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1000"/>
                                        <p:tgtEl>
                                          <p:spTgt spid="8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1000"/>
                                        <p:tgtEl>
                                          <p:spTgt spid="8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1000"/>
                                        <p:tgtEl>
                                          <p:spTgt spid="8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3" dur="1000"/>
                                        <p:tgtEl>
                                          <p:spTgt spid="8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1000"/>
                                        <p:tgtEl>
                                          <p:spTgt spid="8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1000"/>
                                        <p:tgtEl>
                                          <p:spTgt spid="8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1000"/>
                                        <p:tgtEl>
                                          <p:spTgt spid="8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1000"/>
                                        <p:tgtEl>
                                          <p:spTgt spid="8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1000"/>
                                        <p:tgtEl>
                                          <p:spTgt spid="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1000"/>
                                        <p:tgtEl>
                                          <p:spTgt spid="8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4" dur="1000"/>
                                        <p:tgtEl>
                                          <p:spTgt spid="8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7" dur="1000"/>
                                        <p:tgtEl>
                                          <p:spTgt spid="8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0" dur="1000"/>
                                        <p:tgtEl>
                                          <p:spTgt spid="8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1000"/>
                                        <p:tgtEl>
                                          <p:spTgt spid="8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6" dur="1000"/>
                                        <p:tgtEl>
                                          <p:spTgt spid="8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9" dur="1000"/>
                                        <p:tgtEl>
                                          <p:spTgt spid="8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1000"/>
                                        <p:tgtEl>
                                          <p:spTgt spid="8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2500"/>
                            </p:stCondLst>
                            <p:childTnLst>
                              <p:par>
                                <p:cTn id="37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500"/>
                                        <p:tgtEl>
                                          <p:spTgt spid="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3000"/>
                            </p:stCondLst>
                            <p:childTnLst>
                              <p:par>
                                <p:cTn id="3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0" dur="500"/>
                                        <p:tgtEl>
                                          <p:spTgt spid="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3500"/>
                            </p:stCondLst>
                            <p:childTnLst>
                              <p:par>
                                <p:cTn id="3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4" dur="500"/>
                                        <p:tgtEl>
                                          <p:spTgt spid="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4000"/>
                            </p:stCondLst>
                            <p:childTnLst>
                              <p:par>
                                <p:cTn id="3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8" dur="500"/>
                                        <p:tgtEl>
                                          <p:spTgt spid="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4500"/>
                            </p:stCondLst>
                            <p:childTnLst>
                              <p:par>
                                <p:cTn id="3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2" dur="500"/>
                                        <p:tgtEl>
                                          <p:spTgt spid="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5000"/>
                            </p:stCondLst>
                            <p:childTnLst>
                              <p:par>
                                <p:cTn id="3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6" dur="500"/>
                                        <p:tgtEl>
                                          <p:spTgt spid="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5500"/>
                            </p:stCondLst>
                            <p:childTnLst>
                              <p:par>
                                <p:cTn id="3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8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6000"/>
                            </p:stCondLst>
                            <p:childTnLst>
                              <p:par>
                                <p:cTn id="4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4" dur="500"/>
                                        <p:tgtEl>
                                          <p:spTgt spid="8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6500"/>
                            </p:stCondLst>
                            <p:childTnLst>
                              <p:par>
                                <p:cTn id="4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8" dur="500"/>
                                        <p:tgtEl>
                                          <p:spTgt spid="8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7000"/>
                            </p:stCondLst>
                            <p:childTnLst>
                              <p:par>
                                <p:cTn id="4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2" dur="500"/>
                                        <p:tgtEl>
                                          <p:spTgt spid="8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7500"/>
                            </p:stCondLst>
                            <p:childTnLst>
                              <p:par>
                                <p:cTn id="4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8000"/>
                            </p:stCondLst>
                            <p:childTnLst>
                              <p:par>
                                <p:cTn id="4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0" dur="500"/>
                                        <p:tgtEl>
                                          <p:spTgt spid="8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8500"/>
                            </p:stCondLst>
                            <p:childTnLst>
                              <p:par>
                                <p:cTn id="4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8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9000"/>
                            </p:stCondLst>
                            <p:childTnLst>
                              <p:par>
                                <p:cTn id="4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500"/>
                                        <p:tgtEl>
                                          <p:spTgt spid="8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9500"/>
                            </p:stCondLst>
                            <p:childTnLst>
                              <p:par>
                                <p:cTn id="4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2" dur="500"/>
                                        <p:tgtEl>
                                          <p:spTgt spid="8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0000"/>
                            </p:stCondLst>
                            <p:childTnLst>
                              <p:par>
                                <p:cTn id="4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8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0500"/>
                            </p:stCondLst>
                            <p:childTnLst>
                              <p:par>
                                <p:cTn id="4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0" dur="500"/>
                                        <p:tgtEl>
                                          <p:spTgt spid="8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4" dur="500"/>
                                        <p:tgtEl>
                                          <p:spTgt spid="8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1500"/>
                            </p:stCondLst>
                            <p:childTnLst>
                              <p:par>
                                <p:cTn id="4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8" dur="500"/>
                                        <p:tgtEl>
                                          <p:spTgt spid="8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2000"/>
                            </p:stCondLst>
                            <p:childTnLst>
                              <p:par>
                                <p:cTn id="45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2" dur="500"/>
                                        <p:tgtEl>
                                          <p:spTgt spid="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12500"/>
                            </p:stCondLst>
                            <p:childTnLst>
                              <p:par>
                                <p:cTn id="4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6" dur="500"/>
                                        <p:tgtEl>
                                          <p:spTgt spid="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3000"/>
                            </p:stCondLst>
                            <p:childTnLst>
                              <p:par>
                                <p:cTn id="4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0" dur="500"/>
                                        <p:tgtEl>
                                          <p:spTgt spid="8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3500"/>
                            </p:stCondLst>
                            <p:childTnLst>
                              <p:par>
                                <p:cTn id="4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4" dur="500"/>
                                        <p:tgtEl>
                                          <p:spTgt spid="8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5" fill="hold">
                            <p:stCondLst>
                              <p:cond delay="14000"/>
                            </p:stCondLst>
                            <p:childTnLst>
                              <p:par>
                                <p:cTn id="4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8" dur="500"/>
                                        <p:tgtEl>
                                          <p:spTgt spid="8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4500"/>
                            </p:stCondLst>
                            <p:childTnLst>
                              <p:par>
                                <p:cTn id="4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2" dur="500"/>
                                        <p:tgtEl>
                                          <p:spTgt spid="8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15000"/>
                            </p:stCondLst>
                            <p:childTnLst>
                              <p:par>
                                <p:cTn id="4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6" dur="500"/>
                                        <p:tgtEl>
                                          <p:spTgt spid="8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5500"/>
                            </p:stCondLst>
                            <p:childTnLst>
                              <p:par>
                                <p:cTn id="4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0" dur="500"/>
                                        <p:tgtEl>
                                          <p:spTgt spid="8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6000"/>
                            </p:stCondLst>
                            <p:childTnLst>
                              <p:par>
                                <p:cTn id="4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4" dur="500"/>
                                        <p:tgtEl>
                                          <p:spTgt spid="8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6500"/>
                            </p:stCondLst>
                            <p:childTnLst>
                              <p:par>
                                <p:cTn id="4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8" dur="500"/>
                                        <p:tgtEl>
                                          <p:spTgt spid="8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9" fill="hold">
                            <p:stCondLst>
                              <p:cond delay="17000"/>
                            </p:stCondLst>
                            <p:childTnLst>
                              <p:par>
                                <p:cTn id="4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2" dur="500"/>
                                        <p:tgtEl>
                                          <p:spTgt spid="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7500"/>
                            </p:stCondLst>
                            <p:childTnLst>
                              <p:par>
                                <p:cTn id="4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6" dur="500"/>
                                        <p:tgtEl>
                                          <p:spTgt spid="8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8000"/>
                            </p:stCondLst>
                            <p:childTnLst>
                              <p:par>
                                <p:cTn id="4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0" dur="500"/>
                                        <p:tgtEl>
                                          <p:spTgt spid="8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1" fill="hold">
                            <p:stCondLst>
                              <p:cond delay="18500"/>
                            </p:stCondLst>
                            <p:childTnLst>
                              <p:par>
                                <p:cTn id="5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4" dur="500"/>
                                        <p:tgtEl>
                                          <p:spTgt spid="8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9000"/>
                            </p:stCondLst>
                            <p:childTnLst>
                              <p:par>
                                <p:cTn id="5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8" dur="500"/>
                                        <p:tgtEl>
                                          <p:spTgt spid="8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9500"/>
                            </p:stCondLst>
                            <p:childTnLst>
                              <p:par>
                                <p:cTn id="5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2" dur="500"/>
                                        <p:tgtEl>
                                          <p:spTgt spid="8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3" fill="hold">
                            <p:stCondLst>
                              <p:cond delay="20000"/>
                            </p:stCondLst>
                            <p:childTnLst>
                              <p:par>
                                <p:cTn id="5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6" dur="500"/>
                                        <p:tgtEl>
                                          <p:spTgt spid="8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20500"/>
                            </p:stCondLst>
                            <p:childTnLst>
                              <p:par>
                                <p:cTn id="5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0" dur="500"/>
                                        <p:tgtEl>
                                          <p:spTgt spid="8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21000"/>
                            </p:stCondLst>
                            <p:childTnLst>
                              <p:par>
                                <p:cTn id="5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4" dur="500"/>
                                        <p:tgtEl>
                                          <p:spTgt spid="8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5" fill="hold">
                            <p:stCondLst>
                              <p:cond delay="21500"/>
                            </p:stCondLst>
                            <p:childTnLst>
                              <p:par>
                                <p:cTn id="52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8" dur="500"/>
                                        <p:tgtEl>
                                          <p:spTgt spid="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22000"/>
                            </p:stCondLst>
                            <p:childTnLst>
                              <p:par>
                                <p:cTn id="5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2" dur="500"/>
                                        <p:tgtEl>
                                          <p:spTgt spid="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22500"/>
                            </p:stCondLst>
                            <p:childTnLst>
                              <p:par>
                                <p:cTn id="5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6" dur="500"/>
                                        <p:tgtEl>
                                          <p:spTgt spid="8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7" fill="hold">
                            <p:stCondLst>
                              <p:cond delay="23000"/>
                            </p:stCondLst>
                            <p:childTnLst>
                              <p:par>
                                <p:cTn id="5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0" dur="500"/>
                                        <p:tgtEl>
                                          <p:spTgt spid="8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23500"/>
                            </p:stCondLst>
                            <p:childTnLst>
                              <p:par>
                                <p:cTn id="5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4" dur="500"/>
                                        <p:tgtEl>
                                          <p:spTgt spid="8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24000"/>
                            </p:stCondLst>
                            <p:childTnLst>
                              <p:par>
                                <p:cTn id="5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8" dur="500"/>
                                        <p:tgtEl>
                                          <p:spTgt spid="8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9" fill="hold">
                            <p:stCondLst>
                              <p:cond delay="24500"/>
                            </p:stCondLst>
                            <p:childTnLst>
                              <p:par>
                                <p:cTn id="5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2" dur="500"/>
                                        <p:tgtEl>
                                          <p:spTgt spid="8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25000"/>
                            </p:stCondLst>
                            <p:childTnLst>
                              <p:par>
                                <p:cTn id="5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6" dur="500"/>
                                        <p:tgtEl>
                                          <p:spTgt spid="8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25500"/>
                            </p:stCondLst>
                            <p:childTnLst>
                              <p:par>
                                <p:cTn id="5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0" dur="500"/>
                                        <p:tgtEl>
                                          <p:spTgt spid="8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1" fill="hold">
                            <p:stCondLst>
                              <p:cond delay="26000"/>
                            </p:stCondLst>
                            <p:childTnLst>
                              <p:par>
                                <p:cTn id="5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4" dur="500"/>
                                        <p:tgtEl>
                                          <p:spTgt spid="8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26500"/>
                            </p:stCondLst>
                            <p:childTnLst>
                              <p:par>
                                <p:cTn id="5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8" dur="500"/>
                                        <p:tgtEl>
                                          <p:spTgt spid="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9" fill="hold">
                            <p:stCondLst>
                              <p:cond delay="27000"/>
                            </p:stCondLst>
                            <p:childTnLst>
                              <p:par>
                                <p:cTn id="5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2" dur="500"/>
                                        <p:tgtEl>
                                          <p:spTgt spid="8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3" fill="hold">
                            <p:stCondLst>
                              <p:cond delay="27500"/>
                            </p:stCondLst>
                            <p:childTnLst>
                              <p:par>
                                <p:cTn id="5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6" dur="500"/>
                                        <p:tgtEl>
                                          <p:spTgt spid="8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7" fill="hold">
                            <p:stCondLst>
                              <p:cond delay="28000"/>
                            </p:stCondLst>
                            <p:childTnLst>
                              <p:par>
                                <p:cTn id="5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0" dur="500"/>
                                        <p:tgtEl>
                                          <p:spTgt spid="8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1" fill="hold">
                            <p:stCondLst>
                              <p:cond delay="28500"/>
                            </p:stCondLst>
                            <p:childTnLst>
                              <p:par>
                                <p:cTn id="5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4" dur="500"/>
                                        <p:tgtEl>
                                          <p:spTgt spid="8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5" fill="hold">
                            <p:stCondLst>
                              <p:cond delay="29000"/>
                            </p:stCondLst>
                            <p:childTnLst>
                              <p:par>
                                <p:cTn id="5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8" dur="500"/>
                                        <p:tgtEl>
                                          <p:spTgt spid="8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9" fill="hold">
                            <p:stCondLst>
                              <p:cond delay="29500"/>
                            </p:stCondLst>
                            <p:childTnLst>
                              <p:par>
                                <p:cTn id="5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2" dur="500"/>
                                        <p:tgtEl>
                                          <p:spTgt spid="8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3" fill="hold">
                            <p:stCondLst>
                              <p:cond delay="30000"/>
                            </p:stCondLst>
                            <p:childTnLst>
                              <p:par>
                                <p:cTn id="5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6" dur="500"/>
                                        <p:tgtEl>
                                          <p:spTgt spid="8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7" fill="hold">
                            <p:stCondLst>
                              <p:cond delay="30500"/>
                            </p:stCondLst>
                            <p:childTnLst>
                              <p:par>
                                <p:cTn id="5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0" dur="500"/>
                                        <p:tgtEl>
                                          <p:spTgt spid="8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1" fill="hold">
                            <p:stCondLst>
                              <p:cond delay="31000"/>
                            </p:stCondLst>
                            <p:childTnLst>
                              <p:par>
                                <p:cTn id="60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4" dur="500"/>
                                        <p:tgtEl>
                                          <p:spTgt spid="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5" fill="hold">
                            <p:stCondLst>
                              <p:cond delay="31500"/>
                            </p:stCondLst>
                            <p:childTnLst>
                              <p:par>
                                <p:cTn id="6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8" dur="500"/>
                                        <p:tgtEl>
                                          <p:spTgt spid="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9" fill="hold">
                            <p:stCondLst>
                              <p:cond delay="32000"/>
                            </p:stCondLst>
                            <p:childTnLst>
                              <p:par>
                                <p:cTn id="6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2" dur="500"/>
                                        <p:tgtEl>
                                          <p:spTgt spid="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3" fill="hold">
                            <p:stCondLst>
                              <p:cond delay="32500"/>
                            </p:stCondLst>
                            <p:childTnLst>
                              <p:par>
                                <p:cTn id="6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6" dur="500"/>
                                        <p:tgtEl>
                                          <p:spTgt spid="8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7" fill="hold">
                            <p:stCondLst>
                              <p:cond delay="33000"/>
                            </p:stCondLst>
                            <p:childTnLst>
                              <p:par>
                                <p:cTn id="6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0" dur="500"/>
                                        <p:tgtEl>
                                          <p:spTgt spid="8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1" fill="hold">
                            <p:stCondLst>
                              <p:cond delay="33500"/>
                            </p:stCondLst>
                            <p:childTnLst>
                              <p:par>
                                <p:cTn id="6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4" dur="500"/>
                                        <p:tgtEl>
                                          <p:spTgt spid="8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5" fill="hold">
                            <p:stCondLst>
                              <p:cond delay="34000"/>
                            </p:stCondLst>
                            <p:childTnLst>
                              <p:par>
                                <p:cTn id="6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8" dur="500"/>
                                        <p:tgtEl>
                                          <p:spTgt spid="8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9" fill="hold">
                            <p:stCondLst>
                              <p:cond delay="34500"/>
                            </p:stCondLst>
                            <p:childTnLst>
                              <p:par>
                                <p:cTn id="6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2" dur="500"/>
                                        <p:tgtEl>
                                          <p:spTgt spid="8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3" fill="hold">
                            <p:stCondLst>
                              <p:cond delay="35000"/>
                            </p:stCondLst>
                            <p:childTnLst>
                              <p:par>
                                <p:cTn id="6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6" dur="500"/>
                                        <p:tgtEl>
                                          <p:spTgt spid="8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7" fill="hold">
                            <p:stCondLst>
                              <p:cond delay="35500"/>
                            </p:stCondLst>
                            <p:childTnLst>
                              <p:par>
                                <p:cTn id="6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0" dur="500"/>
                                        <p:tgtEl>
                                          <p:spTgt spid="8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1" fill="hold">
                            <p:stCondLst>
                              <p:cond delay="36000"/>
                            </p:stCondLst>
                            <p:childTnLst>
                              <p:par>
                                <p:cTn id="6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4" dur="500"/>
                                        <p:tgtEl>
                                          <p:spTgt spid="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5" fill="hold">
                            <p:stCondLst>
                              <p:cond delay="36500"/>
                            </p:stCondLst>
                            <p:childTnLst>
                              <p:par>
                                <p:cTn id="6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8" dur="500"/>
                                        <p:tgtEl>
                                          <p:spTgt spid="8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9" fill="hold">
                            <p:stCondLst>
                              <p:cond delay="37000"/>
                            </p:stCondLst>
                            <p:childTnLst>
                              <p:par>
                                <p:cTn id="6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2" dur="500"/>
                                        <p:tgtEl>
                                          <p:spTgt spid="8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3" fill="hold">
                            <p:stCondLst>
                              <p:cond delay="37500"/>
                            </p:stCondLst>
                            <p:childTnLst>
                              <p:par>
                                <p:cTn id="6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6" dur="500"/>
                                        <p:tgtEl>
                                          <p:spTgt spid="8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7" fill="hold">
                            <p:stCondLst>
                              <p:cond delay="38000"/>
                            </p:stCondLst>
                            <p:childTnLst>
                              <p:par>
                                <p:cTn id="6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0" dur="500"/>
                                        <p:tgtEl>
                                          <p:spTgt spid="8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1" fill="hold">
                            <p:stCondLst>
                              <p:cond delay="38500"/>
                            </p:stCondLst>
                            <p:childTnLst>
                              <p:par>
                                <p:cTn id="6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4" dur="500"/>
                                        <p:tgtEl>
                                          <p:spTgt spid="8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5" fill="hold">
                            <p:stCondLst>
                              <p:cond delay="39000"/>
                            </p:stCondLst>
                            <p:childTnLst>
                              <p:par>
                                <p:cTn id="6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8" dur="500"/>
                                        <p:tgtEl>
                                          <p:spTgt spid="8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9" fill="hold">
                            <p:stCondLst>
                              <p:cond delay="39500"/>
                            </p:stCondLst>
                            <p:childTnLst>
                              <p:par>
                                <p:cTn id="6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2" dur="500"/>
                                        <p:tgtEl>
                                          <p:spTgt spid="8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3" fill="hold">
                            <p:stCondLst>
                              <p:cond delay="40000"/>
                            </p:stCondLst>
                            <p:childTnLst>
                              <p:par>
                                <p:cTn id="6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6" dur="500"/>
                                        <p:tgtEl>
                                          <p:spTgt spid="8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7" fill="hold">
                            <p:stCondLst>
                              <p:cond delay="40500"/>
                            </p:stCondLst>
                            <p:childTnLst>
                              <p:par>
                                <p:cTn id="67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0" dur="500"/>
                                        <p:tgtEl>
                                          <p:spTgt spid="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1" fill="hold">
                            <p:stCondLst>
                              <p:cond delay="41000"/>
                            </p:stCondLst>
                            <p:childTnLst>
                              <p:par>
                                <p:cTn id="6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4" dur="500"/>
                                        <p:tgtEl>
                                          <p:spTgt spid="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5" fill="hold">
                            <p:stCondLst>
                              <p:cond delay="41500"/>
                            </p:stCondLst>
                            <p:childTnLst>
                              <p:par>
                                <p:cTn id="6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8" dur="500"/>
                                        <p:tgtEl>
                                          <p:spTgt spid="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9" fill="hold">
                            <p:stCondLst>
                              <p:cond delay="42000"/>
                            </p:stCondLst>
                            <p:childTnLst>
                              <p:par>
                                <p:cTn id="6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2" dur="500"/>
                                        <p:tgtEl>
                                          <p:spTgt spid="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3" fill="hold">
                            <p:stCondLst>
                              <p:cond delay="42500"/>
                            </p:stCondLst>
                            <p:childTnLst>
                              <p:par>
                                <p:cTn id="6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6" dur="500"/>
                                        <p:tgtEl>
                                          <p:spTgt spid="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7" fill="hold">
                            <p:stCondLst>
                              <p:cond delay="43000"/>
                            </p:stCondLst>
                            <p:childTnLst>
                              <p:par>
                                <p:cTn id="6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0" dur="500"/>
                                        <p:tgtEl>
                                          <p:spTgt spid="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1" fill="hold">
                            <p:stCondLst>
                              <p:cond delay="43500"/>
                            </p:stCondLst>
                            <p:childTnLst>
                              <p:par>
                                <p:cTn id="7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4" dur="500"/>
                                        <p:tgtEl>
                                          <p:spTgt spid="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5" fill="hold">
                            <p:stCondLst>
                              <p:cond delay="44000"/>
                            </p:stCondLst>
                            <p:childTnLst>
                              <p:par>
                                <p:cTn id="7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8" dur="500"/>
                                        <p:tgtEl>
                                          <p:spTgt spid="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9" fill="hold">
                            <p:stCondLst>
                              <p:cond delay="44500"/>
                            </p:stCondLst>
                            <p:childTnLst>
                              <p:par>
                                <p:cTn id="7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2" dur="500"/>
                                        <p:tgtEl>
                                          <p:spTgt spid="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3" fill="hold">
                            <p:stCondLst>
                              <p:cond delay="45000"/>
                            </p:stCondLst>
                            <p:childTnLst>
                              <p:par>
                                <p:cTn id="7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6" dur="500"/>
                                        <p:tgtEl>
                                          <p:spTgt spid="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7" fill="hold">
                            <p:stCondLst>
                              <p:cond delay="45500"/>
                            </p:stCondLst>
                            <p:childTnLst>
                              <p:par>
                                <p:cTn id="7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0" dur="500"/>
                                        <p:tgtEl>
                                          <p:spTgt spid="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1" fill="hold">
                            <p:stCondLst>
                              <p:cond delay="46000"/>
                            </p:stCondLst>
                            <p:childTnLst>
                              <p:par>
                                <p:cTn id="7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4" dur="500"/>
                                        <p:tgtEl>
                                          <p:spTgt spid="8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5" fill="hold">
                            <p:stCondLst>
                              <p:cond delay="46500"/>
                            </p:stCondLst>
                            <p:childTnLst>
                              <p:par>
                                <p:cTn id="7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8" dur="500"/>
                                        <p:tgtEl>
                                          <p:spTgt spid="8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9" fill="hold">
                            <p:stCondLst>
                              <p:cond delay="47000"/>
                            </p:stCondLst>
                            <p:childTnLst>
                              <p:par>
                                <p:cTn id="7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2" dur="500"/>
                                        <p:tgtEl>
                                          <p:spTgt spid="8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3" fill="hold">
                            <p:stCondLst>
                              <p:cond delay="47500"/>
                            </p:stCondLst>
                            <p:childTnLst>
                              <p:par>
                                <p:cTn id="7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6" dur="500"/>
                                        <p:tgtEl>
                                          <p:spTgt spid="8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7" fill="hold">
                            <p:stCondLst>
                              <p:cond delay="48000"/>
                            </p:stCondLst>
                            <p:childTnLst>
                              <p:par>
                                <p:cTn id="7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0" dur="500"/>
                                        <p:tgtEl>
                                          <p:spTgt spid="8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1" fill="hold">
                            <p:stCondLst>
                              <p:cond delay="48500"/>
                            </p:stCondLst>
                            <p:childTnLst>
                              <p:par>
                                <p:cTn id="7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4" dur="500"/>
                                        <p:tgtEl>
                                          <p:spTgt spid="8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5" fill="hold">
                            <p:stCondLst>
                              <p:cond delay="49000"/>
                            </p:stCondLst>
                            <p:childTnLst>
                              <p:par>
                                <p:cTn id="7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8" dur="500"/>
                                        <p:tgtEl>
                                          <p:spTgt spid="8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9" fill="hold">
                            <p:stCondLst>
                              <p:cond delay="49500"/>
                            </p:stCondLst>
                            <p:childTnLst>
                              <p:par>
                                <p:cTn id="7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2" dur="500"/>
                                        <p:tgtEl>
                                          <p:spTgt spid="8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3" fill="hold">
                            <p:stCondLst>
                              <p:cond delay="50000"/>
                            </p:stCondLst>
                            <p:childTnLst>
                              <p:par>
                                <p:cTn id="75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6" dur="500"/>
                                        <p:tgtEl>
                                          <p:spTgt spid="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7" fill="hold">
                            <p:stCondLst>
                              <p:cond delay="50500"/>
                            </p:stCondLst>
                            <p:childTnLst>
                              <p:par>
                                <p:cTn id="7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0" dur="500"/>
                                        <p:tgtEl>
                                          <p:spTgt spid="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1" fill="hold">
                            <p:stCondLst>
                              <p:cond delay="51000"/>
                            </p:stCondLst>
                            <p:childTnLst>
                              <p:par>
                                <p:cTn id="7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4" dur="500"/>
                                        <p:tgtEl>
                                          <p:spTgt spid="8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5" fill="hold">
                            <p:stCondLst>
                              <p:cond delay="51500"/>
                            </p:stCondLst>
                            <p:childTnLst>
                              <p:par>
                                <p:cTn id="7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8" dur="500"/>
                                        <p:tgtEl>
                                          <p:spTgt spid="8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9" fill="hold">
                            <p:stCondLst>
                              <p:cond delay="52000"/>
                            </p:stCondLst>
                            <p:childTnLst>
                              <p:par>
                                <p:cTn id="7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2" dur="500"/>
                                        <p:tgtEl>
                                          <p:spTgt spid="8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3" fill="hold">
                            <p:stCondLst>
                              <p:cond delay="52500"/>
                            </p:stCondLst>
                            <p:childTnLst>
                              <p:par>
                                <p:cTn id="7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6" dur="500"/>
                                        <p:tgtEl>
                                          <p:spTgt spid="8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7" fill="hold">
                            <p:stCondLst>
                              <p:cond delay="53000"/>
                            </p:stCondLst>
                            <p:childTnLst>
                              <p:par>
                                <p:cTn id="7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0" dur="500"/>
                                        <p:tgtEl>
                                          <p:spTgt spid="8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1" fill="hold">
                            <p:stCondLst>
                              <p:cond delay="53500"/>
                            </p:stCondLst>
                            <p:childTnLst>
                              <p:par>
                                <p:cTn id="7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4" dur="500"/>
                                        <p:tgtEl>
                                          <p:spTgt spid="8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5" fill="hold">
                            <p:stCondLst>
                              <p:cond delay="54000"/>
                            </p:stCondLst>
                            <p:childTnLst>
                              <p:par>
                                <p:cTn id="7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8" dur="500"/>
                                        <p:tgtEl>
                                          <p:spTgt spid="8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9" fill="hold">
                            <p:stCondLst>
                              <p:cond delay="54500"/>
                            </p:stCondLst>
                            <p:childTnLst>
                              <p:par>
                                <p:cTn id="7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2" dur="500"/>
                                        <p:tgtEl>
                                          <p:spTgt spid="8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3" fill="hold">
                            <p:stCondLst>
                              <p:cond delay="55000"/>
                            </p:stCondLst>
                            <p:childTnLst>
                              <p:par>
                                <p:cTn id="7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6" dur="500"/>
                                        <p:tgtEl>
                                          <p:spTgt spid="8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7" fill="hold">
                            <p:stCondLst>
                              <p:cond delay="55500"/>
                            </p:stCondLst>
                            <p:childTnLst>
                              <p:par>
                                <p:cTn id="7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0" dur="500"/>
                                        <p:tgtEl>
                                          <p:spTgt spid="8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1" fill="hold">
                            <p:stCondLst>
                              <p:cond delay="56000"/>
                            </p:stCondLst>
                            <p:childTnLst>
                              <p:par>
                                <p:cTn id="8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4" dur="500"/>
                                        <p:tgtEl>
                                          <p:spTgt spid="8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5" fill="hold">
                            <p:stCondLst>
                              <p:cond delay="56500"/>
                            </p:stCondLst>
                            <p:childTnLst>
                              <p:par>
                                <p:cTn id="8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8" dur="500"/>
                                        <p:tgtEl>
                                          <p:spTgt spid="8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9" fill="hold">
                            <p:stCondLst>
                              <p:cond delay="57000"/>
                            </p:stCondLst>
                            <p:childTnLst>
                              <p:par>
                                <p:cTn id="8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2" dur="500"/>
                                        <p:tgtEl>
                                          <p:spTgt spid="8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3" fill="hold">
                            <p:stCondLst>
                              <p:cond delay="57500"/>
                            </p:stCondLst>
                            <p:childTnLst>
                              <p:par>
                                <p:cTn id="8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6" dur="500"/>
                                        <p:tgtEl>
                                          <p:spTgt spid="8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7" fill="hold">
                            <p:stCondLst>
                              <p:cond delay="58000"/>
                            </p:stCondLst>
                            <p:childTnLst>
                              <p:par>
                                <p:cTn id="8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0" dur="500"/>
                                        <p:tgtEl>
                                          <p:spTgt spid="8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1" fill="hold">
                            <p:stCondLst>
                              <p:cond delay="58500"/>
                            </p:stCondLst>
                            <p:childTnLst>
                              <p:par>
                                <p:cTn id="8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4" dur="500"/>
                                        <p:tgtEl>
                                          <p:spTgt spid="8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5" fill="hold">
                            <p:stCondLst>
                              <p:cond delay="59000"/>
                            </p:stCondLst>
                            <p:childTnLst>
                              <p:par>
                                <p:cTn id="8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8" dur="500"/>
                                        <p:tgtEl>
                                          <p:spTgt spid="8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images">
  <p:cSld name="4 images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83" name="Google Shape;83;p15"/>
          <p:cNvSpPr txBox="1">
            <a:spLocks noGrp="1"/>
          </p:cNvSpPr>
          <p:nvPr>
            <p:ph type="title"/>
          </p:nvPr>
        </p:nvSpPr>
        <p:spPr>
          <a:xfrm>
            <a:off x="1403349" y="2116810"/>
            <a:ext cx="4518479" cy="3018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body" idx="1"/>
          </p:nvPr>
        </p:nvSpPr>
        <p:spPr>
          <a:xfrm>
            <a:off x="1403349" y="5365094"/>
            <a:ext cx="4518480" cy="3512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15"/>
          <p:cNvSpPr>
            <a:spLocks noGrp="1"/>
          </p:cNvSpPr>
          <p:nvPr>
            <p:ph type="pic" idx="2"/>
          </p:nvPr>
        </p:nvSpPr>
        <p:spPr>
          <a:xfrm>
            <a:off x="7980383" y="1433930"/>
            <a:ext cx="2327234" cy="2327234"/>
          </a:xfrm>
          <a:prstGeom prst="ellipse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86" name="Google Shape;86;p15"/>
          <p:cNvSpPr txBox="1">
            <a:spLocks noGrp="1"/>
          </p:cNvSpPr>
          <p:nvPr>
            <p:ph type="body" idx="3"/>
          </p:nvPr>
        </p:nvSpPr>
        <p:spPr>
          <a:xfrm>
            <a:off x="7496370" y="4500221"/>
            <a:ext cx="3295260" cy="480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body" idx="4"/>
          </p:nvPr>
        </p:nvSpPr>
        <p:spPr>
          <a:xfrm>
            <a:off x="7496370" y="3965159"/>
            <a:ext cx="3295260" cy="535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15"/>
          <p:cNvSpPr>
            <a:spLocks noGrp="1"/>
          </p:cNvSpPr>
          <p:nvPr>
            <p:ph type="pic" idx="5"/>
          </p:nvPr>
        </p:nvSpPr>
        <p:spPr>
          <a:xfrm>
            <a:off x="12454153" y="1433930"/>
            <a:ext cx="2327234" cy="2327234"/>
          </a:xfrm>
          <a:prstGeom prst="ellipse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89" name="Google Shape;89;p15"/>
          <p:cNvSpPr txBox="1">
            <a:spLocks noGrp="1"/>
          </p:cNvSpPr>
          <p:nvPr>
            <p:ph type="body" idx="6"/>
          </p:nvPr>
        </p:nvSpPr>
        <p:spPr>
          <a:xfrm>
            <a:off x="11970140" y="4500221"/>
            <a:ext cx="3295260" cy="480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body" idx="7"/>
          </p:nvPr>
        </p:nvSpPr>
        <p:spPr>
          <a:xfrm>
            <a:off x="11970140" y="3965159"/>
            <a:ext cx="3295260" cy="535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15"/>
          <p:cNvSpPr>
            <a:spLocks noGrp="1"/>
          </p:cNvSpPr>
          <p:nvPr>
            <p:ph type="pic" idx="8"/>
          </p:nvPr>
        </p:nvSpPr>
        <p:spPr>
          <a:xfrm>
            <a:off x="7980383" y="5330936"/>
            <a:ext cx="2327234" cy="2327234"/>
          </a:xfrm>
          <a:prstGeom prst="ellipse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92" name="Google Shape;92;p15"/>
          <p:cNvSpPr txBox="1">
            <a:spLocks noGrp="1"/>
          </p:cNvSpPr>
          <p:nvPr>
            <p:ph type="body" idx="9"/>
          </p:nvPr>
        </p:nvSpPr>
        <p:spPr>
          <a:xfrm>
            <a:off x="7496370" y="8397227"/>
            <a:ext cx="3295260" cy="480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body" idx="13"/>
          </p:nvPr>
        </p:nvSpPr>
        <p:spPr>
          <a:xfrm>
            <a:off x="7496370" y="7862165"/>
            <a:ext cx="3295260" cy="535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15"/>
          <p:cNvSpPr>
            <a:spLocks noGrp="1"/>
          </p:cNvSpPr>
          <p:nvPr>
            <p:ph type="pic" idx="14"/>
          </p:nvPr>
        </p:nvSpPr>
        <p:spPr>
          <a:xfrm>
            <a:off x="12454153" y="5330936"/>
            <a:ext cx="2327234" cy="2327234"/>
          </a:xfrm>
          <a:prstGeom prst="ellipse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95" name="Google Shape;95;p15"/>
          <p:cNvSpPr txBox="1">
            <a:spLocks noGrp="1"/>
          </p:cNvSpPr>
          <p:nvPr>
            <p:ph type="body" idx="15"/>
          </p:nvPr>
        </p:nvSpPr>
        <p:spPr>
          <a:xfrm>
            <a:off x="11970140" y="8397227"/>
            <a:ext cx="3295260" cy="480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body" idx="16"/>
          </p:nvPr>
        </p:nvSpPr>
        <p:spPr>
          <a:xfrm>
            <a:off x="11970140" y="7862165"/>
            <a:ext cx="3295260" cy="535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points">
  <p:cSld name="4 points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79"/>
          <p:cNvSpPr/>
          <p:nvPr/>
        </p:nvSpPr>
        <p:spPr>
          <a:xfrm>
            <a:off x="6945523" y="3595852"/>
            <a:ext cx="2149241" cy="2149241"/>
          </a:xfrm>
          <a:custGeom>
            <a:avLst/>
            <a:gdLst/>
            <a:ahLst/>
            <a:cxnLst/>
            <a:rect l="l" t="t" r="r" b="b"/>
            <a:pathLst>
              <a:path w="2149241" h="2149241" extrusionOk="0">
                <a:moveTo>
                  <a:pt x="2149241" y="0"/>
                </a:moveTo>
                <a:lnTo>
                  <a:pt x="2149241" y="2149241"/>
                </a:lnTo>
                <a:lnTo>
                  <a:pt x="0" y="2149241"/>
                </a:lnTo>
                <a:lnTo>
                  <a:pt x="8877" y="1973442"/>
                </a:lnTo>
                <a:cubicBezTo>
                  <a:pt x="114075" y="937583"/>
                  <a:pt x="937583" y="114075"/>
                  <a:pt x="1973442" y="8877"/>
                </a:cubicBezTo>
                <a:lnTo>
                  <a:pt x="2149241" y="0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0" name="Google Shape;880;p79"/>
          <p:cNvSpPr/>
          <p:nvPr/>
        </p:nvSpPr>
        <p:spPr>
          <a:xfrm>
            <a:off x="9193238" y="3595852"/>
            <a:ext cx="2149241" cy="2149241"/>
          </a:xfrm>
          <a:custGeom>
            <a:avLst/>
            <a:gdLst/>
            <a:ahLst/>
            <a:cxnLst/>
            <a:rect l="l" t="t" r="r" b="b"/>
            <a:pathLst>
              <a:path w="2149241" h="2149241" extrusionOk="0">
                <a:moveTo>
                  <a:pt x="0" y="0"/>
                </a:moveTo>
                <a:lnTo>
                  <a:pt x="175799" y="8877"/>
                </a:lnTo>
                <a:cubicBezTo>
                  <a:pt x="1211658" y="114075"/>
                  <a:pt x="2035166" y="937583"/>
                  <a:pt x="2140364" y="1973442"/>
                </a:cubicBezTo>
                <a:lnTo>
                  <a:pt x="2149241" y="2149241"/>
                </a:lnTo>
                <a:lnTo>
                  <a:pt x="0" y="2149241"/>
                </a:lnTo>
                <a:lnTo>
                  <a:pt x="0" y="0"/>
                </a:lnTo>
                <a:close/>
              </a:path>
            </a:pathLst>
          </a:custGeom>
          <a:solidFill>
            <a:srgbClr val="DFE8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1" name="Google Shape;881;p79"/>
          <p:cNvSpPr/>
          <p:nvPr/>
        </p:nvSpPr>
        <p:spPr>
          <a:xfrm>
            <a:off x="6945523" y="5843567"/>
            <a:ext cx="2149241" cy="2149241"/>
          </a:xfrm>
          <a:custGeom>
            <a:avLst/>
            <a:gdLst/>
            <a:ahLst/>
            <a:cxnLst/>
            <a:rect l="l" t="t" r="r" b="b"/>
            <a:pathLst>
              <a:path w="2149241" h="2149241" extrusionOk="0">
                <a:moveTo>
                  <a:pt x="0" y="0"/>
                </a:moveTo>
                <a:lnTo>
                  <a:pt x="2149241" y="0"/>
                </a:lnTo>
                <a:lnTo>
                  <a:pt x="2149241" y="2149241"/>
                </a:lnTo>
                <a:lnTo>
                  <a:pt x="1973442" y="2140364"/>
                </a:lnTo>
                <a:cubicBezTo>
                  <a:pt x="937583" y="2035167"/>
                  <a:pt x="114075" y="1211659"/>
                  <a:pt x="8877" y="175799"/>
                </a:cubicBezTo>
                <a:lnTo>
                  <a:pt x="0" y="0"/>
                </a:lnTo>
                <a:close/>
              </a:path>
            </a:pathLst>
          </a:custGeom>
          <a:solidFill>
            <a:srgbClr val="DFE8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2" name="Google Shape;882;p79"/>
          <p:cNvSpPr/>
          <p:nvPr/>
        </p:nvSpPr>
        <p:spPr>
          <a:xfrm>
            <a:off x="9193238" y="5843567"/>
            <a:ext cx="2149241" cy="2149241"/>
          </a:xfrm>
          <a:custGeom>
            <a:avLst/>
            <a:gdLst/>
            <a:ahLst/>
            <a:cxnLst/>
            <a:rect l="l" t="t" r="r" b="b"/>
            <a:pathLst>
              <a:path w="2149241" h="2149241" extrusionOk="0">
                <a:moveTo>
                  <a:pt x="0" y="0"/>
                </a:moveTo>
                <a:lnTo>
                  <a:pt x="2149241" y="0"/>
                </a:lnTo>
                <a:lnTo>
                  <a:pt x="2140364" y="175799"/>
                </a:lnTo>
                <a:cubicBezTo>
                  <a:pt x="2035166" y="1211659"/>
                  <a:pt x="1211658" y="2035167"/>
                  <a:pt x="175799" y="2140364"/>
                </a:cubicBezTo>
                <a:lnTo>
                  <a:pt x="0" y="2149241"/>
                </a:lnTo>
                <a:lnTo>
                  <a:pt x="0" y="0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3" name="Google Shape;883;p79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4" name="Google Shape;884;p79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885" name="Google Shape;885;p79"/>
          <p:cNvSpPr txBox="1">
            <a:spLocks noGrp="1"/>
          </p:cNvSpPr>
          <p:nvPr>
            <p:ph type="body" idx="1"/>
          </p:nvPr>
        </p:nvSpPr>
        <p:spPr>
          <a:xfrm>
            <a:off x="9739175" y="4513456"/>
            <a:ext cx="724962" cy="6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6" name="Google Shape;886;p79"/>
          <p:cNvSpPr txBox="1">
            <a:spLocks noGrp="1"/>
          </p:cNvSpPr>
          <p:nvPr>
            <p:ph type="body" idx="2"/>
          </p:nvPr>
        </p:nvSpPr>
        <p:spPr>
          <a:xfrm>
            <a:off x="12017326" y="3798138"/>
            <a:ext cx="4867324" cy="1780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7" name="Google Shape;887;p79"/>
          <p:cNvSpPr txBox="1">
            <a:spLocks noGrp="1"/>
          </p:cNvSpPr>
          <p:nvPr>
            <p:ph type="body" idx="3"/>
          </p:nvPr>
        </p:nvSpPr>
        <p:spPr>
          <a:xfrm>
            <a:off x="12017326" y="3138902"/>
            <a:ext cx="4867324" cy="586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8" name="Google Shape;888;p79"/>
          <p:cNvSpPr txBox="1">
            <a:spLocks noGrp="1"/>
          </p:cNvSpPr>
          <p:nvPr>
            <p:ph type="body" idx="4"/>
          </p:nvPr>
        </p:nvSpPr>
        <p:spPr>
          <a:xfrm>
            <a:off x="9739175" y="6404918"/>
            <a:ext cx="724962" cy="6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9" name="Google Shape;889;p79"/>
          <p:cNvSpPr txBox="1">
            <a:spLocks noGrp="1"/>
          </p:cNvSpPr>
          <p:nvPr>
            <p:ph type="body" idx="5"/>
          </p:nvPr>
        </p:nvSpPr>
        <p:spPr>
          <a:xfrm>
            <a:off x="12017326" y="6617249"/>
            <a:ext cx="4867324" cy="1780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0" name="Google Shape;890;p79"/>
          <p:cNvSpPr txBox="1">
            <a:spLocks noGrp="1"/>
          </p:cNvSpPr>
          <p:nvPr>
            <p:ph type="body" idx="6"/>
          </p:nvPr>
        </p:nvSpPr>
        <p:spPr>
          <a:xfrm>
            <a:off x="12017326" y="5958013"/>
            <a:ext cx="4867324" cy="586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1" name="Google Shape;891;p79"/>
          <p:cNvSpPr txBox="1">
            <a:spLocks noGrp="1"/>
          </p:cNvSpPr>
          <p:nvPr>
            <p:ph type="body" idx="7"/>
          </p:nvPr>
        </p:nvSpPr>
        <p:spPr>
          <a:xfrm>
            <a:off x="7768372" y="6404918"/>
            <a:ext cx="724962" cy="6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2" name="Google Shape;892;p79"/>
          <p:cNvSpPr txBox="1">
            <a:spLocks noGrp="1"/>
          </p:cNvSpPr>
          <p:nvPr>
            <p:ph type="body" idx="8"/>
          </p:nvPr>
        </p:nvSpPr>
        <p:spPr>
          <a:xfrm>
            <a:off x="1425699" y="6617249"/>
            <a:ext cx="4867324" cy="1780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3" name="Google Shape;893;p79"/>
          <p:cNvSpPr txBox="1">
            <a:spLocks noGrp="1"/>
          </p:cNvSpPr>
          <p:nvPr>
            <p:ph type="body" idx="9"/>
          </p:nvPr>
        </p:nvSpPr>
        <p:spPr>
          <a:xfrm>
            <a:off x="1425699" y="5958013"/>
            <a:ext cx="4867324" cy="586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4" name="Google Shape;894;p79"/>
          <p:cNvSpPr txBox="1">
            <a:spLocks noGrp="1"/>
          </p:cNvSpPr>
          <p:nvPr>
            <p:ph type="body" idx="13"/>
          </p:nvPr>
        </p:nvSpPr>
        <p:spPr>
          <a:xfrm>
            <a:off x="7768372" y="4513456"/>
            <a:ext cx="724962" cy="6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5" name="Google Shape;895;p79"/>
          <p:cNvSpPr txBox="1">
            <a:spLocks noGrp="1"/>
          </p:cNvSpPr>
          <p:nvPr>
            <p:ph type="body" idx="14"/>
          </p:nvPr>
        </p:nvSpPr>
        <p:spPr>
          <a:xfrm>
            <a:off x="1425699" y="3830619"/>
            <a:ext cx="4867324" cy="1780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6" name="Google Shape;896;p79"/>
          <p:cNvSpPr txBox="1">
            <a:spLocks noGrp="1"/>
          </p:cNvSpPr>
          <p:nvPr>
            <p:ph type="body" idx="15"/>
          </p:nvPr>
        </p:nvSpPr>
        <p:spPr>
          <a:xfrm>
            <a:off x="1425699" y="3171383"/>
            <a:ext cx="4867324" cy="586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7" name="Google Shape;897;p79"/>
          <p:cNvSpPr txBox="1">
            <a:spLocks noGrp="1"/>
          </p:cNvSpPr>
          <p:nvPr>
            <p:ph type="title"/>
          </p:nvPr>
        </p:nvSpPr>
        <p:spPr>
          <a:xfrm>
            <a:off x="3022600" y="1250122"/>
            <a:ext cx="12242800" cy="1042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8" name="Google Shape;898;p79"/>
          <p:cNvSpPr txBox="1">
            <a:spLocks noGrp="1"/>
          </p:cNvSpPr>
          <p:nvPr>
            <p:ph type="body" idx="16"/>
          </p:nvPr>
        </p:nvSpPr>
        <p:spPr>
          <a:xfrm>
            <a:off x="3022601" y="2293030"/>
            <a:ext cx="12242800" cy="440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8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8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8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8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8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/>
                                        <p:tgtEl>
                                          <p:spTgt spid="8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8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8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/>
                                        <p:tgtEl>
                                          <p:spTgt spid="8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5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/>
                                        <p:tgtEl>
                                          <p:spTgt spid="8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500"/>
                            </p:stCondLst>
                            <p:childTnLst>
                              <p:par>
                                <p:cTn id="5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/>
                                        <p:tgtEl>
                                          <p:spTgt spid="8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0"/>
                            </p:stCondLst>
                            <p:childTnLst>
                              <p:par>
                                <p:cTn id="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/>
                                        <p:tgtEl>
                                          <p:spTgt spid="8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5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/>
                                        <p:tgtEl>
                                          <p:spTgt spid="8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50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/>
                                        <p:tgtEl>
                                          <p:spTgt spid="8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500"/>
                            </p:stCondLst>
                            <p:childTnLst>
                              <p:par>
                                <p:cTn id="6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/>
                                        <p:tgtEl>
                                          <p:spTgt spid="8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6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/>
                                        <p:tgtEl>
                                          <p:spTgt spid="8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7500"/>
                            </p:stCondLst>
                            <p:childTnLst>
                              <p:par>
                                <p:cTn id="7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/>
                                        <p:tgtEl>
                                          <p:spTgt spid="8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8500"/>
                            </p:stCondLst>
                            <p:childTnLst>
                              <p:par>
                                <p:cTn id="8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/>
                                        <p:tgtEl>
                                          <p:spTgt spid="8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9500"/>
                            </p:stCondLst>
                            <p:childTnLst>
                              <p:par>
                                <p:cTn id="8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/>
                                        <p:tgtEl>
                                          <p:spTgt spid="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500"/>
                            </p:stCondLst>
                            <p:childTnLst>
                              <p:par>
                                <p:cTn id="8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/>
                                        <p:tgtEl>
                                          <p:spTgt spid="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1500"/>
                            </p:stCondLst>
                            <p:childTnLst>
                              <p:par>
                                <p:cTn id="9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000"/>
                                        <p:tgtEl>
                                          <p:spTgt spid="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2500"/>
                            </p:stCondLst>
                            <p:childTnLst>
                              <p:par>
                                <p:cTn id="9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000"/>
                                        <p:tgtEl>
                                          <p:spTgt spid="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3500"/>
                            </p:stCondLst>
                            <p:childTnLst>
                              <p:par>
                                <p:cTn id="10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/>
                                        <p:tgtEl>
                                          <p:spTgt spid="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4500"/>
                            </p:stCondLst>
                            <p:childTnLst>
                              <p:par>
                                <p:cTn id="10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000"/>
                                        <p:tgtEl>
                                          <p:spTgt spid="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1000"/>
                                        <p:tgtEl>
                                          <p:spTgt spid="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6500"/>
                            </p:stCondLst>
                            <p:childTnLst>
                              <p:par>
                                <p:cTn id="1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1000"/>
                                        <p:tgtEl>
                                          <p:spTgt spid="8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7500"/>
                            </p:stCondLst>
                            <p:childTnLst>
                              <p:par>
                                <p:cTn id="1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1000"/>
                                        <p:tgtEl>
                                          <p:spTgt spid="8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1000"/>
                                        <p:tgtEl>
                                          <p:spTgt spid="8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1000"/>
                                        <p:tgtEl>
                                          <p:spTgt spid="8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/>
                                        <p:tgtEl>
                                          <p:spTgt spid="8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1000"/>
                                        <p:tgtEl>
                                          <p:spTgt spid="8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1000"/>
                                        <p:tgtEl>
                                          <p:spTgt spid="8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1000"/>
                                        <p:tgtEl>
                                          <p:spTgt spid="8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1000"/>
                                        <p:tgtEl>
                                          <p:spTgt spid="8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1000"/>
                                        <p:tgtEl>
                                          <p:spTgt spid="8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1000"/>
                                        <p:tgtEl>
                                          <p:spTgt spid="8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1000"/>
                                        <p:tgtEl>
                                          <p:spTgt spid="8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1000"/>
                                        <p:tgtEl>
                                          <p:spTgt spid="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1000"/>
                                        <p:tgtEl>
                                          <p:spTgt spid="8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1000"/>
                                        <p:tgtEl>
                                          <p:spTgt spid="8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8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8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8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8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8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8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8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8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8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8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8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8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8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8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8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8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8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8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1000"/>
                                        <p:tgtEl>
                                          <p:spTgt spid="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1000"/>
                                        <p:tgtEl>
                                          <p:spTgt spid="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1000"/>
                                        <p:tgtEl>
                                          <p:spTgt spid="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1000"/>
                                        <p:tgtEl>
                                          <p:spTgt spid="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8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8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8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8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8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8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8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1000"/>
                                        <p:tgtEl>
                                          <p:spTgt spid="8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8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1000"/>
                                        <p:tgtEl>
                                          <p:spTgt spid="8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8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1000"/>
                                        <p:tgtEl>
                                          <p:spTgt spid="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1000"/>
                                        <p:tgtEl>
                                          <p:spTgt spid="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28500"/>
                            </p:stCondLst>
                            <p:childTnLst>
                              <p:par>
                                <p:cTn id="2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8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29000"/>
                            </p:stCondLst>
                            <p:childTnLst>
                              <p:par>
                                <p:cTn id="2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8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29500"/>
                            </p:stCondLst>
                            <p:childTnLst>
                              <p:par>
                                <p:cTn id="2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8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30000"/>
                            </p:stCondLst>
                            <p:childTnLst>
                              <p:par>
                                <p:cTn id="2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8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30500"/>
                            </p:stCondLst>
                            <p:childTnLst>
                              <p:par>
                                <p:cTn id="2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8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31000"/>
                            </p:stCondLst>
                            <p:childTnLst>
                              <p:par>
                                <p:cTn id="3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8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31500"/>
                            </p:stCondLst>
                            <p:childTnLst>
                              <p:par>
                                <p:cTn id="3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8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32000"/>
                            </p:stCondLst>
                            <p:childTnLst>
                              <p:par>
                                <p:cTn id="3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8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32500"/>
                            </p:stCondLst>
                            <p:childTnLst>
                              <p:par>
                                <p:cTn id="3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8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33000"/>
                            </p:stCondLst>
                            <p:childTnLst>
                              <p:par>
                                <p:cTn id="3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33500"/>
                            </p:stCondLst>
                            <p:childTnLst>
                              <p:par>
                                <p:cTn id="3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8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34000"/>
                            </p:stCondLst>
                            <p:childTnLst>
                              <p:par>
                                <p:cTn id="3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8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34500"/>
                            </p:stCondLst>
                            <p:childTnLst>
                              <p:par>
                                <p:cTn id="3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8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35000"/>
                            </p:stCondLst>
                            <p:childTnLst>
                              <p:par>
                                <p:cTn id="3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8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35500"/>
                            </p:stCondLst>
                            <p:childTnLst>
                              <p:par>
                                <p:cTn id="3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8" dur="500"/>
                                        <p:tgtEl>
                                          <p:spTgt spid="8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36000"/>
                            </p:stCondLst>
                            <p:childTnLst>
                              <p:par>
                                <p:cTn id="3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8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36500"/>
                            </p:stCondLst>
                            <p:childTnLst>
                              <p:par>
                                <p:cTn id="3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8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37000"/>
                            </p:stCondLst>
                            <p:childTnLst>
                              <p:par>
                                <p:cTn id="3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0" dur="500"/>
                                        <p:tgtEl>
                                          <p:spTgt spid="8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37500"/>
                            </p:stCondLst>
                            <p:childTnLst>
                              <p:par>
                                <p:cTn id="35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4" dur="500"/>
                                        <p:tgtEl>
                                          <p:spTgt spid="8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38000"/>
                            </p:stCondLst>
                            <p:childTnLst>
                              <p:par>
                                <p:cTn id="35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8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38500"/>
                            </p:stCondLst>
                            <p:childTnLst>
                              <p:par>
                                <p:cTn id="36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2" dur="500"/>
                                        <p:tgtEl>
                                          <p:spTgt spid="8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39000"/>
                            </p:stCondLst>
                            <p:childTnLst>
                              <p:par>
                                <p:cTn id="36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6" dur="500"/>
                                        <p:tgtEl>
                                          <p:spTgt spid="8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39500"/>
                            </p:stCondLst>
                            <p:childTnLst>
                              <p:par>
                                <p:cTn id="36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8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40000"/>
                            </p:stCondLst>
                            <p:childTnLst>
                              <p:par>
                                <p:cTn id="37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8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40500"/>
                            </p:stCondLst>
                            <p:childTnLst>
                              <p:par>
                                <p:cTn id="37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8" dur="500"/>
                                        <p:tgtEl>
                                          <p:spTgt spid="8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41000"/>
                            </p:stCondLst>
                            <p:childTnLst>
                              <p:par>
                                <p:cTn id="38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500"/>
                                        <p:tgtEl>
                                          <p:spTgt spid="8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41500"/>
                            </p:stCondLst>
                            <p:childTnLst>
                              <p:par>
                                <p:cTn id="38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500"/>
                                        <p:tgtEl>
                                          <p:spTgt spid="8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42000"/>
                            </p:stCondLst>
                            <p:childTnLst>
                              <p:par>
                                <p:cTn id="3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0" dur="500"/>
                                        <p:tgtEl>
                                          <p:spTgt spid="8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42500"/>
                            </p:stCondLst>
                            <p:childTnLst>
                              <p:par>
                                <p:cTn id="3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4" dur="500"/>
                                        <p:tgtEl>
                                          <p:spTgt spid="8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43000"/>
                            </p:stCondLst>
                            <p:childTnLst>
                              <p:par>
                                <p:cTn id="3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8" dur="500"/>
                                        <p:tgtEl>
                                          <p:spTgt spid="8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43500"/>
                            </p:stCondLst>
                            <p:childTnLst>
                              <p:par>
                                <p:cTn id="4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2" dur="500"/>
                                        <p:tgtEl>
                                          <p:spTgt spid="8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44000"/>
                            </p:stCondLst>
                            <p:childTnLst>
                              <p:par>
                                <p:cTn id="4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8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44500"/>
                            </p:stCondLst>
                            <p:childTnLst>
                              <p:par>
                                <p:cTn id="4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500"/>
                                        <p:tgtEl>
                                          <p:spTgt spid="8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45000"/>
                            </p:stCondLst>
                            <p:childTnLst>
                              <p:par>
                                <p:cTn id="4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4" dur="500"/>
                                        <p:tgtEl>
                                          <p:spTgt spid="8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45500"/>
                            </p:stCondLst>
                            <p:childTnLst>
                              <p:par>
                                <p:cTn id="4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8" dur="500"/>
                                        <p:tgtEl>
                                          <p:spTgt spid="8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46000"/>
                            </p:stCondLst>
                            <p:childTnLst>
                              <p:par>
                                <p:cTn id="4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2" dur="500"/>
                                        <p:tgtEl>
                                          <p:spTgt spid="8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46500"/>
                            </p:stCondLst>
                            <p:childTnLst>
                              <p:par>
                                <p:cTn id="4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6" dur="500"/>
                                        <p:tgtEl>
                                          <p:spTgt spid="8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47000"/>
                            </p:stCondLst>
                            <p:childTnLst>
                              <p:par>
                                <p:cTn id="4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0" dur="500"/>
                                        <p:tgtEl>
                                          <p:spTgt spid="8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47500"/>
                            </p:stCondLst>
                            <p:childTnLst>
                              <p:par>
                                <p:cTn id="4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4" dur="500"/>
                                        <p:tgtEl>
                                          <p:spTgt spid="8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48000"/>
                            </p:stCondLst>
                            <p:childTnLst>
                              <p:par>
                                <p:cTn id="4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8" dur="500"/>
                                        <p:tgtEl>
                                          <p:spTgt spid="8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48500"/>
                            </p:stCondLst>
                            <p:childTnLst>
                              <p:par>
                                <p:cTn id="4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2" dur="500"/>
                                        <p:tgtEl>
                                          <p:spTgt spid="8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49000"/>
                            </p:stCondLst>
                            <p:childTnLst>
                              <p:par>
                                <p:cTn id="4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6" dur="500"/>
                                        <p:tgtEl>
                                          <p:spTgt spid="8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49500"/>
                            </p:stCondLst>
                            <p:childTnLst>
                              <p:par>
                                <p:cTn id="4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0" dur="500"/>
                                        <p:tgtEl>
                                          <p:spTgt spid="8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50000"/>
                            </p:stCondLst>
                            <p:childTnLst>
                              <p:par>
                                <p:cTn id="4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4" dur="500"/>
                                        <p:tgtEl>
                                          <p:spTgt spid="8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50500"/>
                            </p:stCondLst>
                            <p:childTnLst>
                              <p:par>
                                <p:cTn id="4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8" dur="500"/>
                                        <p:tgtEl>
                                          <p:spTgt spid="89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>
                            <p:stCondLst>
                              <p:cond delay="51000"/>
                            </p:stCondLst>
                            <p:childTnLst>
                              <p:par>
                                <p:cTn id="4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2" dur="500"/>
                                        <p:tgtEl>
                                          <p:spTgt spid="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51500"/>
                            </p:stCondLst>
                            <p:childTnLst>
                              <p:par>
                                <p:cTn id="4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6" dur="500"/>
                                        <p:tgtEl>
                                          <p:spTgt spid="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52000"/>
                            </p:stCondLst>
                            <p:childTnLst>
                              <p:par>
                                <p:cTn id="4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0" dur="500"/>
                                        <p:tgtEl>
                                          <p:spTgt spid="8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52500"/>
                            </p:stCondLst>
                            <p:childTnLst>
                              <p:par>
                                <p:cTn id="4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4" dur="500"/>
                                        <p:tgtEl>
                                          <p:spTgt spid="8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53000"/>
                            </p:stCondLst>
                            <p:childTnLst>
                              <p:par>
                                <p:cTn id="4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8" dur="500"/>
                                        <p:tgtEl>
                                          <p:spTgt spid="8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53500"/>
                            </p:stCondLst>
                            <p:childTnLst>
                              <p:par>
                                <p:cTn id="4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2" dur="500"/>
                                        <p:tgtEl>
                                          <p:spTgt spid="8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54000"/>
                            </p:stCondLst>
                            <p:childTnLst>
                              <p:par>
                                <p:cTn id="4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6" dur="500"/>
                                        <p:tgtEl>
                                          <p:spTgt spid="8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54500"/>
                            </p:stCondLst>
                            <p:childTnLst>
                              <p:par>
                                <p:cTn id="4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0" dur="500"/>
                                        <p:tgtEl>
                                          <p:spTgt spid="8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55000"/>
                            </p:stCondLst>
                            <p:childTnLst>
                              <p:par>
                                <p:cTn id="4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4" dur="500"/>
                                        <p:tgtEl>
                                          <p:spTgt spid="89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5" fill="hold">
                            <p:stCondLst>
                              <p:cond delay="55500"/>
                            </p:stCondLst>
                            <p:childTnLst>
                              <p:par>
                                <p:cTn id="4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8" dur="500"/>
                                        <p:tgtEl>
                                          <p:spTgt spid="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56000"/>
                            </p:stCondLst>
                            <p:childTnLst>
                              <p:par>
                                <p:cTn id="5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2" dur="500"/>
                                        <p:tgtEl>
                                          <p:spTgt spid="8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56500"/>
                            </p:stCondLst>
                            <p:childTnLst>
                              <p:par>
                                <p:cTn id="5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6" dur="500"/>
                                        <p:tgtEl>
                                          <p:spTgt spid="8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7" fill="hold">
                            <p:stCondLst>
                              <p:cond delay="57000"/>
                            </p:stCondLst>
                            <p:childTnLst>
                              <p:par>
                                <p:cTn id="5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0" dur="500"/>
                                        <p:tgtEl>
                                          <p:spTgt spid="8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57500"/>
                            </p:stCondLst>
                            <p:childTnLst>
                              <p:par>
                                <p:cTn id="5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4" dur="500"/>
                                        <p:tgtEl>
                                          <p:spTgt spid="8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58000"/>
                            </p:stCondLst>
                            <p:childTnLst>
                              <p:par>
                                <p:cTn id="5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8" dur="500"/>
                                        <p:tgtEl>
                                          <p:spTgt spid="8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58500"/>
                            </p:stCondLst>
                            <p:childTnLst>
                              <p:par>
                                <p:cTn id="5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2" dur="500"/>
                                        <p:tgtEl>
                                          <p:spTgt spid="8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59000"/>
                            </p:stCondLst>
                            <p:childTnLst>
                              <p:par>
                                <p:cTn id="5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6" dur="500"/>
                                        <p:tgtEl>
                                          <p:spTgt spid="8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59500"/>
                            </p:stCondLst>
                            <p:childTnLst>
                              <p:par>
                                <p:cTn id="5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0" dur="500"/>
                                        <p:tgtEl>
                                          <p:spTgt spid="8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60000"/>
                            </p:stCondLst>
                            <p:childTnLst>
                              <p:par>
                                <p:cTn id="5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4" dur="500"/>
                                        <p:tgtEl>
                                          <p:spTgt spid="8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60500"/>
                            </p:stCondLst>
                            <p:childTnLst>
                              <p:par>
                                <p:cTn id="5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8" dur="500"/>
                                        <p:tgtEl>
                                          <p:spTgt spid="8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61000"/>
                            </p:stCondLst>
                            <p:childTnLst>
                              <p:par>
                                <p:cTn id="5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2" dur="500"/>
                                        <p:tgtEl>
                                          <p:spTgt spid="8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3" fill="hold">
                            <p:stCondLst>
                              <p:cond delay="61500"/>
                            </p:stCondLst>
                            <p:childTnLst>
                              <p:par>
                                <p:cTn id="5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6" dur="500"/>
                                        <p:tgtEl>
                                          <p:spTgt spid="8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62000"/>
                            </p:stCondLst>
                            <p:childTnLst>
                              <p:par>
                                <p:cTn id="5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0" dur="500"/>
                                        <p:tgtEl>
                                          <p:spTgt spid="8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62500"/>
                            </p:stCondLst>
                            <p:childTnLst>
                              <p:par>
                                <p:cTn id="5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4" dur="500"/>
                                        <p:tgtEl>
                                          <p:spTgt spid="8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5" fill="hold">
                            <p:stCondLst>
                              <p:cond delay="63000"/>
                            </p:stCondLst>
                            <p:childTnLst>
                              <p:par>
                                <p:cTn id="5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8" dur="500"/>
                                        <p:tgtEl>
                                          <p:spTgt spid="8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63500"/>
                            </p:stCondLst>
                            <p:childTnLst>
                              <p:par>
                                <p:cTn id="5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2" dur="500"/>
                                        <p:tgtEl>
                                          <p:spTgt spid="8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>
                            <p:stCondLst>
                              <p:cond delay="64000"/>
                            </p:stCondLst>
                            <p:childTnLst>
                              <p:par>
                                <p:cTn id="5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6" dur="500"/>
                                        <p:tgtEl>
                                          <p:spTgt spid="8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keywords">
  <p:cSld name="4 keywords"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80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1" name="Google Shape;901;p80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902" name="Google Shape;902;p80"/>
          <p:cNvSpPr/>
          <p:nvPr/>
        </p:nvSpPr>
        <p:spPr>
          <a:xfrm>
            <a:off x="7127875" y="1905025"/>
            <a:ext cx="3718316" cy="90614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3" name="Google Shape;903;p80"/>
          <p:cNvSpPr txBox="1">
            <a:spLocks noGrp="1"/>
          </p:cNvSpPr>
          <p:nvPr>
            <p:ph type="body" idx="1"/>
          </p:nvPr>
        </p:nvSpPr>
        <p:spPr>
          <a:xfrm>
            <a:off x="7266012" y="2032417"/>
            <a:ext cx="3432517" cy="6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4" name="Google Shape;904;p80"/>
          <p:cNvSpPr/>
          <p:nvPr/>
        </p:nvSpPr>
        <p:spPr>
          <a:xfrm>
            <a:off x="7127875" y="3776687"/>
            <a:ext cx="3718316" cy="906140"/>
          </a:xfrm>
          <a:prstGeom prst="rect">
            <a:avLst/>
          </a:prstGeom>
          <a:solidFill>
            <a:srgbClr val="CFDD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5" name="Google Shape;905;p80"/>
          <p:cNvSpPr txBox="1">
            <a:spLocks noGrp="1"/>
          </p:cNvSpPr>
          <p:nvPr>
            <p:ph type="body" idx="2"/>
          </p:nvPr>
        </p:nvSpPr>
        <p:spPr>
          <a:xfrm>
            <a:off x="7266012" y="3904079"/>
            <a:ext cx="3432517" cy="6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6" name="Google Shape;906;p80"/>
          <p:cNvSpPr/>
          <p:nvPr/>
        </p:nvSpPr>
        <p:spPr>
          <a:xfrm>
            <a:off x="7127875" y="5648349"/>
            <a:ext cx="3718316" cy="90614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7" name="Google Shape;907;p80"/>
          <p:cNvSpPr txBox="1">
            <a:spLocks noGrp="1"/>
          </p:cNvSpPr>
          <p:nvPr>
            <p:ph type="body" idx="3"/>
          </p:nvPr>
        </p:nvSpPr>
        <p:spPr>
          <a:xfrm>
            <a:off x="7266012" y="5775741"/>
            <a:ext cx="3432517" cy="6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8" name="Google Shape;908;p80"/>
          <p:cNvSpPr/>
          <p:nvPr/>
        </p:nvSpPr>
        <p:spPr>
          <a:xfrm>
            <a:off x="7127875" y="7521600"/>
            <a:ext cx="3718316" cy="906140"/>
          </a:xfrm>
          <a:prstGeom prst="rect">
            <a:avLst/>
          </a:prstGeom>
          <a:solidFill>
            <a:srgbClr val="CFDD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9" name="Google Shape;909;p80"/>
          <p:cNvSpPr txBox="1">
            <a:spLocks noGrp="1"/>
          </p:cNvSpPr>
          <p:nvPr>
            <p:ph type="body" idx="4"/>
          </p:nvPr>
        </p:nvSpPr>
        <p:spPr>
          <a:xfrm>
            <a:off x="7266012" y="7648992"/>
            <a:ext cx="3432517" cy="6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0" name="Google Shape;910;p80"/>
          <p:cNvSpPr txBox="1">
            <a:spLocks noGrp="1"/>
          </p:cNvSpPr>
          <p:nvPr>
            <p:ph type="body" idx="5"/>
          </p:nvPr>
        </p:nvSpPr>
        <p:spPr>
          <a:xfrm>
            <a:off x="11477576" y="1553624"/>
            <a:ext cx="4867324" cy="1512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1" name="Google Shape;911;p80"/>
          <p:cNvSpPr txBox="1">
            <a:spLocks noGrp="1"/>
          </p:cNvSpPr>
          <p:nvPr>
            <p:ph type="body" idx="6"/>
          </p:nvPr>
        </p:nvSpPr>
        <p:spPr>
          <a:xfrm>
            <a:off x="11477576" y="3425286"/>
            <a:ext cx="4867324" cy="1512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2" name="Google Shape;912;p80"/>
          <p:cNvSpPr txBox="1">
            <a:spLocks noGrp="1"/>
          </p:cNvSpPr>
          <p:nvPr>
            <p:ph type="body" idx="7"/>
          </p:nvPr>
        </p:nvSpPr>
        <p:spPr>
          <a:xfrm>
            <a:off x="11477576" y="5297313"/>
            <a:ext cx="4867324" cy="1512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3" name="Google Shape;913;p80"/>
          <p:cNvSpPr txBox="1">
            <a:spLocks noGrp="1"/>
          </p:cNvSpPr>
          <p:nvPr>
            <p:ph type="body" idx="8"/>
          </p:nvPr>
        </p:nvSpPr>
        <p:spPr>
          <a:xfrm>
            <a:off x="11477576" y="7169340"/>
            <a:ext cx="4867324" cy="1512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4" name="Google Shape;914;p80"/>
          <p:cNvSpPr txBox="1">
            <a:spLocks noGrp="1"/>
          </p:cNvSpPr>
          <p:nvPr>
            <p:ph type="title"/>
          </p:nvPr>
        </p:nvSpPr>
        <p:spPr>
          <a:xfrm>
            <a:off x="1403351" y="3633535"/>
            <a:ext cx="5111750" cy="3018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9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9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75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9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8500"/>
                            </p:stCondLst>
                            <p:childTnLst>
                              <p:par>
                                <p:cTn id="1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9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90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9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9500"/>
                            </p:stCondLst>
                            <p:childTnLst>
                              <p:par>
                                <p:cTn id="1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9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9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9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9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9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9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9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9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9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2500"/>
                            </p:stCondLst>
                            <p:childTnLst>
                              <p:par>
                                <p:cTn id="1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9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9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3500"/>
                            </p:stCondLst>
                            <p:childTnLst>
                              <p:par>
                                <p:cTn id="1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9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14500"/>
                            </p:stCondLst>
                            <p:childTnLst>
                              <p:par>
                                <p:cTn id="1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9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15000"/>
                            </p:stCondLst>
                            <p:childTnLst>
                              <p:par>
                                <p:cTn id="2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9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5500"/>
                            </p:stCondLst>
                            <p:childTnLst>
                              <p:par>
                                <p:cTn id="2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9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6000"/>
                            </p:stCondLst>
                            <p:childTnLst>
                              <p:par>
                                <p:cTn id="21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9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9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9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9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9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9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9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90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90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16500"/>
                            </p:stCondLst>
                            <p:childTnLst>
                              <p:par>
                                <p:cTn id="2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9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7000"/>
                            </p:stCondLst>
                            <p:childTnLst>
                              <p:par>
                                <p:cTn id="2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9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17500"/>
                            </p:stCondLst>
                            <p:childTnLst>
                              <p:par>
                                <p:cTn id="2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9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18000"/>
                            </p:stCondLst>
                            <p:childTnLst>
                              <p:par>
                                <p:cTn id="2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9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18500"/>
                            </p:stCondLst>
                            <p:childTnLst>
                              <p:par>
                                <p:cTn id="2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9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9000"/>
                            </p:stCondLst>
                            <p:childTnLst>
                              <p:par>
                                <p:cTn id="2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9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19500"/>
                            </p:stCondLst>
                            <p:childTnLst>
                              <p:par>
                                <p:cTn id="2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9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20000"/>
                            </p:stCondLst>
                            <p:childTnLst>
                              <p:par>
                                <p:cTn id="2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9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20500"/>
                            </p:stCondLst>
                            <p:childTnLst>
                              <p:par>
                                <p:cTn id="2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9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keywords">
  <p:cSld name="5 keywords"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81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81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918" name="Google Shape;918;p81"/>
          <p:cNvSpPr/>
          <p:nvPr/>
        </p:nvSpPr>
        <p:spPr>
          <a:xfrm>
            <a:off x="7127875" y="1689628"/>
            <a:ext cx="3718316" cy="90614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9" name="Google Shape;919;p81"/>
          <p:cNvSpPr txBox="1">
            <a:spLocks noGrp="1"/>
          </p:cNvSpPr>
          <p:nvPr>
            <p:ph type="body" idx="1"/>
          </p:nvPr>
        </p:nvSpPr>
        <p:spPr>
          <a:xfrm>
            <a:off x="7266012" y="1817020"/>
            <a:ext cx="3432517" cy="6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0" name="Google Shape;920;p81"/>
          <p:cNvSpPr txBox="1">
            <a:spLocks noGrp="1"/>
          </p:cNvSpPr>
          <p:nvPr>
            <p:ph type="body" idx="2"/>
          </p:nvPr>
        </p:nvSpPr>
        <p:spPr>
          <a:xfrm>
            <a:off x="11477576" y="1398588"/>
            <a:ext cx="4867324" cy="1363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1" name="Google Shape;921;p81"/>
          <p:cNvSpPr txBox="1">
            <a:spLocks noGrp="1"/>
          </p:cNvSpPr>
          <p:nvPr>
            <p:ph type="title"/>
          </p:nvPr>
        </p:nvSpPr>
        <p:spPr>
          <a:xfrm>
            <a:off x="1403351" y="3633535"/>
            <a:ext cx="5111750" cy="3018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81"/>
          <p:cNvSpPr/>
          <p:nvPr/>
        </p:nvSpPr>
        <p:spPr>
          <a:xfrm>
            <a:off x="7127875" y="3220692"/>
            <a:ext cx="3718316" cy="906140"/>
          </a:xfrm>
          <a:prstGeom prst="rect">
            <a:avLst/>
          </a:prstGeom>
          <a:solidFill>
            <a:srgbClr val="CFDD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3" name="Google Shape;923;p81"/>
          <p:cNvSpPr txBox="1">
            <a:spLocks noGrp="1"/>
          </p:cNvSpPr>
          <p:nvPr>
            <p:ph type="body" idx="3"/>
          </p:nvPr>
        </p:nvSpPr>
        <p:spPr>
          <a:xfrm>
            <a:off x="7266012" y="3348084"/>
            <a:ext cx="3432517" cy="6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4" name="Google Shape;924;p81"/>
          <p:cNvSpPr txBox="1">
            <a:spLocks noGrp="1"/>
          </p:cNvSpPr>
          <p:nvPr>
            <p:ph type="body" idx="4"/>
          </p:nvPr>
        </p:nvSpPr>
        <p:spPr>
          <a:xfrm>
            <a:off x="11477576" y="2929652"/>
            <a:ext cx="4867324" cy="1363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5" name="Google Shape;925;p81"/>
          <p:cNvSpPr/>
          <p:nvPr/>
        </p:nvSpPr>
        <p:spPr>
          <a:xfrm>
            <a:off x="7127875" y="4751756"/>
            <a:ext cx="3718316" cy="90614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6" name="Google Shape;926;p81"/>
          <p:cNvSpPr txBox="1">
            <a:spLocks noGrp="1"/>
          </p:cNvSpPr>
          <p:nvPr>
            <p:ph type="body" idx="5"/>
          </p:nvPr>
        </p:nvSpPr>
        <p:spPr>
          <a:xfrm>
            <a:off x="7266012" y="4879148"/>
            <a:ext cx="3432517" cy="6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7" name="Google Shape;927;p81"/>
          <p:cNvSpPr txBox="1">
            <a:spLocks noGrp="1"/>
          </p:cNvSpPr>
          <p:nvPr>
            <p:ph type="body" idx="6"/>
          </p:nvPr>
        </p:nvSpPr>
        <p:spPr>
          <a:xfrm>
            <a:off x="11477576" y="4460716"/>
            <a:ext cx="4867324" cy="1363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8" name="Google Shape;928;p81"/>
          <p:cNvSpPr/>
          <p:nvPr/>
        </p:nvSpPr>
        <p:spPr>
          <a:xfrm>
            <a:off x="7127875" y="6282820"/>
            <a:ext cx="3718316" cy="906140"/>
          </a:xfrm>
          <a:prstGeom prst="rect">
            <a:avLst/>
          </a:prstGeom>
          <a:solidFill>
            <a:srgbClr val="CFDD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9" name="Google Shape;929;p81"/>
          <p:cNvSpPr txBox="1">
            <a:spLocks noGrp="1"/>
          </p:cNvSpPr>
          <p:nvPr>
            <p:ph type="body" idx="7"/>
          </p:nvPr>
        </p:nvSpPr>
        <p:spPr>
          <a:xfrm>
            <a:off x="7266012" y="6410212"/>
            <a:ext cx="3432517" cy="6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0" name="Google Shape;930;p81"/>
          <p:cNvSpPr txBox="1">
            <a:spLocks noGrp="1"/>
          </p:cNvSpPr>
          <p:nvPr>
            <p:ph type="body" idx="8"/>
          </p:nvPr>
        </p:nvSpPr>
        <p:spPr>
          <a:xfrm>
            <a:off x="11477576" y="5991780"/>
            <a:ext cx="4867324" cy="1363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1" name="Google Shape;931;p81"/>
          <p:cNvSpPr/>
          <p:nvPr/>
        </p:nvSpPr>
        <p:spPr>
          <a:xfrm>
            <a:off x="7127875" y="7813885"/>
            <a:ext cx="3718316" cy="90614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2" name="Google Shape;932;p81"/>
          <p:cNvSpPr txBox="1">
            <a:spLocks noGrp="1"/>
          </p:cNvSpPr>
          <p:nvPr>
            <p:ph type="body" idx="9"/>
          </p:nvPr>
        </p:nvSpPr>
        <p:spPr>
          <a:xfrm>
            <a:off x="7266012" y="7941277"/>
            <a:ext cx="3432517" cy="6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3" name="Google Shape;933;p81"/>
          <p:cNvSpPr txBox="1">
            <a:spLocks noGrp="1"/>
          </p:cNvSpPr>
          <p:nvPr>
            <p:ph type="body" idx="13"/>
          </p:nvPr>
        </p:nvSpPr>
        <p:spPr>
          <a:xfrm>
            <a:off x="11477576" y="7522845"/>
            <a:ext cx="4867324" cy="1363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9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9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75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9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8500"/>
                            </p:stCondLst>
                            <p:childTnLst>
                              <p:par>
                                <p:cTn id="1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9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90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9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9500"/>
                            </p:stCondLst>
                            <p:childTnLst>
                              <p:par>
                                <p:cTn id="1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9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9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9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9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9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9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9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9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9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9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9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9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9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2500"/>
                            </p:stCondLst>
                            <p:childTnLst>
                              <p:par>
                                <p:cTn id="1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9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9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3500"/>
                            </p:stCondLst>
                            <p:childTnLst>
                              <p:par>
                                <p:cTn id="1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9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14500"/>
                            </p:stCondLst>
                            <p:childTnLst>
                              <p:par>
                                <p:cTn id="1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9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15000"/>
                            </p:stCondLst>
                            <p:childTnLst>
                              <p:par>
                                <p:cTn id="2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9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5500"/>
                            </p:stCondLst>
                            <p:childTnLst>
                              <p:par>
                                <p:cTn id="2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9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6000"/>
                            </p:stCondLst>
                            <p:childTnLst>
                              <p:par>
                                <p:cTn id="21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9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9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9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9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9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9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9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9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9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16500"/>
                            </p:stCondLst>
                            <p:childTnLst>
                              <p:par>
                                <p:cTn id="2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7000"/>
                            </p:stCondLst>
                            <p:childTnLst>
                              <p:par>
                                <p:cTn id="2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9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17500"/>
                            </p:stCondLst>
                            <p:childTnLst>
                              <p:par>
                                <p:cTn id="2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9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18000"/>
                            </p:stCondLst>
                            <p:childTnLst>
                              <p:par>
                                <p:cTn id="2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9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18500"/>
                            </p:stCondLst>
                            <p:childTnLst>
                              <p:par>
                                <p:cTn id="2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9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9000"/>
                            </p:stCondLst>
                            <p:childTnLst>
                              <p:par>
                                <p:cTn id="2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9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19500"/>
                            </p:stCondLst>
                            <p:childTnLst>
                              <p:par>
                                <p:cTn id="2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9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20000"/>
                            </p:stCondLst>
                            <p:childTnLst>
                              <p:par>
                                <p:cTn id="2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9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20500"/>
                            </p:stCondLst>
                            <p:childTnLst>
                              <p:par>
                                <p:cTn id="2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9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21000"/>
                            </p:stCondLst>
                            <p:childTnLst>
                              <p:par>
                                <p:cTn id="27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9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9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9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9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9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9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9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9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21500"/>
                            </p:stCondLst>
                            <p:childTnLst>
                              <p:par>
                                <p:cTn id="3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22000"/>
                            </p:stCondLst>
                            <p:childTnLst>
                              <p:par>
                                <p:cTn id="3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9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22500"/>
                            </p:stCondLst>
                            <p:childTnLst>
                              <p:par>
                                <p:cTn id="3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9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23000"/>
                            </p:stCondLst>
                            <p:childTnLst>
                              <p:par>
                                <p:cTn id="3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9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23500"/>
                            </p:stCondLst>
                            <p:childTnLst>
                              <p:par>
                                <p:cTn id="3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9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24000"/>
                            </p:stCondLst>
                            <p:childTnLst>
                              <p:par>
                                <p:cTn id="3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9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24500"/>
                            </p:stCondLst>
                            <p:childTnLst>
                              <p:par>
                                <p:cTn id="3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9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25000"/>
                            </p:stCondLst>
                            <p:childTnLst>
                              <p:par>
                                <p:cTn id="3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8" dur="500"/>
                                        <p:tgtEl>
                                          <p:spTgt spid="9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25500"/>
                            </p:stCondLst>
                            <p:childTnLst>
                              <p:par>
                                <p:cTn id="3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9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keywords and texts">
  <p:cSld name="3 keywords and texts"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p82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6" name="Google Shape;936;p82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937" name="Google Shape;937;p82"/>
          <p:cNvSpPr/>
          <p:nvPr/>
        </p:nvSpPr>
        <p:spPr>
          <a:xfrm>
            <a:off x="4494213" y="2254249"/>
            <a:ext cx="2830512" cy="2830512"/>
          </a:xfrm>
          <a:prstGeom prst="rect">
            <a:avLst/>
          </a:prstGeom>
          <a:solidFill>
            <a:srgbClr val="DFE8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8" name="Google Shape;938;p82"/>
          <p:cNvSpPr/>
          <p:nvPr/>
        </p:nvSpPr>
        <p:spPr>
          <a:xfrm>
            <a:off x="5965825" y="5199065"/>
            <a:ext cx="2830512" cy="2830512"/>
          </a:xfrm>
          <a:prstGeom prst="rect">
            <a:avLst/>
          </a:prstGeom>
          <a:solidFill>
            <a:srgbClr val="CFDD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9" name="Google Shape;939;p82"/>
          <p:cNvSpPr/>
          <p:nvPr/>
        </p:nvSpPr>
        <p:spPr>
          <a:xfrm>
            <a:off x="3022600" y="5199065"/>
            <a:ext cx="2830512" cy="2830512"/>
          </a:xfrm>
          <a:prstGeom prst="rect">
            <a:avLst/>
          </a:prstGeom>
          <a:solidFill>
            <a:srgbClr val="D1D1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0" name="Google Shape;940;p82"/>
          <p:cNvSpPr txBox="1">
            <a:spLocks noGrp="1"/>
          </p:cNvSpPr>
          <p:nvPr>
            <p:ph type="title"/>
          </p:nvPr>
        </p:nvSpPr>
        <p:spPr>
          <a:xfrm>
            <a:off x="11160125" y="2177141"/>
            <a:ext cx="5165725" cy="2869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1" name="Google Shape;941;p82"/>
          <p:cNvSpPr txBox="1">
            <a:spLocks noGrp="1"/>
          </p:cNvSpPr>
          <p:nvPr>
            <p:ph type="body" idx="1"/>
          </p:nvPr>
        </p:nvSpPr>
        <p:spPr>
          <a:xfrm>
            <a:off x="11179175" y="5360988"/>
            <a:ext cx="5165725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2" name="Google Shape;942;p82"/>
          <p:cNvSpPr txBox="1">
            <a:spLocks noGrp="1"/>
          </p:cNvSpPr>
          <p:nvPr>
            <p:ph type="body" idx="2"/>
          </p:nvPr>
        </p:nvSpPr>
        <p:spPr>
          <a:xfrm>
            <a:off x="4494213" y="3363743"/>
            <a:ext cx="2830512" cy="6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3" name="Google Shape;943;p82"/>
          <p:cNvSpPr txBox="1">
            <a:spLocks noGrp="1"/>
          </p:cNvSpPr>
          <p:nvPr>
            <p:ph type="body" idx="3"/>
          </p:nvPr>
        </p:nvSpPr>
        <p:spPr>
          <a:xfrm>
            <a:off x="3022600" y="6308559"/>
            <a:ext cx="2830512" cy="6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4" name="Google Shape;944;p82"/>
          <p:cNvSpPr txBox="1">
            <a:spLocks noGrp="1"/>
          </p:cNvSpPr>
          <p:nvPr>
            <p:ph type="body" idx="4"/>
          </p:nvPr>
        </p:nvSpPr>
        <p:spPr>
          <a:xfrm>
            <a:off x="5965825" y="6308559"/>
            <a:ext cx="2830512" cy="6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9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1000"/>
                                        <p:tgtEl>
                                          <p:spTgt spid="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keywords and texts">
  <p:cSld name="4 keywords and texts"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p83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7" name="Google Shape;947;p83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948" name="Google Shape;948;p83"/>
          <p:cNvSpPr/>
          <p:nvPr/>
        </p:nvSpPr>
        <p:spPr>
          <a:xfrm>
            <a:off x="3022600" y="1925639"/>
            <a:ext cx="2830512" cy="283051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9" name="Google Shape;949;p83"/>
          <p:cNvSpPr/>
          <p:nvPr/>
        </p:nvSpPr>
        <p:spPr>
          <a:xfrm>
            <a:off x="5965825" y="2640014"/>
            <a:ext cx="2830512" cy="2830512"/>
          </a:xfrm>
          <a:prstGeom prst="rect">
            <a:avLst/>
          </a:prstGeom>
          <a:solidFill>
            <a:srgbClr val="CFDD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0" name="Google Shape;950;p83"/>
          <p:cNvSpPr/>
          <p:nvPr/>
        </p:nvSpPr>
        <p:spPr>
          <a:xfrm>
            <a:off x="3022600" y="4870455"/>
            <a:ext cx="2830512" cy="2830512"/>
          </a:xfrm>
          <a:prstGeom prst="rect">
            <a:avLst/>
          </a:prstGeom>
          <a:solidFill>
            <a:srgbClr val="CFDD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1" name="Google Shape;951;p83"/>
          <p:cNvSpPr/>
          <p:nvPr/>
        </p:nvSpPr>
        <p:spPr>
          <a:xfrm>
            <a:off x="5965825" y="5584830"/>
            <a:ext cx="2830512" cy="283051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2" name="Google Shape;952;p83"/>
          <p:cNvSpPr txBox="1">
            <a:spLocks noGrp="1"/>
          </p:cNvSpPr>
          <p:nvPr>
            <p:ph type="title"/>
          </p:nvPr>
        </p:nvSpPr>
        <p:spPr>
          <a:xfrm>
            <a:off x="11160125" y="2177141"/>
            <a:ext cx="5165725" cy="2869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3" name="Google Shape;953;p83"/>
          <p:cNvSpPr txBox="1">
            <a:spLocks noGrp="1"/>
          </p:cNvSpPr>
          <p:nvPr>
            <p:ph type="body" idx="1"/>
          </p:nvPr>
        </p:nvSpPr>
        <p:spPr>
          <a:xfrm>
            <a:off x="11179175" y="5360988"/>
            <a:ext cx="5165725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4" name="Google Shape;954;p83"/>
          <p:cNvSpPr txBox="1">
            <a:spLocks noGrp="1"/>
          </p:cNvSpPr>
          <p:nvPr>
            <p:ph type="body" idx="2"/>
          </p:nvPr>
        </p:nvSpPr>
        <p:spPr>
          <a:xfrm>
            <a:off x="3022600" y="3035133"/>
            <a:ext cx="2830512" cy="6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5" name="Google Shape;955;p83"/>
          <p:cNvSpPr txBox="1">
            <a:spLocks noGrp="1"/>
          </p:cNvSpPr>
          <p:nvPr>
            <p:ph type="body" idx="3"/>
          </p:nvPr>
        </p:nvSpPr>
        <p:spPr>
          <a:xfrm>
            <a:off x="3022600" y="5979949"/>
            <a:ext cx="2830512" cy="6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6" name="Google Shape;956;p83"/>
          <p:cNvSpPr txBox="1">
            <a:spLocks noGrp="1"/>
          </p:cNvSpPr>
          <p:nvPr>
            <p:ph type="body" idx="4"/>
          </p:nvPr>
        </p:nvSpPr>
        <p:spPr>
          <a:xfrm>
            <a:off x="5965825" y="3749508"/>
            <a:ext cx="2830512" cy="6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7" name="Google Shape;957;p83"/>
          <p:cNvSpPr txBox="1">
            <a:spLocks noGrp="1"/>
          </p:cNvSpPr>
          <p:nvPr>
            <p:ph type="body" idx="5"/>
          </p:nvPr>
        </p:nvSpPr>
        <p:spPr>
          <a:xfrm>
            <a:off x="5965825" y="6694324"/>
            <a:ext cx="2830512" cy="6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9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9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9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1000"/>
                                        <p:tgtEl>
                                          <p:spTgt spid="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ey">
  <p:cSld name="Key"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84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0" name="Google Shape;960;p84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961" name="Google Shape;961;p84"/>
          <p:cNvSpPr/>
          <p:nvPr/>
        </p:nvSpPr>
        <p:spPr>
          <a:xfrm>
            <a:off x="7731956" y="3231126"/>
            <a:ext cx="1080000" cy="295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2" name="Google Shape;962;p84"/>
          <p:cNvSpPr/>
          <p:nvPr/>
        </p:nvSpPr>
        <p:spPr>
          <a:xfrm>
            <a:off x="7731956" y="3727494"/>
            <a:ext cx="720000" cy="295200"/>
          </a:xfrm>
          <a:prstGeom prst="rect">
            <a:avLst/>
          </a:prstGeom>
          <a:solidFill>
            <a:srgbClr val="9B97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3" name="Google Shape;963;p84"/>
          <p:cNvSpPr/>
          <p:nvPr/>
        </p:nvSpPr>
        <p:spPr>
          <a:xfrm>
            <a:off x="7731956" y="4223862"/>
            <a:ext cx="360000" cy="295200"/>
          </a:xfrm>
          <a:prstGeom prst="rect">
            <a:avLst/>
          </a:prstGeom>
          <a:solidFill>
            <a:srgbClr val="BBB9B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4" name="Google Shape;964;p84"/>
          <p:cNvSpPr txBox="1">
            <a:spLocks noGrp="1"/>
          </p:cNvSpPr>
          <p:nvPr>
            <p:ph type="body" idx="1"/>
          </p:nvPr>
        </p:nvSpPr>
        <p:spPr>
          <a:xfrm>
            <a:off x="8898476" y="3097711"/>
            <a:ext cx="2976341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5" name="Google Shape;965;p84"/>
          <p:cNvSpPr txBox="1">
            <a:spLocks noGrp="1"/>
          </p:cNvSpPr>
          <p:nvPr>
            <p:ph type="body" idx="2"/>
          </p:nvPr>
        </p:nvSpPr>
        <p:spPr>
          <a:xfrm>
            <a:off x="8535301" y="3600429"/>
            <a:ext cx="2976341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9797"/>
              </a:buClr>
              <a:buSzPts val="2000"/>
              <a:buFont typeface="Arial"/>
              <a:buNone/>
              <a:defRPr sz="2000">
                <a:solidFill>
                  <a:srgbClr val="9B979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6" name="Google Shape;966;p84"/>
          <p:cNvSpPr txBox="1">
            <a:spLocks noGrp="1"/>
          </p:cNvSpPr>
          <p:nvPr>
            <p:ph type="body" idx="3"/>
          </p:nvPr>
        </p:nvSpPr>
        <p:spPr>
          <a:xfrm>
            <a:off x="8183783" y="4103147"/>
            <a:ext cx="2976341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B9B9"/>
              </a:buClr>
              <a:buSzPts val="2000"/>
              <a:buFont typeface="Arial"/>
              <a:buNone/>
              <a:defRPr sz="2000">
                <a:solidFill>
                  <a:srgbClr val="BBB9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7" name="Google Shape;967;p84"/>
          <p:cNvSpPr txBox="1">
            <a:spLocks noGrp="1"/>
          </p:cNvSpPr>
          <p:nvPr>
            <p:ph type="body" idx="4"/>
          </p:nvPr>
        </p:nvSpPr>
        <p:spPr>
          <a:xfrm>
            <a:off x="12309230" y="3270249"/>
            <a:ext cx="4035669" cy="3744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8" name="Google Shape;968;p84"/>
          <p:cNvSpPr txBox="1">
            <a:spLocks noGrp="1"/>
          </p:cNvSpPr>
          <p:nvPr>
            <p:ph type="title"/>
          </p:nvPr>
        </p:nvSpPr>
        <p:spPr>
          <a:xfrm>
            <a:off x="1403350" y="3633535"/>
            <a:ext cx="4525280" cy="3018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9" name="Google Shape;969;p84"/>
          <p:cNvSpPr/>
          <p:nvPr/>
        </p:nvSpPr>
        <p:spPr>
          <a:xfrm>
            <a:off x="6527800" y="2662239"/>
            <a:ext cx="2138290" cy="4959349"/>
          </a:xfrm>
          <a:custGeom>
            <a:avLst/>
            <a:gdLst/>
            <a:ahLst/>
            <a:cxnLst/>
            <a:rect l="l" t="t" r="r" b="b"/>
            <a:pathLst>
              <a:path w="2138290" h="4959349" extrusionOk="0">
                <a:moveTo>
                  <a:pt x="1069144" y="3116480"/>
                </a:moveTo>
                <a:cubicBezTo>
                  <a:pt x="641829" y="3116480"/>
                  <a:pt x="295421" y="3462888"/>
                  <a:pt x="295421" y="3890203"/>
                </a:cubicBezTo>
                <a:cubicBezTo>
                  <a:pt x="295421" y="4317518"/>
                  <a:pt x="641829" y="4663926"/>
                  <a:pt x="1069144" y="4663926"/>
                </a:cubicBezTo>
                <a:cubicBezTo>
                  <a:pt x="1496459" y="4663926"/>
                  <a:pt x="1842867" y="4317518"/>
                  <a:pt x="1842867" y="3890203"/>
                </a:cubicBezTo>
                <a:cubicBezTo>
                  <a:pt x="1842867" y="3462888"/>
                  <a:pt x="1496459" y="3116480"/>
                  <a:pt x="1069144" y="3116480"/>
                </a:cubicBezTo>
                <a:close/>
                <a:moveTo>
                  <a:pt x="921434" y="0"/>
                </a:moveTo>
                <a:lnTo>
                  <a:pt x="1216856" y="0"/>
                </a:lnTo>
                <a:lnTo>
                  <a:pt x="1216856" y="2835950"/>
                </a:lnTo>
                <a:lnTo>
                  <a:pt x="1284615" y="2842780"/>
                </a:lnTo>
                <a:cubicBezTo>
                  <a:pt x="1771806" y="2942474"/>
                  <a:pt x="2138290" y="3373541"/>
                  <a:pt x="2138290" y="3890204"/>
                </a:cubicBezTo>
                <a:cubicBezTo>
                  <a:pt x="2138290" y="4480676"/>
                  <a:pt x="1659617" y="4959349"/>
                  <a:pt x="1069145" y="4959349"/>
                </a:cubicBezTo>
                <a:cubicBezTo>
                  <a:pt x="478673" y="4959349"/>
                  <a:pt x="0" y="4480676"/>
                  <a:pt x="0" y="3890204"/>
                </a:cubicBezTo>
                <a:cubicBezTo>
                  <a:pt x="0" y="3373541"/>
                  <a:pt x="366484" y="2942474"/>
                  <a:pt x="853675" y="2842780"/>
                </a:cubicBezTo>
                <a:lnTo>
                  <a:pt x="921434" y="2835950"/>
                </a:lnTo>
                <a:close/>
              </a:path>
            </a:pathLst>
          </a:custGeom>
          <a:solidFill>
            <a:srgbClr val="DFE8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5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9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9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9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60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9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5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mple process 1">
  <p:cSld name="Simple process 1"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85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2" name="Google Shape;972;p85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973" name="Google Shape;973;p85"/>
          <p:cNvSpPr/>
          <p:nvPr/>
        </p:nvSpPr>
        <p:spPr>
          <a:xfrm>
            <a:off x="3937000" y="3588883"/>
            <a:ext cx="1277258" cy="1277258"/>
          </a:xfrm>
          <a:prstGeom prst="diamond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4" name="Google Shape;974;p85"/>
          <p:cNvSpPr txBox="1">
            <a:spLocks noGrp="1"/>
          </p:cNvSpPr>
          <p:nvPr>
            <p:ph type="body" idx="1"/>
          </p:nvPr>
        </p:nvSpPr>
        <p:spPr>
          <a:xfrm rot="-2700000">
            <a:off x="4642653" y="2656178"/>
            <a:ext cx="2465051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5" name="Google Shape;975;p85"/>
          <p:cNvSpPr txBox="1">
            <a:spLocks noGrp="1"/>
          </p:cNvSpPr>
          <p:nvPr>
            <p:ph type="body" idx="2"/>
          </p:nvPr>
        </p:nvSpPr>
        <p:spPr>
          <a:xfrm rot="-2700000">
            <a:off x="13782910" y="2656179"/>
            <a:ext cx="2465051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6" name="Google Shape;976;p85"/>
          <p:cNvSpPr txBox="1">
            <a:spLocks noGrp="1"/>
          </p:cNvSpPr>
          <p:nvPr>
            <p:ph type="body" idx="3"/>
          </p:nvPr>
        </p:nvSpPr>
        <p:spPr>
          <a:xfrm rot="-2700000">
            <a:off x="3990571" y="5012235"/>
            <a:ext cx="2311707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7" name="Google Shape;977;p85"/>
          <p:cNvSpPr txBox="1">
            <a:spLocks noGrp="1"/>
          </p:cNvSpPr>
          <p:nvPr>
            <p:ph type="body" idx="4"/>
          </p:nvPr>
        </p:nvSpPr>
        <p:spPr>
          <a:xfrm rot="-2700000">
            <a:off x="6732863" y="5175213"/>
            <a:ext cx="2311707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8" name="Google Shape;978;p85"/>
          <p:cNvSpPr txBox="1">
            <a:spLocks noGrp="1"/>
          </p:cNvSpPr>
          <p:nvPr>
            <p:ph type="body" idx="5"/>
          </p:nvPr>
        </p:nvSpPr>
        <p:spPr>
          <a:xfrm rot="-2700000">
            <a:off x="9827014" y="5012235"/>
            <a:ext cx="2311707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9" name="Google Shape;979;p85"/>
          <p:cNvSpPr txBox="1">
            <a:spLocks noGrp="1"/>
          </p:cNvSpPr>
          <p:nvPr>
            <p:ph type="body" idx="6"/>
          </p:nvPr>
        </p:nvSpPr>
        <p:spPr>
          <a:xfrm rot="-2700000">
            <a:off x="7396867" y="2816416"/>
            <a:ext cx="2465051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0" name="Google Shape;980;p85"/>
          <p:cNvSpPr txBox="1">
            <a:spLocks noGrp="1"/>
          </p:cNvSpPr>
          <p:nvPr>
            <p:ph type="body" idx="7"/>
          </p:nvPr>
        </p:nvSpPr>
        <p:spPr>
          <a:xfrm rot="-2700000">
            <a:off x="10651818" y="2816417"/>
            <a:ext cx="2465051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1" name="Google Shape;981;p85"/>
          <p:cNvSpPr txBox="1">
            <a:spLocks noGrp="1"/>
          </p:cNvSpPr>
          <p:nvPr>
            <p:ph type="title"/>
          </p:nvPr>
        </p:nvSpPr>
        <p:spPr>
          <a:xfrm>
            <a:off x="1403350" y="7000825"/>
            <a:ext cx="5724525" cy="2048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2" name="Google Shape;982;p85"/>
          <p:cNvSpPr txBox="1">
            <a:spLocks noGrp="1"/>
          </p:cNvSpPr>
          <p:nvPr>
            <p:ph type="body" idx="8"/>
          </p:nvPr>
        </p:nvSpPr>
        <p:spPr>
          <a:xfrm>
            <a:off x="7578969" y="7188201"/>
            <a:ext cx="7686431" cy="16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3" name="Google Shape;983;p85"/>
          <p:cNvSpPr/>
          <p:nvPr/>
        </p:nvSpPr>
        <p:spPr>
          <a:xfrm>
            <a:off x="5885543" y="3908197"/>
            <a:ext cx="638629" cy="638629"/>
          </a:xfrm>
          <a:prstGeom prst="diamond">
            <a:avLst/>
          </a:prstGeom>
          <a:solidFill>
            <a:srgbClr val="DFE8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4" name="Google Shape;984;p85"/>
          <p:cNvSpPr/>
          <p:nvPr/>
        </p:nvSpPr>
        <p:spPr>
          <a:xfrm>
            <a:off x="7195457" y="3908197"/>
            <a:ext cx="638629" cy="638629"/>
          </a:xfrm>
          <a:prstGeom prst="diamond">
            <a:avLst/>
          </a:prstGeom>
          <a:solidFill>
            <a:srgbClr val="CFDD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5" name="Google Shape;985;p85"/>
          <p:cNvSpPr/>
          <p:nvPr/>
        </p:nvSpPr>
        <p:spPr>
          <a:xfrm>
            <a:off x="8505371" y="3588883"/>
            <a:ext cx="1277258" cy="1277258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6" name="Google Shape;986;p85"/>
          <p:cNvSpPr/>
          <p:nvPr/>
        </p:nvSpPr>
        <p:spPr>
          <a:xfrm>
            <a:off x="10453914" y="3908197"/>
            <a:ext cx="638629" cy="638629"/>
          </a:xfrm>
          <a:prstGeom prst="diamond">
            <a:avLst/>
          </a:prstGeom>
          <a:solidFill>
            <a:srgbClr val="DFE8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7" name="Google Shape;987;p85"/>
          <p:cNvSpPr/>
          <p:nvPr/>
        </p:nvSpPr>
        <p:spPr>
          <a:xfrm>
            <a:off x="11763828" y="3908197"/>
            <a:ext cx="638629" cy="638629"/>
          </a:xfrm>
          <a:prstGeom prst="diamond">
            <a:avLst/>
          </a:prstGeom>
          <a:solidFill>
            <a:srgbClr val="CFDD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8" name="Google Shape;988;p85"/>
          <p:cNvSpPr/>
          <p:nvPr/>
        </p:nvSpPr>
        <p:spPr>
          <a:xfrm>
            <a:off x="13073743" y="3588883"/>
            <a:ext cx="1277258" cy="1277258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/>
                                        <p:tgtEl>
                                          <p:spTgt spid="9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7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1000"/>
                            </p:stCondLst>
                            <p:childTnLst>
                              <p:par>
                                <p:cTn id="9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1000"/>
                                        <p:tgtEl>
                                          <p:spTgt spid="9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20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9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4500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9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9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6500"/>
                            </p:stCondLst>
                            <p:childTnLst>
                              <p:par>
                                <p:cTn id="1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1000"/>
                                        <p:tgtEl>
                                          <p:spTgt spid="9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75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9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85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90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9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950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9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9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50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9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100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97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1500"/>
                            </p:stCondLst>
                            <p:childTnLst>
                              <p:par>
                                <p:cTn id="1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97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2000"/>
                            </p:stCondLst>
                            <p:childTnLst>
                              <p:par>
                                <p:cTn id="17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1000"/>
                                        <p:tgtEl>
                                          <p:spTgt spid="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3000"/>
                            </p:stCondLst>
                            <p:childTnLst>
                              <p:par>
                                <p:cTn id="1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9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3500"/>
                            </p:stCondLst>
                            <p:childTnLst>
                              <p:par>
                                <p:cTn id="1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9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4000"/>
                            </p:stCondLst>
                            <p:childTnLst>
                              <p:par>
                                <p:cTn id="1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9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24500"/>
                            </p:stCondLst>
                            <p:childTnLst>
                              <p:par>
                                <p:cTn id="1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9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25000"/>
                            </p:stCondLst>
                            <p:childTnLst>
                              <p:par>
                                <p:cTn id="2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9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25500"/>
                            </p:stCondLst>
                            <p:childTnLst>
                              <p:par>
                                <p:cTn id="2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9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26000"/>
                            </p:stCondLst>
                            <p:childTnLst>
                              <p:par>
                                <p:cTn id="2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9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26500"/>
                            </p:stCondLst>
                            <p:childTnLst>
                              <p:par>
                                <p:cTn id="2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9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7000"/>
                            </p:stCondLst>
                            <p:childTnLst>
                              <p:par>
                                <p:cTn id="2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9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27500"/>
                            </p:stCondLst>
                            <p:childTnLst>
                              <p:par>
                                <p:cTn id="2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2" dur="1000"/>
                                        <p:tgtEl>
                                          <p:spTgt spid="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28500"/>
                            </p:stCondLst>
                            <p:childTnLst>
                              <p:par>
                                <p:cTn id="2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9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29000"/>
                            </p:stCondLst>
                            <p:childTnLst>
                              <p:par>
                                <p:cTn id="2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9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29500"/>
                            </p:stCondLst>
                            <p:childTnLst>
                              <p:par>
                                <p:cTn id="2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9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30000"/>
                            </p:stCondLst>
                            <p:childTnLst>
                              <p:par>
                                <p:cTn id="2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9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30500"/>
                            </p:stCondLst>
                            <p:childTnLst>
                              <p:par>
                                <p:cTn id="2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9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31000"/>
                            </p:stCondLst>
                            <p:childTnLst>
                              <p:par>
                                <p:cTn id="2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9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31500"/>
                            </p:stCondLst>
                            <p:childTnLst>
                              <p:par>
                                <p:cTn id="2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9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32000"/>
                            </p:stCondLst>
                            <p:childTnLst>
                              <p:par>
                                <p:cTn id="2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9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32500"/>
                            </p:stCondLst>
                            <p:childTnLst>
                              <p:par>
                                <p:cTn id="2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9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33000"/>
                            </p:stCondLst>
                            <p:childTnLst>
                              <p:par>
                                <p:cTn id="26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5" dur="1000"/>
                                        <p:tgtEl>
                                          <p:spTgt spid="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1000"/>
                                        <p:tgtEl>
                                          <p:spTgt spid="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34000"/>
                            </p:stCondLst>
                            <p:childTnLst>
                              <p:par>
                                <p:cTn id="2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9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34500"/>
                            </p:stCondLst>
                            <p:childTnLst>
                              <p:par>
                                <p:cTn id="2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9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35000"/>
                            </p:stCondLst>
                            <p:childTnLst>
                              <p:par>
                                <p:cTn id="2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9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35500"/>
                            </p:stCondLst>
                            <p:childTnLst>
                              <p:par>
                                <p:cTn id="2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9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36000"/>
                            </p:stCondLst>
                            <p:childTnLst>
                              <p:par>
                                <p:cTn id="2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9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36500"/>
                            </p:stCondLst>
                            <p:childTnLst>
                              <p:par>
                                <p:cTn id="2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9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37000"/>
                            </p:stCondLst>
                            <p:childTnLst>
                              <p:par>
                                <p:cTn id="2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9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37500"/>
                            </p:stCondLst>
                            <p:childTnLst>
                              <p:par>
                                <p:cTn id="2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9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38000"/>
                            </p:stCondLst>
                            <p:childTnLst>
                              <p:par>
                                <p:cTn id="3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9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38500"/>
                            </p:stCondLst>
                            <p:childTnLst>
                              <p:par>
                                <p:cTn id="30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8" dur="1000"/>
                                        <p:tgtEl>
                                          <p:spTgt spid="9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39500"/>
                            </p:stCondLst>
                            <p:childTnLst>
                              <p:par>
                                <p:cTn id="3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500"/>
                                        <p:tgtEl>
                                          <p:spTgt spid="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mple process 2">
  <p:cSld name="Simple process 2"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p86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1" name="Google Shape;991;p86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992" name="Google Shape;992;p86"/>
          <p:cNvSpPr/>
          <p:nvPr/>
        </p:nvSpPr>
        <p:spPr>
          <a:xfrm>
            <a:off x="2105076" y="4321320"/>
            <a:ext cx="2351315" cy="2351315"/>
          </a:xfrm>
          <a:prstGeom prst="diamond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3" name="Google Shape;993;p86"/>
          <p:cNvSpPr/>
          <p:nvPr/>
        </p:nvSpPr>
        <p:spPr>
          <a:xfrm>
            <a:off x="2105076" y="4568062"/>
            <a:ext cx="2351315" cy="2351315"/>
          </a:xfrm>
          <a:prstGeom prst="diamond">
            <a:avLst/>
          </a:prstGeom>
          <a:solidFill>
            <a:srgbClr val="DFE8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4" name="Google Shape;994;p86"/>
          <p:cNvSpPr txBox="1">
            <a:spLocks noGrp="1"/>
          </p:cNvSpPr>
          <p:nvPr>
            <p:ph type="body" idx="1"/>
          </p:nvPr>
        </p:nvSpPr>
        <p:spPr>
          <a:xfrm>
            <a:off x="2282903" y="5437958"/>
            <a:ext cx="1995659" cy="6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5" name="Google Shape;995;p86"/>
          <p:cNvSpPr/>
          <p:nvPr/>
        </p:nvSpPr>
        <p:spPr>
          <a:xfrm rot="10800000">
            <a:off x="5045822" y="4814804"/>
            <a:ext cx="2351315" cy="2351315"/>
          </a:xfrm>
          <a:prstGeom prst="diamond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6" name="Google Shape;996;p86"/>
          <p:cNvSpPr/>
          <p:nvPr/>
        </p:nvSpPr>
        <p:spPr>
          <a:xfrm rot="10800000">
            <a:off x="5045822" y="4568062"/>
            <a:ext cx="2351315" cy="2351315"/>
          </a:xfrm>
          <a:prstGeom prst="diamond">
            <a:avLst/>
          </a:prstGeom>
          <a:solidFill>
            <a:srgbClr val="CFDD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7" name="Google Shape;997;p86"/>
          <p:cNvSpPr txBox="1">
            <a:spLocks noGrp="1"/>
          </p:cNvSpPr>
          <p:nvPr>
            <p:ph type="body" idx="2"/>
          </p:nvPr>
        </p:nvSpPr>
        <p:spPr>
          <a:xfrm>
            <a:off x="5223649" y="5437958"/>
            <a:ext cx="1995659" cy="6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8" name="Google Shape;998;p86"/>
          <p:cNvSpPr txBox="1">
            <a:spLocks noGrp="1"/>
          </p:cNvSpPr>
          <p:nvPr>
            <p:ph type="body" idx="3"/>
          </p:nvPr>
        </p:nvSpPr>
        <p:spPr>
          <a:xfrm>
            <a:off x="1403351" y="2600613"/>
            <a:ext cx="3718315" cy="1524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9" name="Google Shape;999;p86"/>
          <p:cNvSpPr txBox="1">
            <a:spLocks noGrp="1"/>
          </p:cNvSpPr>
          <p:nvPr>
            <p:ph type="body" idx="4"/>
          </p:nvPr>
        </p:nvSpPr>
        <p:spPr>
          <a:xfrm>
            <a:off x="4380544" y="7362124"/>
            <a:ext cx="3718315" cy="1524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0" name="Google Shape;1000;p86"/>
          <p:cNvSpPr/>
          <p:nvPr/>
        </p:nvSpPr>
        <p:spPr>
          <a:xfrm>
            <a:off x="7986568" y="4321320"/>
            <a:ext cx="2351315" cy="2351315"/>
          </a:xfrm>
          <a:prstGeom prst="diamond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1" name="Google Shape;1001;p86"/>
          <p:cNvSpPr/>
          <p:nvPr/>
        </p:nvSpPr>
        <p:spPr>
          <a:xfrm>
            <a:off x="7986568" y="4568062"/>
            <a:ext cx="2351315" cy="2351315"/>
          </a:xfrm>
          <a:prstGeom prst="diamond">
            <a:avLst/>
          </a:prstGeom>
          <a:solidFill>
            <a:srgbClr val="DFE8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2" name="Google Shape;1002;p86"/>
          <p:cNvSpPr txBox="1">
            <a:spLocks noGrp="1"/>
          </p:cNvSpPr>
          <p:nvPr>
            <p:ph type="body" idx="5"/>
          </p:nvPr>
        </p:nvSpPr>
        <p:spPr>
          <a:xfrm>
            <a:off x="8164395" y="5437958"/>
            <a:ext cx="1995659" cy="6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3" name="Google Shape;1003;p86"/>
          <p:cNvSpPr txBox="1">
            <a:spLocks noGrp="1"/>
          </p:cNvSpPr>
          <p:nvPr>
            <p:ph type="body" idx="6"/>
          </p:nvPr>
        </p:nvSpPr>
        <p:spPr>
          <a:xfrm>
            <a:off x="7266617" y="2600613"/>
            <a:ext cx="3718315" cy="1524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4" name="Google Shape;1004;p86"/>
          <p:cNvSpPr/>
          <p:nvPr/>
        </p:nvSpPr>
        <p:spPr>
          <a:xfrm rot="10800000">
            <a:off x="10927314" y="4814804"/>
            <a:ext cx="2351315" cy="2351315"/>
          </a:xfrm>
          <a:prstGeom prst="diamond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5" name="Google Shape;1005;p86"/>
          <p:cNvSpPr/>
          <p:nvPr/>
        </p:nvSpPr>
        <p:spPr>
          <a:xfrm rot="10800000">
            <a:off x="10927314" y="4568062"/>
            <a:ext cx="2351315" cy="2351315"/>
          </a:xfrm>
          <a:prstGeom prst="diamond">
            <a:avLst/>
          </a:prstGeom>
          <a:solidFill>
            <a:srgbClr val="CFDD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6" name="Google Shape;1006;p86"/>
          <p:cNvSpPr txBox="1">
            <a:spLocks noGrp="1"/>
          </p:cNvSpPr>
          <p:nvPr>
            <p:ph type="body" idx="7"/>
          </p:nvPr>
        </p:nvSpPr>
        <p:spPr>
          <a:xfrm>
            <a:off x="11105141" y="5437958"/>
            <a:ext cx="1995659" cy="6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7" name="Google Shape;1007;p86"/>
          <p:cNvSpPr txBox="1">
            <a:spLocks noGrp="1"/>
          </p:cNvSpPr>
          <p:nvPr>
            <p:ph type="body" idx="8"/>
          </p:nvPr>
        </p:nvSpPr>
        <p:spPr>
          <a:xfrm>
            <a:off x="10243942" y="7362124"/>
            <a:ext cx="3718315" cy="1524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8" name="Google Shape;1008;p86"/>
          <p:cNvSpPr/>
          <p:nvPr/>
        </p:nvSpPr>
        <p:spPr>
          <a:xfrm>
            <a:off x="13868060" y="4321320"/>
            <a:ext cx="2351315" cy="2351315"/>
          </a:xfrm>
          <a:prstGeom prst="diamond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9" name="Google Shape;1009;p86"/>
          <p:cNvSpPr/>
          <p:nvPr/>
        </p:nvSpPr>
        <p:spPr>
          <a:xfrm>
            <a:off x="13868060" y="4568062"/>
            <a:ext cx="2351315" cy="2351315"/>
          </a:xfrm>
          <a:prstGeom prst="diamond">
            <a:avLst/>
          </a:prstGeom>
          <a:solidFill>
            <a:srgbClr val="DFE8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0" name="Google Shape;1010;p86"/>
          <p:cNvSpPr txBox="1">
            <a:spLocks noGrp="1"/>
          </p:cNvSpPr>
          <p:nvPr>
            <p:ph type="body" idx="9"/>
          </p:nvPr>
        </p:nvSpPr>
        <p:spPr>
          <a:xfrm>
            <a:off x="14045887" y="5437958"/>
            <a:ext cx="1995659" cy="6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1" name="Google Shape;1011;p86"/>
          <p:cNvSpPr txBox="1">
            <a:spLocks noGrp="1"/>
          </p:cNvSpPr>
          <p:nvPr>
            <p:ph type="body" idx="13"/>
          </p:nvPr>
        </p:nvSpPr>
        <p:spPr>
          <a:xfrm>
            <a:off x="13184558" y="2600613"/>
            <a:ext cx="3718315" cy="1524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2" name="Google Shape;1012;p86"/>
          <p:cNvSpPr txBox="1">
            <a:spLocks noGrp="1"/>
          </p:cNvSpPr>
          <p:nvPr>
            <p:ph type="title"/>
          </p:nvPr>
        </p:nvSpPr>
        <p:spPr>
          <a:xfrm>
            <a:off x="3022600" y="1250122"/>
            <a:ext cx="12242800" cy="1042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/>
                                        <p:tgtEl>
                                          <p:spTgt spid="9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750"/>
                                        <p:tgtEl>
                                          <p:spTgt spid="9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750"/>
                                        <p:tgtEl>
                                          <p:spTgt spid="9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9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000"/>
                                        <p:tgtEl>
                                          <p:spTgt spid="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750"/>
                                        <p:tgtEl>
                                          <p:spTgt spid="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0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5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0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90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0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95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0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0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0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0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0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0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1000"/>
                                        <p:tgtEl>
                                          <p:spTgt spid="1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750"/>
                                        <p:tgtEl>
                                          <p:spTgt spid="1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750"/>
                                        <p:tgtEl>
                                          <p:spTgt spid="1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45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0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0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0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0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0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0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0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1000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750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750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5500"/>
                            </p:stCondLst>
                            <p:childTnLst>
                              <p:par>
                                <p:cTn id="19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6000"/>
                            </p:stCondLst>
                            <p:childTnLst>
                              <p:par>
                                <p:cTn id="1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1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6500"/>
                            </p:stCondLst>
                            <p:childTnLst>
                              <p:par>
                                <p:cTn id="1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0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7000"/>
                            </p:stCondLst>
                            <p:childTnLst>
                              <p:par>
                                <p:cTn id="2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0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7500"/>
                            </p:stCondLst>
                            <p:childTnLst>
                              <p:par>
                                <p:cTn id="2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0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8000"/>
                            </p:stCondLst>
                            <p:childTnLst>
                              <p:par>
                                <p:cTn id="2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0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8500"/>
                            </p:stCondLst>
                            <p:childTnLst>
                              <p:par>
                                <p:cTn id="2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0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19000"/>
                            </p:stCondLst>
                            <p:childTnLst>
                              <p:par>
                                <p:cTn id="2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0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19500"/>
                            </p:stCondLst>
                            <p:childTnLst>
                              <p:par>
                                <p:cTn id="2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10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20000"/>
                            </p:stCondLst>
                            <p:childTnLst>
                              <p:par>
                                <p:cTn id="2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0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20500"/>
                            </p:stCondLst>
                            <p:childTnLst>
                              <p:par>
                                <p:cTn id="2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6" dur="1000"/>
                                        <p:tgtEl>
                                          <p:spTgt spid="10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9" dur="750"/>
                                        <p:tgtEl>
                                          <p:spTgt spid="10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0" dur="750"/>
                                        <p:tgtEl>
                                          <p:spTgt spid="10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21500"/>
                            </p:stCondLst>
                            <p:childTnLst>
                              <p:par>
                                <p:cTn id="24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1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mple process 3">
  <p:cSld name="Simple process 3">
    <p:bg>
      <p:bgPr>
        <a:solidFill>
          <a:schemeClr val="dk1"/>
        </a:solidFill>
        <a:effectLst/>
      </p:bgPr>
    </p:bg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14" name="Google Shape;1014;p87"/>
          <p:cNvCxnSpPr/>
          <p:nvPr/>
        </p:nvCxnSpPr>
        <p:spPr>
          <a:xfrm>
            <a:off x="0" y="4227512"/>
            <a:ext cx="18288000" cy="0"/>
          </a:xfrm>
          <a:prstGeom prst="straightConnector1">
            <a:avLst/>
          </a:prstGeom>
          <a:noFill/>
          <a:ln w="12700" cap="flat" cmpd="sng">
            <a:solidFill>
              <a:srgbClr val="CFDDE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15" name="Google Shape;1015;p87"/>
          <p:cNvSpPr/>
          <p:nvPr/>
        </p:nvSpPr>
        <p:spPr>
          <a:xfrm>
            <a:off x="3937000" y="3588883"/>
            <a:ext cx="1277258" cy="1277258"/>
          </a:xfrm>
          <a:prstGeom prst="diamond">
            <a:avLst/>
          </a:prstGeom>
          <a:solidFill>
            <a:srgbClr val="84848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6" name="Google Shape;1016;p87"/>
          <p:cNvSpPr txBox="1">
            <a:spLocks noGrp="1"/>
          </p:cNvSpPr>
          <p:nvPr>
            <p:ph type="body" idx="1"/>
          </p:nvPr>
        </p:nvSpPr>
        <p:spPr>
          <a:xfrm rot="-2700000">
            <a:off x="4642653" y="2656178"/>
            <a:ext cx="2465051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7" name="Google Shape;1017;p87"/>
          <p:cNvSpPr txBox="1">
            <a:spLocks noGrp="1"/>
          </p:cNvSpPr>
          <p:nvPr>
            <p:ph type="body" idx="2"/>
          </p:nvPr>
        </p:nvSpPr>
        <p:spPr>
          <a:xfrm rot="-2700000">
            <a:off x="13782910" y="2656179"/>
            <a:ext cx="2465051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8" name="Google Shape;1018;p87"/>
          <p:cNvSpPr txBox="1">
            <a:spLocks noGrp="1"/>
          </p:cNvSpPr>
          <p:nvPr>
            <p:ph type="body" idx="3"/>
          </p:nvPr>
        </p:nvSpPr>
        <p:spPr>
          <a:xfrm rot="-2700000">
            <a:off x="3990571" y="5012235"/>
            <a:ext cx="2311707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9" name="Google Shape;1019;p87"/>
          <p:cNvSpPr txBox="1">
            <a:spLocks noGrp="1"/>
          </p:cNvSpPr>
          <p:nvPr>
            <p:ph type="body" idx="4"/>
          </p:nvPr>
        </p:nvSpPr>
        <p:spPr>
          <a:xfrm rot="-2700000">
            <a:off x="6732863" y="5175213"/>
            <a:ext cx="2311707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0" name="Google Shape;1020;p87"/>
          <p:cNvSpPr txBox="1">
            <a:spLocks noGrp="1"/>
          </p:cNvSpPr>
          <p:nvPr>
            <p:ph type="body" idx="5"/>
          </p:nvPr>
        </p:nvSpPr>
        <p:spPr>
          <a:xfrm rot="-2700000">
            <a:off x="9827014" y="5012235"/>
            <a:ext cx="2311707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1" name="Google Shape;1021;p87"/>
          <p:cNvSpPr txBox="1">
            <a:spLocks noGrp="1"/>
          </p:cNvSpPr>
          <p:nvPr>
            <p:ph type="body" idx="6"/>
          </p:nvPr>
        </p:nvSpPr>
        <p:spPr>
          <a:xfrm rot="-2700000">
            <a:off x="7396867" y="2816416"/>
            <a:ext cx="2465051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2" name="Google Shape;1022;p87"/>
          <p:cNvSpPr txBox="1">
            <a:spLocks noGrp="1"/>
          </p:cNvSpPr>
          <p:nvPr>
            <p:ph type="body" idx="7"/>
          </p:nvPr>
        </p:nvSpPr>
        <p:spPr>
          <a:xfrm rot="-2700000">
            <a:off x="10651818" y="2816417"/>
            <a:ext cx="2465051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3" name="Google Shape;1023;p87"/>
          <p:cNvSpPr txBox="1">
            <a:spLocks noGrp="1"/>
          </p:cNvSpPr>
          <p:nvPr>
            <p:ph type="title"/>
          </p:nvPr>
        </p:nvSpPr>
        <p:spPr>
          <a:xfrm>
            <a:off x="1403350" y="7000825"/>
            <a:ext cx="5724525" cy="2048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4" name="Google Shape;1024;p87"/>
          <p:cNvSpPr txBox="1">
            <a:spLocks noGrp="1"/>
          </p:cNvSpPr>
          <p:nvPr>
            <p:ph type="body" idx="8"/>
          </p:nvPr>
        </p:nvSpPr>
        <p:spPr>
          <a:xfrm>
            <a:off x="7578969" y="7188201"/>
            <a:ext cx="7686431" cy="16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5" name="Google Shape;1025;p87"/>
          <p:cNvSpPr/>
          <p:nvPr/>
        </p:nvSpPr>
        <p:spPr>
          <a:xfrm>
            <a:off x="5885543" y="3908197"/>
            <a:ext cx="638629" cy="638629"/>
          </a:xfrm>
          <a:prstGeom prst="diamond">
            <a:avLst/>
          </a:prstGeom>
          <a:solidFill>
            <a:srgbClr val="53535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6" name="Google Shape;1026;p87"/>
          <p:cNvSpPr/>
          <p:nvPr/>
        </p:nvSpPr>
        <p:spPr>
          <a:xfrm>
            <a:off x="7195457" y="3908197"/>
            <a:ext cx="638629" cy="638629"/>
          </a:xfrm>
          <a:prstGeom prst="diamond">
            <a:avLst/>
          </a:prstGeom>
          <a:solidFill>
            <a:srgbClr val="69696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7" name="Google Shape;1027;p87"/>
          <p:cNvSpPr/>
          <p:nvPr/>
        </p:nvSpPr>
        <p:spPr>
          <a:xfrm>
            <a:off x="8505371" y="3588883"/>
            <a:ext cx="1277258" cy="1277258"/>
          </a:xfrm>
          <a:prstGeom prst="diamond">
            <a:avLst/>
          </a:prstGeom>
          <a:solidFill>
            <a:srgbClr val="84848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8" name="Google Shape;1028;p87"/>
          <p:cNvSpPr/>
          <p:nvPr/>
        </p:nvSpPr>
        <p:spPr>
          <a:xfrm>
            <a:off x="10453914" y="3908197"/>
            <a:ext cx="638629" cy="638629"/>
          </a:xfrm>
          <a:prstGeom prst="diamond">
            <a:avLst/>
          </a:prstGeom>
          <a:solidFill>
            <a:srgbClr val="53535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9" name="Google Shape;1029;p87"/>
          <p:cNvSpPr/>
          <p:nvPr/>
        </p:nvSpPr>
        <p:spPr>
          <a:xfrm>
            <a:off x="11763828" y="3908197"/>
            <a:ext cx="638629" cy="638629"/>
          </a:xfrm>
          <a:prstGeom prst="diamond">
            <a:avLst/>
          </a:prstGeom>
          <a:solidFill>
            <a:srgbClr val="69696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0" name="Google Shape;1030;p87"/>
          <p:cNvSpPr/>
          <p:nvPr/>
        </p:nvSpPr>
        <p:spPr>
          <a:xfrm>
            <a:off x="13073743" y="3588883"/>
            <a:ext cx="1277258" cy="1277258"/>
          </a:xfrm>
          <a:prstGeom prst="diamond">
            <a:avLst/>
          </a:prstGeom>
          <a:solidFill>
            <a:srgbClr val="84848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1" name="Google Shape;1031;p87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2" name="Google Shape;1032;p87"/>
          <p:cNvSpPr txBox="1">
            <a:spLocks noGrp="1"/>
          </p:cNvSpPr>
          <p:nvPr>
            <p:ph type="sldNum" idx="12"/>
          </p:nvPr>
        </p:nvSpPr>
        <p:spPr>
          <a:xfrm>
            <a:off x="16757650" y="8877368"/>
            <a:ext cx="121920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2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25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7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250"/>
                            </p:stCondLst>
                            <p:childTnLst>
                              <p:par>
                                <p:cTn id="5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25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75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25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75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25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75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25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75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125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1750"/>
                            </p:stCondLst>
                            <p:childTnLst>
                              <p:par>
                                <p:cTn id="9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275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0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325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0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375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0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425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0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4750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250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0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750"/>
                            </p:stCondLst>
                            <p:childTnLst>
                              <p:par>
                                <p:cTn id="1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0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6250"/>
                            </p:stCondLst>
                            <p:childTnLst>
                              <p:par>
                                <p:cTn id="1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0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6750"/>
                            </p:stCondLst>
                            <p:childTnLst>
                              <p:par>
                                <p:cTn id="1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0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7250"/>
                            </p:stCondLst>
                            <p:childTnLst>
                              <p:par>
                                <p:cTn id="1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825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875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925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975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25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75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125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1750"/>
                            </p:stCondLst>
                            <p:childTnLst>
                              <p:par>
                                <p:cTn id="1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2250"/>
                            </p:stCondLst>
                            <p:childTnLst>
                              <p:par>
                                <p:cTn id="1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0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2750"/>
                            </p:stCondLst>
                            <p:childTnLst>
                              <p:par>
                                <p:cTn id="18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3750"/>
                            </p:stCondLst>
                            <p:childTnLst>
                              <p:par>
                                <p:cTn id="1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0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4250"/>
                            </p:stCondLst>
                            <p:childTnLst>
                              <p:par>
                                <p:cTn id="1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0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24750"/>
                            </p:stCondLst>
                            <p:childTnLst>
                              <p:par>
                                <p:cTn id="1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0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25250"/>
                            </p:stCondLst>
                            <p:childTnLst>
                              <p:par>
                                <p:cTn id="2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0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25750"/>
                            </p:stCondLst>
                            <p:childTnLst>
                              <p:par>
                                <p:cTn id="2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0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26250"/>
                            </p:stCondLst>
                            <p:childTnLst>
                              <p:par>
                                <p:cTn id="2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10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26750"/>
                            </p:stCondLst>
                            <p:childTnLst>
                              <p:par>
                                <p:cTn id="2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0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7250"/>
                            </p:stCondLst>
                            <p:childTnLst>
                              <p:par>
                                <p:cTn id="2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0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27750"/>
                            </p:stCondLst>
                            <p:childTnLst>
                              <p:par>
                                <p:cTn id="2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10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28250"/>
                            </p:stCondLst>
                            <p:childTnLst>
                              <p:par>
                                <p:cTn id="2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6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29250"/>
                            </p:stCondLst>
                            <p:childTnLst>
                              <p:par>
                                <p:cTn id="2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0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29750"/>
                            </p:stCondLst>
                            <p:childTnLst>
                              <p:par>
                                <p:cTn id="2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0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30250"/>
                            </p:stCondLst>
                            <p:childTnLst>
                              <p:par>
                                <p:cTn id="2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0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30750"/>
                            </p:stCondLst>
                            <p:childTnLst>
                              <p:par>
                                <p:cTn id="2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0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31250"/>
                            </p:stCondLst>
                            <p:childTnLst>
                              <p:par>
                                <p:cTn id="2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0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31750"/>
                            </p:stCondLst>
                            <p:childTnLst>
                              <p:par>
                                <p:cTn id="2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0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32250"/>
                            </p:stCondLst>
                            <p:childTnLst>
                              <p:par>
                                <p:cTn id="2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10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32750"/>
                            </p:stCondLst>
                            <p:childTnLst>
                              <p:par>
                                <p:cTn id="2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10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33250"/>
                            </p:stCondLst>
                            <p:childTnLst>
                              <p:par>
                                <p:cTn id="2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10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33750"/>
                            </p:stCondLst>
                            <p:childTnLst>
                              <p:par>
                                <p:cTn id="26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9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34750"/>
                            </p:stCondLst>
                            <p:childTnLst>
                              <p:par>
                                <p:cTn id="2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10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35250"/>
                            </p:stCondLst>
                            <p:childTnLst>
                              <p:par>
                                <p:cTn id="2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10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35750"/>
                            </p:stCondLst>
                            <p:childTnLst>
                              <p:par>
                                <p:cTn id="2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10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36250"/>
                            </p:stCondLst>
                            <p:childTnLst>
                              <p:par>
                                <p:cTn id="2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10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36750"/>
                            </p:stCondLst>
                            <p:childTnLst>
                              <p:par>
                                <p:cTn id="2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0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37250"/>
                            </p:stCondLst>
                            <p:childTnLst>
                              <p:par>
                                <p:cTn id="2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0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37750"/>
                            </p:stCondLst>
                            <p:childTnLst>
                              <p:par>
                                <p:cTn id="2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0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38250"/>
                            </p:stCondLst>
                            <p:childTnLst>
                              <p:par>
                                <p:cTn id="3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0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38750"/>
                            </p:stCondLst>
                            <p:childTnLst>
                              <p:par>
                                <p:cTn id="3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0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39250"/>
                            </p:stCondLst>
                            <p:childTnLst>
                              <p:par>
                                <p:cTn id="3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2" dur="1000"/>
                                        <p:tgtEl>
                                          <p:spTgt spid="10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40250"/>
                            </p:stCondLst>
                            <p:childTnLst>
                              <p:par>
                                <p:cTn id="3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low start">
  <p:cSld name="Flow start"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p88"/>
          <p:cNvSpPr/>
          <p:nvPr/>
        </p:nvSpPr>
        <p:spPr>
          <a:xfrm rot="10800000">
            <a:off x="11160125" y="3756201"/>
            <a:ext cx="3718316" cy="1108444"/>
          </a:xfrm>
          <a:custGeom>
            <a:avLst/>
            <a:gdLst/>
            <a:ahLst/>
            <a:cxnLst/>
            <a:rect l="l" t="t" r="r" b="b"/>
            <a:pathLst>
              <a:path w="3718316" h="1108444" extrusionOk="0">
                <a:moveTo>
                  <a:pt x="3718316" y="1108444"/>
                </a:moveTo>
                <a:lnTo>
                  <a:pt x="0" y="1108444"/>
                </a:lnTo>
                <a:lnTo>
                  <a:pt x="0" y="202304"/>
                </a:lnTo>
                <a:lnTo>
                  <a:pt x="1751347" y="202304"/>
                </a:lnTo>
                <a:lnTo>
                  <a:pt x="1868683" y="0"/>
                </a:lnTo>
                <a:lnTo>
                  <a:pt x="1986019" y="202304"/>
                </a:lnTo>
                <a:lnTo>
                  <a:pt x="3718316" y="20230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5" name="Google Shape;1035;p88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6" name="Google Shape;1036;p88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1037" name="Google Shape;1037;p88"/>
          <p:cNvSpPr>
            <a:spLocks noGrp="1"/>
          </p:cNvSpPr>
          <p:nvPr>
            <p:ph type="pic" idx="2"/>
          </p:nvPr>
        </p:nvSpPr>
        <p:spPr>
          <a:xfrm>
            <a:off x="1403351" y="1398588"/>
            <a:ext cx="5111750" cy="7488237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1038" name="Google Shape;1038;p88"/>
          <p:cNvSpPr/>
          <p:nvPr/>
        </p:nvSpPr>
        <p:spPr>
          <a:xfrm>
            <a:off x="7017038" y="5031869"/>
            <a:ext cx="221673" cy="221673"/>
          </a:xfrm>
          <a:prstGeom prst="ellipse">
            <a:avLst/>
          </a:prstGeom>
          <a:solidFill>
            <a:srgbClr val="CFDD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39" name="Google Shape;1039;p88"/>
          <p:cNvCxnSpPr>
            <a:stCxn id="1038" idx="6"/>
            <a:endCxn id="1040" idx="2"/>
          </p:cNvCxnSpPr>
          <p:nvPr/>
        </p:nvCxnSpPr>
        <p:spPr>
          <a:xfrm>
            <a:off x="7238711" y="5142706"/>
            <a:ext cx="5669700" cy="0"/>
          </a:xfrm>
          <a:prstGeom prst="straightConnector1">
            <a:avLst/>
          </a:prstGeom>
          <a:noFill/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40" name="Google Shape;1040;p88"/>
          <p:cNvSpPr/>
          <p:nvPr/>
        </p:nvSpPr>
        <p:spPr>
          <a:xfrm>
            <a:off x="12908446" y="5031869"/>
            <a:ext cx="221673" cy="221673"/>
          </a:xfrm>
          <a:prstGeom prst="ellipse">
            <a:avLst/>
          </a:prstGeom>
          <a:solidFill>
            <a:srgbClr val="CFDD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1" name="Google Shape;1041;p88"/>
          <p:cNvSpPr txBox="1">
            <a:spLocks noGrp="1"/>
          </p:cNvSpPr>
          <p:nvPr>
            <p:ph type="body" idx="1"/>
          </p:nvPr>
        </p:nvSpPr>
        <p:spPr>
          <a:xfrm>
            <a:off x="11298262" y="3883593"/>
            <a:ext cx="3432517" cy="6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2" name="Google Shape;1042;p88"/>
          <p:cNvSpPr txBox="1">
            <a:spLocks noGrp="1"/>
          </p:cNvSpPr>
          <p:nvPr>
            <p:ph type="body" idx="3"/>
          </p:nvPr>
        </p:nvSpPr>
        <p:spPr>
          <a:xfrm>
            <a:off x="11160126" y="5361730"/>
            <a:ext cx="3718316" cy="3525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043" name="Google Shape;1043;p88"/>
          <p:cNvCxnSpPr>
            <a:stCxn id="1040" idx="6"/>
          </p:cNvCxnSpPr>
          <p:nvPr/>
        </p:nvCxnSpPr>
        <p:spPr>
          <a:xfrm>
            <a:off x="13130119" y="5142706"/>
            <a:ext cx="5157900" cy="0"/>
          </a:xfrm>
          <a:prstGeom prst="straightConnector1">
            <a:avLst/>
          </a:prstGeom>
          <a:noFill/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44" name="Google Shape;1044;p88"/>
          <p:cNvSpPr txBox="1">
            <a:spLocks noGrp="1"/>
          </p:cNvSpPr>
          <p:nvPr>
            <p:ph type="title"/>
          </p:nvPr>
        </p:nvSpPr>
        <p:spPr>
          <a:xfrm>
            <a:off x="7127875" y="1398587"/>
            <a:ext cx="7740650" cy="207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10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10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10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/>
                                        <p:tgtEl>
                                          <p:spTgt spid="10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10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/>
                                        <p:tgtEl>
                                          <p:spTgt spid="10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10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/>
                                        <p:tgtEl>
                                          <p:spTgt spid="10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/>
                                        <p:tgtEl>
                                          <p:spTgt spid="10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0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0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0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0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images and text">
  <p:cSld name="2 images and text">
    <p:bg>
      <p:bgPr>
        <a:solidFill>
          <a:schemeClr val="dk1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6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6"/>
          <p:cNvSpPr txBox="1">
            <a:spLocks noGrp="1"/>
          </p:cNvSpPr>
          <p:nvPr>
            <p:ph type="sldNum" idx="12"/>
          </p:nvPr>
        </p:nvSpPr>
        <p:spPr>
          <a:xfrm>
            <a:off x="16757650" y="8877368"/>
            <a:ext cx="121920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111" name="Google Shape;111;p16"/>
          <p:cNvSpPr>
            <a:spLocks noGrp="1"/>
          </p:cNvSpPr>
          <p:nvPr>
            <p:ph type="pic" idx="2"/>
          </p:nvPr>
        </p:nvSpPr>
        <p:spPr>
          <a:xfrm>
            <a:off x="1433439" y="0"/>
            <a:ext cx="3816000" cy="7015163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112" name="Google Shape;112;p16"/>
          <p:cNvSpPr>
            <a:spLocks noGrp="1"/>
          </p:cNvSpPr>
          <p:nvPr>
            <p:ph type="pic" idx="3"/>
          </p:nvPr>
        </p:nvSpPr>
        <p:spPr>
          <a:xfrm>
            <a:off x="5358089" y="3270250"/>
            <a:ext cx="3816000" cy="7015164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113" name="Google Shape;113;p16"/>
          <p:cNvSpPr txBox="1">
            <a:spLocks noGrp="1"/>
          </p:cNvSpPr>
          <p:nvPr>
            <p:ph type="title"/>
          </p:nvPr>
        </p:nvSpPr>
        <p:spPr>
          <a:xfrm>
            <a:off x="11169650" y="1398589"/>
            <a:ext cx="5695950" cy="364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14" name="Google Shape;114;p16"/>
          <p:cNvCxnSpPr/>
          <p:nvPr/>
        </p:nvCxnSpPr>
        <p:spPr>
          <a:xfrm>
            <a:off x="11283951" y="5141913"/>
            <a:ext cx="7004049" cy="0"/>
          </a:xfrm>
          <a:prstGeom prst="straightConnector1">
            <a:avLst/>
          </a:prstGeom>
          <a:noFill/>
          <a:ln w="9525" cap="flat" cmpd="sng">
            <a:solidFill>
              <a:srgbClr val="BBB9B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5" name="Google Shape;115;p16"/>
          <p:cNvSpPr txBox="1">
            <a:spLocks noGrp="1"/>
          </p:cNvSpPr>
          <p:nvPr>
            <p:ph type="body" idx="1"/>
          </p:nvPr>
        </p:nvSpPr>
        <p:spPr>
          <a:xfrm>
            <a:off x="11188700" y="5360988"/>
            <a:ext cx="5695950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16"/>
          <p:cNvSpPr txBox="1">
            <a:spLocks noGrp="1"/>
          </p:cNvSpPr>
          <p:nvPr>
            <p:ph type="body" idx="4"/>
          </p:nvPr>
        </p:nvSpPr>
        <p:spPr>
          <a:xfrm>
            <a:off x="1433440" y="7182615"/>
            <a:ext cx="3816000" cy="644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16"/>
          <p:cNvSpPr txBox="1">
            <a:spLocks noGrp="1"/>
          </p:cNvSpPr>
          <p:nvPr>
            <p:ph type="body" idx="5"/>
          </p:nvPr>
        </p:nvSpPr>
        <p:spPr>
          <a:xfrm>
            <a:off x="5358089" y="2428907"/>
            <a:ext cx="3816000" cy="644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low 1">
  <p:cSld name="Flow 1">
    <p:spTree>
      <p:nvGrpSpPr>
        <p:cNvPr id="1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p89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7" name="Google Shape;1047;p89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cxnSp>
        <p:nvCxnSpPr>
          <p:cNvPr id="1048" name="Google Shape;1048;p89"/>
          <p:cNvCxnSpPr>
            <a:endCxn id="1049" idx="2"/>
          </p:cNvCxnSpPr>
          <p:nvPr/>
        </p:nvCxnSpPr>
        <p:spPr>
          <a:xfrm>
            <a:off x="-6441" y="5141913"/>
            <a:ext cx="3147000" cy="0"/>
          </a:xfrm>
          <a:prstGeom prst="straightConnector1">
            <a:avLst/>
          </a:prstGeom>
          <a:noFill/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49" name="Google Shape;1049;p89"/>
          <p:cNvSpPr/>
          <p:nvPr/>
        </p:nvSpPr>
        <p:spPr>
          <a:xfrm>
            <a:off x="3140559" y="5031076"/>
            <a:ext cx="221673" cy="221673"/>
          </a:xfrm>
          <a:prstGeom prst="ellipse">
            <a:avLst/>
          </a:prstGeom>
          <a:solidFill>
            <a:srgbClr val="CFDD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0" name="Google Shape;1050;p89"/>
          <p:cNvSpPr/>
          <p:nvPr/>
        </p:nvSpPr>
        <p:spPr>
          <a:xfrm rot="10800000">
            <a:off x="1403350" y="3756201"/>
            <a:ext cx="3718316" cy="1108444"/>
          </a:xfrm>
          <a:custGeom>
            <a:avLst/>
            <a:gdLst/>
            <a:ahLst/>
            <a:cxnLst/>
            <a:rect l="l" t="t" r="r" b="b"/>
            <a:pathLst>
              <a:path w="3718316" h="1108444" extrusionOk="0">
                <a:moveTo>
                  <a:pt x="3718316" y="1108444"/>
                </a:moveTo>
                <a:lnTo>
                  <a:pt x="0" y="1108444"/>
                </a:lnTo>
                <a:lnTo>
                  <a:pt x="0" y="202304"/>
                </a:lnTo>
                <a:lnTo>
                  <a:pt x="1751347" y="202304"/>
                </a:lnTo>
                <a:lnTo>
                  <a:pt x="1868683" y="0"/>
                </a:lnTo>
                <a:lnTo>
                  <a:pt x="1986019" y="202304"/>
                </a:lnTo>
                <a:lnTo>
                  <a:pt x="3718316" y="20230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1" name="Google Shape;1051;p89"/>
          <p:cNvSpPr txBox="1">
            <a:spLocks noGrp="1"/>
          </p:cNvSpPr>
          <p:nvPr>
            <p:ph type="body" idx="1"/>
          </p:nvPr>
        </p:nvSpPr>
        <p:spPr>
          <a:xfrm>
            <a:off x="1541487" y="3883593"/>
            <a:ext cx="3432517" cy="6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2" name="Google Shape;1052;p89"/>
          <p:cNvSpPr txBox="1">
            <a:spLocks noGrp="1"/>
          </p:cNvSpPr>
          <p:nvPr>
            <p:ph type="body" idx="2"/>
          </p:nvPr>
        </p:nvSpPr>
        <p:spPr>
          <a:xfrm>
            <a:off x="1403351" y="5361730"/>
            <a:ext cx="3718315" cy="3525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053" name="Google Shape;1053;p89"/>
          <p:cNvCxnSpPr>
            <a:stCxn id="1049" idx="6"/>
            <a:endCxn id="1054" idx="2"/>
          </p:cNvCxnSpPr>
          <p:nvPr/>
        </p:nvCxnSpPr>
        <p:spPr>
          <a:xfrm>
            <a:off x="3362232" y="5141913"/>
            <a:ext cx="5670900" cy="0"/>
          </a:xfrm>
          <a:prstGeom prst="straightConnector1">
            <a:avLst/>
          </a:prstGeom>
          <a:noFill/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54" name="Google Shape;1054;p89"/>
          <p:cNvSpPr/>
          <p:nvPr/>
        </p:nvSpPr>
        <p:spPr>
          <a:xfrm>
            <a:off x="9033163" y="5031076"/>
            <a:ext cx="221673" cy="221673"/>
          </a:xfrm>
          <a:prstGeom prst="ellipse">
            <a:avLst/>
          </a:prstGeom>
          <a:solidFill>
            <a:srgbClr val="CFDD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5" name="Google Shape;1055;p89"/>
          <p:cNvSpPr/>
          <p:nvPr/>
        </p:nvSpPr>
        <p:spPr>
          <a:xfrm>
            <a:off x="7284842" y="5431541"/>
            <a:ext cx="3718316" cy="1108444"/>
          </a:xfrm>
          <a:custGeom>
            <a:avLst/>
            <a:gdLst/>
            <a:ahLst/>
            <a:cxnLst/>
            <a:rect l="l" t="t" r="r" b="b"/>
            <a:pathLst>
              <a:path w="3718316" h="1108444" extrusionOk="0">
                <a:moveTo>
                  <a:pt x="3718316" y="1108444"/>
                </a:moveTo>
                <a:lnTo>
                  <a:pt x="0" y="1108444"/>
                </a:lnTo>
                <a:lnTo>
                  <a:pt x="0" y="202304"/>
                </a:lnTo>
                <a:lnTo>
                  <a:pt x="1751347" y="202304"/>
                </a:lnTo>
                <a:lnTo>
                  <a:pt x="1868683" y="0"/>
                </a:lnTo>
                <a:lnTo>
                  <a:pt x="1986019" y="202304"/>
                </a:lnTo>
                <a:lnTo>
                  <a:pt x="3718316" y="20230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6" name="Google Shape;1056;p89"/>
          <p:cNvSpPr txBox="1">
            <a:spLocks noGrp="1"/>
          </p:cNvSpPr>
          <p:nvPr>
            <p:ph type="body" idx="3"/>
          </p:nvPr>
        </p:nvSpPr>
        <p:spPr>
          <a:xfrm>
            <a:off x="7422979" y="5784016"/>
            <a:ext cx="3432517" cy="6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7" name="Google Shape;1057;p89"/>
          <p:cNvSpPr txBox="1">
            <a:spLocks noGrp="1"/>
          </p:cNvSpPr>
          <p:nvPr>
            <p:ph type="body" idx="4"/>
          </p:nvPr>
        </p:nvSpPr>
        <p:spPr>
          <a:xfrm>
            <a:off x="7280079" y="1416584"/>
            <a:ext cx="3718315" cy="3525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058" name="Google Shape;1058;p89"/>
          <p:cNvCxnSpPr>
            <a:stCxn id="1054" idx="6"/>
            <a:endCxn id="1059" idx="2"/>
          </p:cNvCxnSpPr>
          <p:nvPr/>
        </p:nvCxnSpPr>
        <p:spPr>
          <a:xfrm>
            <a:off x="9254836" y="5141913"/>
            <a:ext cx="5664600" cy="0"/>
          </a:xfrm>
          <a:prstGeom prst="straightConnector1">
            <a:avLst/>
          </a:prstGeom>
          <a:noFill/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59" name="Google Shape;1059;p89"/>
          <p:cNvSpPr/>
          <p:nvPr/>
        </p:nvSpPr>
        <p:spPr>
          <a:xfrm>
            <a:off x="14919417" y="5031076"/>
            <a:ext cx="221673" cy="221673"/>
          </a:xfrm>
          <a:prstGeom prst="ellipse">
            <a:avLst/>
          </a:prstGeom>
          <a:solidFill>
            <a:srgbClr val="CFDD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0" name="Google Shape;1060;p89"/>
          <p:cNvSpPr/>
          <p:nvPr/>
        </p:nvSpPr>
        <p:spPr>
          <a:xfrm rot="10800000">
            <a:off x="13156807" y="3756201"/>
            <a:ext cx="3718316" cy="1108444"/>
          </a:xfrm>
          <a:custGeom>
            <a:avLst/>
            <a:gdLst/>
            <a:ahLst/>
            <a:cxnLst/>
            <a:rect l="l" t="t" r="r" b="b"/>
            <a:pathLst>
              <a:path w="3718316" h="1108444" extrusionOk="0">
                <a:moveTo>
                  <a:pt x="3718316" y="1108444"/>
                </a:moveTo>
                <a:lnTo>
                  <a:pt x="0" y="1108444"/>
                </a:lnTo>
                <a:lnTo>
                  <a:pt x="0" y="202304"/>
                </a:lnTo>
                <a:lnTo>
                  <a:pt x="1751347" y="202304"/>
                </a:lnTo>
                <a:lnTo>
                  <a:pt x="1868683" y="0"/>
                </a:lnTo>
                <a:lnTo>
                  <a:pt x="1986019" y="202304"/>
                </a:lnTo>
                <a:lnTo>
                  <a:pt x="3718316" y="20230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1" name="Google Shape;1061;p89"/>
          <p:cNvSpPr txBox="1">
            <a:spLocks noGrp="1"/>
          </p:cNvSpPr>
          <p:nvPr>
            <p:ph type="body" idx="5"/>
          </p:nvPr>
        </p:nvSpPr>
        <p:spPr>
          <a:xfrm>
            <a:off x="13294944" y="3883593"/>
            <a:ext cx="3432517" cy="6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2" name="Google Shape;1062;p89"/>
          <p:cNvSpPr txBox="1">
            <a:spLocks noGrp="1"/>
          </p:cNvSpPr>
          <p:nvPr>
            <p:ph type="body" idx="6"/>
          </p:nvPr>
        </p:nvSpPr>
        <p:spPr>
          <a:xfrm>
            <a:off x="13143765" y="5361730"/>
            <a:ext cx="3718315" cy="3525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063" name="Google Shape;1063;p89"/>
          <p:cNvCxnSpPr>
            <a:stCxn id="1059" idx="6"/>
          </p:cNvCxnSpPr>
          <p:nvPr/>
        </p:nvCxnSpPr>
        <p:spPr>
          <a:xfrm>
            <a:off x="15141090" y="5141913"/>
            <a:ext cx="3153000" cy="0"/>
          </a:xfrm>
          <a:prstGeom prst="straightConnector1">
            <a:avLst/>
          </a:prstGeom>
          <a:noFill/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1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1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10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25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/>
                                        <p:tgtEl>
                                          <p:spTgt spid="1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/>
                                        <p:tgtEl>
                                          <p:spTgt spid="10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000"/>
                                        <p:tgtEl>
                                          <p:spTgt spid="10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/>
                                        <p:tgtEl>
                                          <p:spTgt spid="10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1000"/>
                                        <p:tgtEl>
                                          <p:spTgt spid="10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/>
                                        <p:tgtEl>
                                          <p:spTgt spid="10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1000"/>
                                        <p:tgtEl>
                                          <p:spTgt spid="10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/>
                                        <p:tgtEl>
                                          <p:spTgt spid="10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1000"/>
                                        <p:tgtEl>
                                          <p:spTgt spid="10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000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0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0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0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10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0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0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0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10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25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75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75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5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1000"/>
                                        <p:tgtEl>
                                          <p:spTgt spid="1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1000"/>
                                        <p:tgtEl>
                                          <p:spTgt spid="10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1000"/>
                                        <p:tgtEl>
                                          <p:spTgt spid="10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1000"/>
                                        <p:tgtEl>
                                          <p:spTgt spid="10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1000"/>
                                        <p:tgtEl>
                                          <p:spTgt spid="10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1000"/>
                                        <p:tgtEl>
                                          <p:spTgt spid="10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1000"/>
                                        <p:tgtEl>
                                          <p:spTgt spid="10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1000"/>
                                        <p:tgtEl>
                                          <p:spTgt spid="10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1000"/>
                                        <p:tgtEl>
                                          <p:spTgt spid="10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1000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1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10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10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10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10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10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10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10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10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500"/>
                            </p:stCondLst>
                            <p:childTnLst>
                              <p:par>
                                <p:cTn id="2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6000"/>
                            </p:stCondLst>
                            <p:childTnLst>
                              <p:par>
                                <p:cTn id="2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75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low 2">
  <p:cSld name="Flow 2"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90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6" name="Google Shape;1066;p90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cxnSp>
        <p:nvCxnSpPr>
          <p:cNvPr id="1067" name="Google Shape;1067;p90"/>
          <p:cNvCxnSpPr>
            <a:endCxn id="1068" idx="2"/>
          </p:cNvCxnSpPr>
          <p:nvPr/>
        </p:nvCxnSpPr>
        <p:spPr>
          <a:xfrm>
            <a:off x="-6441" y="5141913"/>
            <a:ext cx="3147000" cy="0"/>
          </a:xfrm>
          <a:prstGeom prst="straightConnector1">
            <a:avLst/>
          </a:prstGeom>
          <a:noFill/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68" name="Google Shape;1068;p90"/>
          <p:cNvSpPr/>
          <p:nvPr/>
        </p:nvSpPr>
        <p:spPr>
          <a:xfrm>
            <a:off x="3140559" y="5031076"/>
            <a:ext cx="221673" cy="221673"/>
          </a:xfrm>
          <a:prstGeom prst="ellipse">
            <a:avLst/>
          </a:prstGeom>
          <a:solidFill>
            <a:srgbClr val="CFDD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9" name="Google Shape;1069;p90"/>
          <p:cNvSpPr/>
          <p:nvPr/>
        </p:nvSpPr>
        <p:spPr>
          <a:xfrm>
            <a:off x="1384300" y="5431541"/>
            <a:ext cx="3718316" cy="1108444"/>
          </a:xfrm>
          <a:custGeom>
            <a:avLst/>
            <a:gdLst/>
            <a:ahLst/>
            <a:cxnLst/>
            <a:rect l="l" t="t" r="r" b="b"/>
            <a:pathLst>
              <a:path w="3718316" h="1108444" extrusionOk="0">
                <a:moveTo>
                  <a:pt x="3718316" y="1108444"/>
                </a:moveTo>
                <a:lnTo>
                  <a:pt x="0" y="1108444"/>
                </a:lnTo>
                <a:lnTo>
                  <a:pt x="0" y="202304"/>
                </a:lnTo>
                <a:lnTo>
                  <a:pt x="1751347" y="202304"/>
                </a:lnTo>
                <a:lnTo>
                  <a:pt x="1868683" y="0"/>
                </a:lnTo>
                <a:lnTo>
                  <a:pt x="1986019" y="202304"/>
                </a:lnTo>
                <a:lnTo>
                  <a:pt x="3718316" y="20230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0" name="Google Shape;1070;p90"/>
          <p:cNvSpPr txBox="1">
            <a:spLocks noGrp="1"/>
          </p:cNvSpPr>
          <p:nvPr>
            <p:ph type="body" idx="1"/>
          </p:nvPr>
        </p:nvSpPr>
        <p:spPr>
          <a:xfrm>
            <a:off x="1522437" y="5784016"/>
            <a:ext cx="3432517" cy="6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1" name="Google Shape;1071;p90"/>
          <p:cNvSpPr txBox="1">
            <a:spLocks noGrp="1"/>
          </p:cNvSpPr>
          <p:nvPr>
            <p:ph type="body" idx="2"/>
          </p:nvPr>
        </p:nvSpPr>
        <p:spPr>
          <a:xfrm>
            <a:off x="1398587" y="1416584"/>
            <a:ext cx="3718315" cy="3525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072" name="Google Shape;1072;p90"/>
          <p:cNvCxnSpPr>
            <a:stCxn id="1068" idx="6"/>
            <a:endCxn id="1073" idx="2"/>
          </p:cNvCxnSpPr>
          <p:nvPr/>
        </p:nvCxnSpPr>
        <p:spPr>
          <a:xfrm>
            <a:off x="3362232" y="5141913"/>
            <a:ext cx="5675700" cy="0"/>
          </a:xfrm>
          <a:prstGeom prst="straightConnector1">
            <a:avLst/>
          </a:prstGeom>
          <a:noFill/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73" name="Google Shape;1073;p90"/>
          <p:cNvSpPr/>
          <p:nvPr/>
        </p:nvSpPr>
        <p:spPr>
          <a:xfrm>
            <a:off x="9037925" y="5031076"/>
            <a:ext cx="221673" cy="221673"/>
          </a:xfrm>
          <a:prstGeom prst="ellipse">
            <a:avLst/>
          </a:prstGeom>
          <a:solidFill>
            <a:srgbClr val="CFDD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4" name="Google Shape;1074;p90"/>
          <p:cNvSpPr/>
          <p:nvPr/>
        </p:nvSpPr>
        <p:spPr>
          <a:xfrm rot="10800000">
            <a:off x="7275315" y="3756201"/>
            <a:ext cx="3718316" cy="1108444"/>
          </a:xfrm>
          <a:custGeom>
            <a:avLst/>
            <a:gdLst/>
            <a:ahLst/>
            <a:cxnLst/>
            <a:rect l="l" t="t" r="r" b="b"/>
            <a:pathLst>
              <a:path w="3718316" h="1108444" extrusionOk="0">
                <a:moveTo>
                  <a:pt x="3718316" y="1108444"/>
                </a:moveTo>
                <a:lnTo>
                  <a:pt x="0" y="1108444"/>
                </a:lnTo>
                <a:lnTo>
                  <a:pt x="0" y="202304"/>
                </a:lnTo>
                <a:lnTo>
                  <a:pt x="1751347" y="202304"/>
                </a:lnTo>
                <a:lnTo>
                  <a:pt x="1868683" y="0"/>
                </a:lnTo>
                <a:lnTo>
                  <a:pt x="1986019" y="202304"/>
                </a:lnTo>
                <a:lnTo>
                  <a:pt x="3718316" y="20230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5" name="Google Shape;1075;p90"/>
          <p:cNvSpPr txBox="1">
            <a:spLocks noGrp="1"/>
          </p:cNvSpPr>
          <p:nvPr>
            <p:ph type="body" idx="3"/>
          </p:nvPr>
        </p:nvSpPr>
        <p:spPr>
          <a:xfrm>
            <a:off x="7413452" y="3883593"/>
            <a:ext cx="3432517" cy="6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6" name="Google Shape;1076;p90"/>
          <p:cNvSpPr txBox="1">
            <a:spLocks noGrp="1"/>
          </p:cNvSpPr>
          <p:nvPr>
            <p:ph type="body" idx="4"/>
          </p:nvPr>
        </p:nvSpPr>
        <p:spPr>
          <a:xfrm>
            <a:off x="7262273" y="5361730"/>
            <a:ext cx="3718315" cy="3525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077" name="Google Shape;1077;p90"/>
          <p:cNvCxnSpPr>
            <a:stCxn id="1073" idx="6"/>
          </p:cNvCxnSpPr>
          <p:nvPr/>
        </p:nvCxnSpPr>
        <p:spPr>
          <a:xfrm>
            <a:off x="9259598" y="5141913"/>
            <a:ext cx="9028500" cy="0"/>
          </a:xfrm>
          <a:prstGeom prst="straightConnector1">
            <a:avLst/>
          </a:prstGeom>
          <a:noFill/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78" name="Google Shape;1078;p90"/>
          <p:cNvSpPr>
            <a:spLocks noGrp="1"/>
          </p:cNvSpPr>
          <p:nvPr>
            <p:ph type="pic" idx="5"/>
          </p:nvPr>
        </p:nvSpPr>
        <p:spPr>
          <a:xfrm>
            <a:off x="11141071" y="1398588"/>
            <a:ext cx="5743579" cy="3263899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0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0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0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0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0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10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10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0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10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25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/>
                                        <p:tgtEl>
                                          <p:spTgt spid="1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/>
                                        <p:tgtEl>
                                          <p:spTgt spid="1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000"/>
                                        <p:tgtEl>
                                          <p:spTgt spid="1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/>
                                        <p:tgtEl>
                                          <p:spTgt spid="1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1000"/>
                                        <p:tgtEl>
                                          <p:spTgt spid="1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/>
                                        <p:tgtEl>
                                          <p:spTgt spid="1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1000"/>
                                        <p:tgtEl>
                                          <p:spTgt spid="1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/>
                                        <p:tgtEl>
                                          <p:spTgt spid="1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1000"/>
                                        <p:tgtEl>
                                          <p:spTgt spid="1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000"/>
                                        <p:tgtEl>
                                          <p:spTgt spid="1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1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1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25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75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0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5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750"/>
                                        <p:tgtEl>
                                          <p:spTgt spid="1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low 3">
  <p:cSld name="Flow 3"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p91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1" name="Google Shape;1081;p91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cxnSp>
        <p:nvCxnSpPr>
          <p:cNvPr id="1082" name="Google Shape;1082;p91"/>
          <p:cNvCxnSpPr>
            <a:endCxn id="1083" idx="2"/>
          </p:cNvCxnSpPr>
          <p:nvPr/>
        </p:nvCxnSpPr>
        <p:spPr>
          <a:xfrm>
            <a:off x="-6441" y="5141913"/>
            <a:ext cx="3147000" cy="0"/>
          </a:xfrm>
          <a:prstGeom prst="straightConnector1">
            <a:avLst/>
          </a:prstGeom>
          <a:noFill/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83" name="Google Shape;1083;p91"/>
          <p:cNvSpPr/>
          <p:nvPr/>
        </p:nvSpPr>
        <p:spPr>
          <a:xfrm>
            <a:off x="3140559" y="5031076"/>
            <a:ext cx="221673" cy="221673"/>
          </a:xfrm>
          <a:prstGeom prst="ellipse">
            <a:avLst/>
          </a:prstGeom>
          <a:solidFill>
            <a:srgbClr val="CFDD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4" name="Google Shape;1084;p91"/>
          <p:cNvSpPr/>
          <p:nvPr/>
        </p:nvSpPr>
        <p:spPr>
          <a:xfrm rot="10800000">
            <a:off x="1403350" y="3756201"/>
            <a:ext cx="3718316" cy="1108444"/>
          </a:xfrm>
          <a:custGeom>
            <a:avLst/>
            <a:gdLst/>
            <a:ahLst/>
            <a:cxnLst/>
            <a:rect l="l" t="t" r="r" b="b"/>
            <a:pathLst>
              <a:path w="3718316" h="1108444" extrusionOk="0">
                <a:moveTo>
                  <a:pt x="3718316" y="1108444"/>
                </a:moveTo>
                <a:lnTo>
                  <a:pt x="0" y="1108444"/>
                </a:lnTo>
                <a:lnTo>
                  <a:pt x="0" y="202304"/>
                </a:lnTo>
                <a:lnTo>
                  <a:pt x="1751347" y="202304"/>
                </a:lnTo>
                <a:lnTo>
                  <a:pt x="1868683" y="0"/>
                </a:lnTo>
                <a:lnTo>
                  <a:pt x="1986019" y="202304"/>
                </a:lnTo>
                <a:lnTo>
                  <a:pt x="3718316" y="20230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5" name="Google Shape;1085;p91"/>
          <p:cNvSpPr txBox="1">
            <a:spLocks noGrp="1"/>
          </p:cNvSpPr>
          <p:nvPr>
            <p:ph type="body" idx="1"/>
          </p:nvPr>
        </p:nvSpPr>
        <p:spPr>
          <a:xfrm>
            <a:off x="1541487" y="3883593"/>
            <a:ext cx="3432517" cy="6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6" name="Google Shape;1086;p91"/>
          <p:cNvSpPr txBox="1">
            <a:spLocks noGrp="1"/>
          </p:cNvSpPr>
          <p:nvPr>
            <p:ph type="body" idx="2"/>
          </p:nvPr>
        </p:nvSpPr>
        <p:spPr>
          <a:xfrm>
            <a:off x="1403351" y="5361730"/>
            <a:ext cx="3718315" cy="3525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087" name="Google Shape;1087;p91"/>
          <p:cNvCxnSpPr>
            <a:stCxn id="1083" idx="6"/>
            <a:endCxn id="1088" idx="2"/>
          </p:cNvCxnSpPr>
          <p:nvPr/>
        </p:nvCxnSpPr>
        <p:spPr>
          <a:xfrm>
            <a:off x="3362232" y="5141913"/>
            <a:ext cx="7547700" cy="0"/>
          </a:xfrm>
          <a:prstGeom prst="straightConnector1">
            <a:avLst/>
          </a:prstGeom>
          <a:noFill/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88" name="Google Shape;1088;p91"/>
          <p:cNvSpPr/>
          <p:nvPr/>
        </p:nvSpPr>
        <p:spPr>
          <a:xfrm>
            <a:off x="10909784" y="5031076"/>
            <a:ext cx="221673" cy="221673"/>
          </a:xfrm>
          <a:prstGeom prst="ellipse">
            <a:avLst/>
          </a:prstGeom>
          <a:solidFill>
            <a:srgbClr val="CFDD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9" name="Google Shape;1089;p91"/>
          <p:cNvSpPr/>
          <p:nvPr/>
        </p:nvSpPr>
        <p:spPr>
          <a:xfrm>
            <a:off x="9148763" y="5431541"/>
            <a:ext cx="3718316" cy="1108444"/>
          </a:xfrm>
          <a:custGeom>
            <a:avLst/>
            <a:gdLst/>
            <a:ahLst/>
            <a:cxnLst/>
            <a:rect l="l" t="t" r="r" b="b"/>
            <a:pathLst>
              <a:path w="3718316" h="1108444" extrusionOk="0">
                <a:moveTo>
                  <a:pt x="3718316" y="1108444"/>
                </a:moveTo>
                <a:lnTo>
                  <a:pt x="0" y="1108444"/>
                </a:lnTo>
                <a:lnTo>
                  <a:pt x="0" y="202304"/>
                </a:lnTo>
                <a:lnTo>
                  <a:pt x="1751347" y="202304"/>
                </a:lnTo>
                <a:lnTo>
                  <a:pt x="1868683" y="0"/>
                </a:lnTo>
                <a:lnTo>
                  <a:pt x="1986019" y="202304"/>
                </a:lnTo>
                <a:lnTo>
                  <a:pt x="3718316" y="20230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0" name="Google Shape;1090;p91"/>
          <p:cNvSpPr txBox="1">
            <a:spLocks noGrp="1"/>
          </p:cNvSpPr>
          <p:nvPr>
            <p:ph type="body" idx="3"/>
          </p:nvPr>
        </p:nvSpPr>
        <p:spPr>
          <a:xfrm>
            <a:off x="9286900" y="5784016"/>
            <a:ext cx="3432517" cy="6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1" name="Google Shape;1091;p91"/>
          <p:cNvSpPr txBox="1">
            <a:spLocks noGrp="1"/>
          </p:cNvSpPr>
          <p:nvPr>
            <p:ph type="body" idx="4"/>
          </p:nvPr>
        </p:nvSpPr>
        <p:spPr>
          <a:xfrm>
            <a:off x="9144000" y="1416584"/>
            <a:ext cx="3718315" cy="3525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092" name="Google Shape;1092;p91"/>
          <p:cNvCxnSpPr>
            <a:stCxn id="1088" idx="6"/>
          </p:cNvCxnSpPr>
          <p:nvPr/>
        </p:nvCxnSpPr>
        <p:spPr>
          <a:xfrm>
            <a:off x="11131457" y="5141913"/>
            <a:ext cx="7169100" cy="15900"/>
          </a:xfrm>
          <a:prstGeom prst="straightConnector1">
            <a:avLst/>
          </a:prstGeom>
          <a:noFill/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3" name="Google Shape;1093;p91"/>
          <p:cNvSpPr>
            <a:spLocks noGrp="1"/>
          </p:cNvSpPr>
          <p:nvPr>
            <p:ph type="pic" idx="5"/>
          </p:nvPr>
        </p:nvSpPr>
        <p:spPr>
          <a:xfrm>
            <a:off x="1403350" y="1398588"/>
            <a:ext cx="5724525" cy="2265189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1094" name="Google Shape;1094;p91"/>
          <p:cNvSpPr>
            <a:spLocks noGrp="1"/>
          </p:cNvSpPr>
          <p:nvPr>
            <p:ph type="pic" idx="6"/>
          </p:nvPr>
        </p:nvSpPr>
        <p:spPr>
          <a:xfrm>
            <a:off x="9144000" y="6624073"/>
            <a:ext cx="5724525" cy="2265189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0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0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0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0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0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10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10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0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10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1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1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5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25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000"/>
                                        <p:tgtEl>
                                          <p:spTgt spid="10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/>
                                        <p:tgtEl>
                                          <p:spTgt spid="10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000"/>
                                        <p:tgtEl>
                                          <p:spTgt spid="10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000"/>
                                        <p:tgtEl>
                                          <p:spTgt spid="10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1000"/>
                                        <p:tgtEl>
                                          <p:spTgt spid="10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1000"/>
                                        <p:tgtEl>
                                          <p:spTgt spid="10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1000"/>
                                        <p:tgtEl>
                                          <p:spTgt spid="10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000"/>
                                        <p:tgtEl>
                                          <p:spTgt spid="10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1000"/>
                                        <p:tgtEl>
                                          <p:spTgt spid="10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1000"/>
                                        <p:tgtEl>
                                          <p:spTgt spid="1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0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0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0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0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10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10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10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0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10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1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0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750"/>
                                        <p:tgtEl>
                                          <p:spTgt spid="1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75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25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750"/>
                                        <p:tgtEl>
                                          <p:spTgt spid="1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low 4">
  <p:cSld name="Flow 4"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p92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7" name="Google Shape;1097;p92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cxnSp>
        <p:nvCxnSpPr>
          <p:cNvPr id="1098" name="Google Shape;1098;p92"/>
          <p:cNvCxnSpPr>
            <a:endCxn id="1099" idx="2"/>
          </p:cNvCxnSpPr>
          <p:nvPr/>
        </p:nvCxnSpPr>
        <p:spPr>
          <a:xfrm>
            <a:off x="126" y="5141913"/>
            <a:ext cx="9037800" cy="0"/>
          </a:xfrm>
          <a:prstGeom prst="straightConnector1">
            <a:avLst/>
          </a:prstGeom>
          <a:noFill/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9" name="Google Shape;1099;p92"/>
          <p:cNvSpPr/>
          <p:nvPr/>
        </p:nvSpPr>
        <p:spPr>
          <a:xfrm>
            <a:off x="9037926" y="5031076"/>
            <a:ext cx="221673" cy="221673"/>
          </a:xfrm>
          <a:prstGeom prst="ellipse">
            <a:avLst/>
          </a:prstGeom>
          <a:solidFill>
            <a:srgbClr val="CFDD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0" name="Google Shape;1100;p92"/>
          <p:cNvSpPr/>
          <p:nvPr/>
        </p:nvSpPr>
        <p:spPr>
          <a:xfrm>
            <a:off x="7275750" y="5431541"/>
            <a:ext cx="3718316" cy="1108444"/>
          </a:xfrm>
          <a:custGeom>
            <a:avLst/>
            <a:gdLst/>
            <a:ahLst/>
            <a:cxnLst/>
            <a:rect l="l" t="t" r="r" b="b"/>
            <a:pathLst>
              <a:path w="3718316" h="1108444" extrusionOk="0">
                <a:moveTo>
                  <a:pt x="3718316" y="1108444"/>
                </a:moveTo>
                <a:lnTo>
                  <a:pt x="0" y="1108444"/>
                </a:lnTo>
                <a:lnTo>
                  <a:pt x="0" y="202304"/>
                </a:lnTo>
                <a:lnTo>
                  <a:pt x="1751347" y="202304"/>
                </a:lnTo>
                <a:lnTo>
                  <a:pt x="1868683" y="0"/>
                </a:lnTo>
                <a:lnTo>
                  <a:pt x="1986019" y="202304"/>
                </a:lnTo>
                <a:lnTo>
                  <a:pt x="3718316" y="20230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1" name="Google Shape;1101;p92"/>
          <p:cNvSpPr txBox="1">
            <a:spLocks noGrp="1"/>
          </p:cNvSpPr>
          <p:nvPr>
            <p:ph type="body" idx="1"/>
          </p:nvPr>
        </p:nvSpPr>
        <p:spPr>
          <a:xfrm>
            <a:off x="7413887" y="5784016"/>
            <a:ext cx="3432517" cy="6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102" name="Google Shape;1102;p92"/>
          <p:cNvCxnSpPr>
            <a:stCxn id="1099" idx="6"/>
          </p:cNvCxnSpPr>
          <p:nvPr/>
        </p:nvCxnSpPr>
        <p:spPr>
          <a:xfrm>
            <a:off x="9259599" y="5141913"/>
            <a:ext cx="9028500" cy="19800"/>
          </a:xfrm>
          <a:prstGeom prst="straightConnector1">
            <a:avLst/>
          </a:prstGeom>
          <a:noFill/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03" name="Google Shape;1103;p92"/>
          <p:cNvSpPr>
            <a:spLocks noGrp="1"/>
          </p:cNvSpPr>
          <p:nvPr>
            <p:ph type="pic" idx="2"/>
          </p:nvPr>
        </p:nvSpPr>
        <p:spPr>
          <a:xfrm>
            <a:off x="1403350" y="1398588"/>
            <a:ext cx="15481300" cy="3488043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1104" name="Google Shape;1104;p92"/>
          <p:cNvSpPr txBox="1">
            <a:spLocks noGrp="1"/>
          </p:cNvSpPr>
          <p:nvPr>
            <p:ph type="body" idx="3"/>
          </p:nvPr>
        </p:nvSpPr>
        <p:spPr>
          <a:xfrm>
            <a:off x="11547085" y="5431540"/>
            <a:ext cx="5337565" cy="3455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11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11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1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11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1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1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1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5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25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low 5">
  <p:cSld name="Flow 5"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p93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7" name="Google Shape;1107;p93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cxnSp>
        <p:nvCxnSpPr>
          <p:cNvPr id="1108" name="Google Shape;1108;p93"/>
          <p:cNvCxnSpPr/>
          <p:nvPr/>
        </p:nvCxnSpPr>
        <p:spPr>
          <a:xfrm>
            <a:off x="0" y="5141913"/>
            <a:ext cx="9037926" cy="0"/>
          </a:xfrm>
          <a:prstGeom prst="straightConnector1">
            <a:avLst/>
          </a:prstGeom>
          <a:noFill/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09" name="Google Shape;1109;p93"/>
          <p:cNvSpPr/>
          <p:nvPr/>
        </p:nvSpPr>
        <p:spPr>
          <a:xfrm>
            <a:off x="9037926" y="5031076"/>
            <a:ext cx="221673" cy="221673"/>
          </a:xfrm>
          <a:prstGeom prst="diamond">
            <a:avLst/>
          </a:prstGeom>
          <a:solidFill>
            <a:srgbClr val="CFDD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0" name="Google Shape;1110;p93"/>
          <p:cNvSpPr/>
          <p:nvPr/>
        </p:nvSpPr>
        <p:spPr>
          <a:xfrm>
            <a:off x="7280080" y="5431541"/>
            <a:ext cx="3718316" cy="1108444"/>
          </a:xfrm>
          <a:custGeom>
            <a:avLst/>
            <a:gdLst/>
            <a:ahLst/>
            <a:cxnLst/>
            <a:rect l="l" t="t" r="r" b="b"/>
            <a:pathLst>
              <a:path w="3718316" h="1108444" extrusionOk="0">
                <a:moveTo>
                  <a:pt x="3718316" y="1108444"/>
                </a:moveTo>
                <a:lnTo>
                  <a:pt x="0" y="1108444"/>
                </a:lnTo>
                <a:lnTo>
                  <a:pt x="0" y="202304"/>
                </a:lnTo>
                <a:lnTo>
                  <a:pt x="1751347" y="202304"/>
                </a:lnTo>
                <a:lnTo>
                  <a:pt x="1868683" y="0"/>
                </a:lnTo>
                <a:lnTo>
                  <a:pt x="1986019" y="202304"/>
                </a:lnTo>
                <a:lnTo>
                  <a:pt x="3718316" y="20230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1" name="Google Shape;1111;p93"/>
          <p:cNvSpPr txBox="1">
            <a:spLocks noGrp="1"/>
          </p:cNvSpPr>
          <p:nvPr>
            <p:ph type="body" idx="1"/>
          </p:nvPr>
        </p:nvSpPr>
        <p:spPr>
          <a:xfrm>
            <a:off x="7418217" y="5784016"/>
            <a:ext cx="3432517" cy="6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112" name="Google Shape;1112;p93"/>
          <p:cNvCxnSpPr/>
          <p:nvPr/>
        </p:nvCxnSpPr>
        <p:spPr>
          <a:xfrm>
            <a:off x="9259599" y="5141913"/>
            <a:ext cx="9028401" cy="19930"/>
          </a:xfrm>
          <a:prstGeom prst="straightConnector1">
            <a:avLst/>
          </a:prstGeom>
          <a:noFill/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13" name="Google Shape;1113;p93"/>
          <p:cNvSpPr txBox="1">
            <a:spLocks noGrp="1"/>
          </p:cNvSpPr>
          <p:nvPr>
            <p:ph type="body" idx="2"/>
          </p:nvPr>
        </p:nvSpPr>
        <p:spPr>
          <a:xfrm>
            <a:off x="7280081" y="6705600"/>
            <a:ext cx="3718315" cy="2181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114" name="Google Shape;1114;p93"/>
          <p:cNvCxnSpPr>
            <a:stCxn id="1109" idx="0"/>
          </p:cNvCxnSpPr>
          <p:nvPr/>
        </p:nvCxnSpPr>
        <p:spPr>
          <a:xfrm rot="10800000">
            <a:off x="9143963" y="76"/>
            <a:ext cx="4800" cy="5031000"/>
          </a:xfrm>
          <a:prstGeom prst="straightConnector1">
            <a:avLst/>
          </a:prstGeom>
          <a:noFill/>
          <a:ln w="12700" cap="flat" cmpd="sng">
            <a:solidFill>
              <a:schemeClr val="accent5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1115" name="Google Shape;1115;p93"/>
          <p:cNvSpPr txBox="1">
            <a:spLocks noGrp="1"/>
          </p:cNvSpPr>
          <p:nvPr>
            <p:ph type="body" idx="3"/>
          </p:nvPr>
        </p:nvSpPr>
        <p:spPr>
          <a:xfrm>
            <a:off x="6568113" y="1398588"/>
            <a:ext cx="2465051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6" name="Google Shape;1116;p93"/>
          <p:cNvSpPr txBox="1">
            <a:spLocks noGrp="1"/>
          </p:cNvSpPr>
          <p:nvPr>
            <p:ph type="body" idx="4"/>
          </p:nvPr>
        </p:nvSpPr>
        <p:spPr>
          <a:xfrm>
            <a:off x="9254837" y="1424925"/>
            <a:ext cx="6010563" cy="543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7" name="Google Shape;1117;p93"/>
          <p:cNvSpPr txBox="1">
            <a:spLocks noGrp="1"/>
          </p:cNvSpPr>
          <p:nvPr>
            <p:ph type="body" idx="5"/>
          </p:nvPr>
        </p:nvSpPr>
        <p:spPr>
          <a:xfrm>
            <a:off x="14419599" y="4461658"/>
            <a:ext cx="2465051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1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1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11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11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1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11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1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1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25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75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25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75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25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75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25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75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25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1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725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750"/>
                                        <p:tgtEl>
                                          <p:spTgt spid="1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80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85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90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95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1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1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1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1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15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1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1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low end">
  <p:cSld name="Flow end"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p94"/>
          <p:cNvSpPr>
            <a:spLocks noGrp="1"/>
          </p:cNvSpPr>
          <p:nvPr>
            <p:ph type="pic" idx="2"/>
          </p:nvPr>
        </p:nvSpPr>
        <p:spPr>
          <a:xfrm>
            <a:off x="9144000" y="1398588"/>
            <a:ext cx="7740650" cy="7488237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1120" name="Google Shape;1120;p94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1" name="Google Shape;1121;p94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cxnSp>
        <p:nvCxnSpPr>
          <p:cNvPr id="1122" name="Google Shape;1122;p94"/>
          <p:cNvCxnSpPr>
            <a:endCxn id="1123" idx="2"/>
          </p:cNvCxnSpPr>
          <p:nvPr/>
        </p:nvCxnSpPr>
        <p:spPr>
          <a:xfrm>
            <a:off x="92" y="5141806"/>
            <a:ext cx="8452500" cy="900"/>
          </a:xfrm>
          <a:prstGeom prst="straightConnector1">
            <a:avLst/>
          </a:prstGeom>
          <a:noFill/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23" name="Google Shape;1123;p94"/>
          <p:cNvSpPr/>
          <p:nvPr/>
        </p:nvSpPr>
        <p:spPr>
          <a:xfrm>
            <a:off x="8452592" y="5031869"/>
            <a:ext cx="221673" cy="221673"/>
          </a:xfrm>
          <a:prstGeom prst="ellipse">
            <a:avLst/>
          </a:prstGeom>
          <a:solidFill>
            <a:srgbClr val="CFDD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4" name="Google Shape;1124;p94"/>
          <p:cNvSpPr txBox="1">
            <a:spLocks noGrp="1"/>
          </p:cNvSpPr>
          <p:nvPr>
            <p:ph type="title"/>
          </p:nvPr>
        </p:nvSpPr>
        <p:spPr>
          <a:xfrm>
            <a:off x="1403351" y="1398589"/>
            <a:ext cx="5111750" cy="364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5" name="Google Shape;1125;p94"/>
          <p:cNvSpPr txBox="1">
            <a:spLocks noGrp="1"/>
          </p:cNvSpPr>
          <p:nvPr>
            <p:ph type="body" idx="1"/>
          </p:nvPr>
        </p:nvSpPr>
        <p:spPr>
          <a:xfrm>
            <a:off x="1422400" y="5360988"/>
            <a:ext cx="5092700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gnifier">
  <p:cSld name="Magnifier">
    <p:spTree>
      <p:nvGrpSpPr>
        <p:cNvPr id="1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Google Shape;1127;p95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8" name="Google Shape;1128;p95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1129" name="Google Shape;1129;p95"/>
          <p:cNvSpPr/>
          <p:nvPr/>
        </p:nvSpPr>
        <p:spPr>
          <a:xfrm rot="2700000">
            <a:off x="5703897" y="2881455"/>
            <a:ext cx="3695942" cy="5915801"/>
          </a:xfrm>
          <a:custGeom>
            <a:avLst/>
            <a:gdLst/>
            <a:ahLst/>
            <a:cxnLst/>
            <a:rect l="l" t="t" r="r" b="b"/>
            <a:pathLst>
              <a:path w="3695942" h="5915801" extrusionOk="0">
                <a:moveTo>
                  <a:pt x="797273" y="797271"/>
                </a:moveTo>
                <a:cubicBezTo>
                  <a:pt x="528375" y="1066169"/>
                  <a:pt x="362059" y="1437647"/>
                  <a:pt x="362059" y="1847971"/>
                </a:cubicBezTo>
                <a:cubicBezTo>
                  <a:pt x="362059" y="2668617"/>
                  <a:pt x="1027325" y="3333884"/>
                  <a:pt x="1847972" y="3333884"/>
                </a:cubicBezTo>
                <a:cubicBezTo>
                  <a:pt x="2668619" y="3333884"/>
                  <a:pt x="3333885" y="2668617"/>
                  <a:pt x="3333885" y="1847971"/>
                </a:cubicBezTo>
                <a:cubicBezTo>
                  <a:pt x="3333885" y="1027324"/>
                  <a:pt x="2668619" y="362057"/>
                  <a:pt x="1847972" y="362057"/>
                </a:cubicBezTo>
                <a:cubicBezTo>
                  <a:pt x="1437648" y="362058"/>
                  <a:pt x="1066170" y="528374"/>
                  <a:pt x="797273" y="797271"/>
                </a:cubicBezTo>
                <a:close/>
                <a:moveTo>
                  <a:pt x="541259" y="541258"/>
                </a:moveTo>
                <a:cubicBezTo>
                  <a:pt x="875676" y="206841"/>
                  <a:pt x="1337668" y="0"/>
                  <a:pt x="1847971" y="0"/>
                </a:cubicBezTo>
                <a:cubicBezTo>
                  <a:pt x="2868577" y="0"/>
                  <a:pt x="3695942" y="827365"/>
                  <a:pt x="3695942" y="1847971"/>
                </a:cubicBezTo>
                <a:cubicBezTo>
                  <a:pt x="3695942" y="2741001"/>
                  <a:pt x="3062491" y="3486081"/>
                  <a:pt x="2220402" y="3658398"/>
                </a:cubicBezTo>
                <a:lnTo>
                  <a:pt x="2044562" y="3685234"/>
                </a:lnTo>
                <a:lnTo>
                  <a:pt x="2044562" y="5719208"/>
                </a:lnTo>
                <a:cubicBezTo>
                  <a:pt x="2044562" y="5827783"/>
                  <a:pt x="1956544" y="5915801"/>
                  <a:pt x="1847969" y="5915801"/>
                </a:cubicBezTo>
                <a:lnTo>
                  <a:pt x="1847969" y="5915800"/>
                </a:lnTo>
                <a:cubicBezTo>
                  <a:pt x="1739394" y="5915800"/>
                  <a:pt x="1651376" y="5827782"/>
                  <a:pt x="1651376" y="5719207"/>
                </a:cubicBezTo>
                <a:lnTo>
                  <a:pt x="1651377" y="3685234"/>
                </a:lnTo>
                <a:lnTo>
                  <a:pt x="1475541" y="3658398"/>
                </a:lnTo>
                <a:cubicBezTo>
                  <a:pt x="633452" y="3486081"/>
                  <a:pt x="0" y="2741001"/>
                  <a:pt x="0" y="1847971"/>
                </a:cubicBezTo>
                <a:cubicBezTo>
                  <a:pt x="0" y="1337668"/>
                  <a:pt x="206841" y="875676"/>
                  <a:pt x="541259" y="541258"/>
                </a:cubicBezTo>
                <a:close/>
              </a:path>
            </a:pathLst>
          </a:custGeom>
          <a:solidFill>
            <a:srgbClr val="DFE8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0" name="Google Shape;1130;p95"/>
          <p:cNvSpPr/>
          <p:nvPr/>
        </p:nvSpPr>
        <p:spPr>
          <a:xfrm rot="-1800000">
            <a:off x="8539033" y="2073743"/>
            <a:ext cx="1588054" cy="2183773"/>
          </a:xfrm>
          <a:custGeom>
            <a:avLst/>
            <a:gdLst/>
            <a:ahLst/>
            <a:cxnLst/>
            <a:rect l="l" t="t" r="r" b="b"/>
            <a:pathLst>
              <a:path w="1588054" h="2183773" extrusionOk="0">
                <a:moveTo>
                  <a:pt x="327872" y="0"/>
                </a:moveTo>
                <a:lnTo>
                  <a:pt x="510788" y="118292"/>
                </a:lnTo>
                <a:cubicBezTo>
                  <a:pt x="1154406" y="582464"/>
                  <a:pt x="1531952" y="1299400"/>
                  <a:pt x="1585097" y="2051410"/>
                </a:cubicBezTo>
                <a:lnTo>
                  <a:pt x="1588054" y="2183773"/>
                </a:lnTo>
                <a:lnTo>
                  <a:pt x="932943" y="2183773"/>
                </a:lnTo>
                <a:lnTo>
                  <a:pt x="932277" y="2117963"/>
                </a:lnTo>
                <a:cubicBezTo>
                  <a:pt x="924499" y="1988393"/>
                  <a:pt x="903621" y="1857675"/>
                  <a:pt x="868717" y="1727409"/>
                </a:cubicBezTo>
                <a:cubicBezTo>
                  <a:pt x="746551" y="1271481"/>
                  <a:pt x="472804" y="896648"/>
                  <a:pt x="116225" y="642603"/>
                </a:cubicBezTo>
                <a:lnTo>
                  <a:pt x="0" y="567891"/>
                </a:lnTo>
                <a:lnTo>
                  <a:pt x="327872" y="0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1" name="Google Shape;1131;p95"/>
          <p:cNvSpPr/>
          <p:nvPr/>
        </p:nvSpPr>
        <p:spPr>
          <a:xfrm rot="-1800000">
            <a:off x="9680792" y="4049342"/>
            <a:ext cx="1590213" cy="2185140"/>
          </a:xfrm>
          <a:custGeom>
            <a:avLst/>
            <a:gdLst/>
            <a:ahLst/>
            <a:cxnLst/>
            <a:rect l="l" t="t" r="r" b="b"/>
            <a:pathLst>
              <a:path w="1590213" h="2185140" extrusionOk="0">
                <a:moveTo>
                  <a:pt x="1589747" y="0"/>
                </a:moveTo>
                <a:lnTo>
                  <a:pt x="1590213" y="20834"/>
                </a:lnTo>
                <a:cubicBezTo>
                  <a:pt x="1579289" y="441455"/>
                  <a:pt x="1466240" y="865435"/>
                  <a:pt x="1241066" y="1255449"/>
                </a:cubicBezTo>
                <a:cubicBezTo>
                  <a:pt x="1015891" y="1645462"/>
                  <a:pt x="705238" y="1955355"/>
                  <a:pt x="346432" y="2175126"/>
                </a:cubicBezTo>
                <a:lnTo>
                  <a:pt x="328156" y="2185140"/>
                </a:lnTo>
                <a:lnTo>
                  <a:pt x="0" y="1616757"/>
                </a:lnTo>
                <a:lnTo>
                  <a:pt x="25268" y="1602508"/>
                </a:lnTo>
                <a:cubicBezTo>
                  <a:pt x="566879" y="1260414"/>
                  <a:pt x="908273" y="669103"/>
                  <a:pt x="933729" y="29007"/>
                </a:cubicBezTo>
                <a:lnTo>
                  <a:pt x="933435" y="0"/>
                </a:lnTo>
                <a:lnTo>
                  <a:pt x="1589747" y="0"/>
                </a:lnTo>
                <a:close/>
              </a:path>
            </a:pathLst>
          </a:custGeom>
          <a:solidFill>
            <a:srgbClr val="BABAB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2" name="Google Shape;1132;p95"/>
          <p:cNvSpPr/>
          <p:nvPr/>
        </p:nvSpPr>
        <p:spPr>
          <a:xfrm rot="-1800000">
            <a:off x="8154437" y="6484759"/>
            <a:ext cx="2521294" cy="895451"/>
          </a:xfrm>
          <a:custGeom>
            <a:avLst/>
            <a:gdLst/>
            <a:ahLst/>
            <a:cxnLst/>
            <a:rect l="l" t="t" r="r" b="b"/>
            <a:pathLst>
              <a:path w="2521294" h="895451" extrusionOk="0">
                <a:moveTo>
                  <a:pt x="2193739" y="13"/>
                </a:moveTo>
                <a:lnTo>
                  <a:pt x="2521294" y="567355"/>
                </a:lnTo>
                <a:lnTo>
                  <a:pt x="2405186" y="630976"/>
                </a:lnTo>
                <a:cubicBezTo>
                  <a:pt x="1727354" y="960956"/>
                  <a:pt x="917695" y="992459"/>
                  <a:pt x="193902" y="667156"/>
                </a:cubicBezTo>
                <a:lnTo>
                  <a:pt x="0" y="567892"/>
                </a:lnTo>
                <a:lnTo>
                  <a:pt x="327872" y="0"/>
                </a:lnTo>
                <a:lnTo>
                  <a:pt x="450687" y="63299"/>
                </a:lnTo>
                <a:cubicBezTo>
                  <a:pt x="848986" y="245083"/>
                  <a:pt x="1310475" y="294738"/>
                  <a:pt x="1766403" y="172573"/>
                </a:cubicBezTo>
                <a:cubicBezTo>
                  <a:pt x="1896668" y="137668"/>
                  <a:pt x="2020313" y="90390"/>
                  <a:pt x="2136412" y="32341"/>
                </a:cubicBezTo>
                <a:lnTo>
                  <a:pt x="2193739" y="13"/>
                </a:lnTo>
                <a:close/>
              </a:path>
            </a:pathLst>
          </a:custGeom>
          <a:solidFill>
            <a:srgbClr val="9696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3" name="Google Shape;1133;p95"/>
          <p:cNvSpPr txBox="1">
            <a:spLocks noGrp="1"/>
          </p:cNvSpPr>
          <p:nvPr>
            <p:ph type="body" idx="1"/>
          </p:nvPr>
        </p:nvSpPr>
        <p:spPr>
          <a:xfrm>
            <a:off x="9185928" y="2806224"/>
            <a:ext cx="573658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4" name="Google Shape;1134;p95"/>
          <p:cNvSpPr txBox="1">
            <a:spLocks noGrp="1"/>
          </p:cNvSpPr>
          <p:nvPr>
            <p:ph type="body" idx="2"/>
          </p:nvPr>
        </p:nvSpPr>
        <p:spPr>
          <a:xfrm>
            <a:off x="9185928" y="6727801"/>
            <a:ext cx="573658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5" name="Google Shape;1135;p95"/>
          <p:cNvSpPr txBox="1">
            <a:spLocks noGrp="1"/>
          </p:cNvSpPr>
          <p:nvPr>
            <p:ph type="body" idx="3"/>
          </p:nvPr>
        </p:nvSpPr>
        <p:spPr>
          <a:xfrm>
            <a:off x="10319816" y="4674080"/>
            <a:ext cx="573658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6" name="Google Shape;1136;p95"/>
          <p:cNvSpPr txBox="1">
            <a:spLocks noGrp="1"/>
          </p:cNvSpPr>
          <p:nvPr>
            <p:ph type="body" idx="4"/>
          </p:nvPr>
        </p:nvSpPr>
        <p:spPr>
          <a:xfrm>
            <a:off x="7120846" y="4693198"/>
            <a:ext cx="2465051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7" name="Google Shape;1137;p95"/>
          <p:cNvSpPr txBox="1">
            <a:spLocks noGrp="1"/>
          </p:cNvSpPr>
          <p:nvPr>
            <p:ph type="body" idx="5"/>
          </p:nvPr>
        </p:nvSpPr>
        <p:spPr>
          <a:xfrm>
            <a:off x="12001500" y="1997249"/>
            <a:ext cx="4867324" cy="14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8" name="Google Shape;1138;p95"/>
          <p:cNvSpPr txBox="1">
            <a:spLocks noGrp="1"/>
          </p:cNvSpPr>
          <p:nvPr>
            <p:ph type="body" idx="6"/>
          </p:nvPr>
        </p:nvSpPr>
        <p:spPr>
          <a:xfrm>
            <a:off x="12001500" y="1338012"/>
            <a:ext cx="4867324" cy="586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9" name="Google Shape;1139;p95"/>
          <p:cNvSpPr txBox="1">
            <a:spLocks noGrp="1"/>
          </p:cNvSpPr>
          <p:nvPr>
            <p:ph type="body" idx="7"/>
          </p:nvPr>
        </p:nvSpPr>
        <p:spPr>
          <a:xfrm>
            <a:off x="12001500" y="4731437"/>
            <a:ext cx="4867324" cy="14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0" name="Google Shape;1140;p95"/>
          <p:cNvSpPr txBox="1">
            <a:spLocks noGrp="1"/>
          </p:cNvSpPr>
          <p:nvPr>
            <p:ph type="body" idx="8"/>
          </p:nvPr>
        </p:nvSpPr>
        <p:spPr>
          <a:xfrm>
            <a:off x="12001500" y="4072200"/>
            <a:ext cx="4867324" cy="586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1" name="Google Shape;1141;p95"/>
          <p:cNvSpPr txBox="1">
            <a:spLocks noGrp="1"/>
          </p:cNvSpPr>
          <p:nvPr>
            <p:ph type="body" idx="9"/>
          </p:nvPr>
        </p:nvSpPr>
        <p:spPr>
          <a:xfrm>
            <a:off x="12001500" y="7465625"/>
            <a:ext cx="4867324" cy="14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2" name="Google Shape;1142;p95"/>
          <p:cNvSpPr txBox="1">
            <a:spLocks noGrp="1"/>
          </p:cNvSpPr>
          <p:nvPr>
            <p:ph type="body" idx="13"/>
          </p:nvPr>
        </p:nvSpPr>
        <p:spPr>
          <a:xfrm>
            <a:off x="12001500" y="6806388"/>
            <a:ext cx="4867324" cy="586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3" name="Google Shape;1143;p95"/>
          <p:cNvSpPr txBox="1">
            <a:spLocks noGrp="1"/>
          </p:cNvSpPr>
          <p:nvPr>
            <p:ph type="title"/>
          </p:nvPr>
        </p:nvSpPr>
        <p:spPr>
          <a:xfrm>
            <a:off x="1403350" y="3633535"/>
            <a:ext cx="4525280" cy="3018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1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1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1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11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11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11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11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11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11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/>
                                        <p:tgtEl>
                                          <p:spTgt spid="11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11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11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11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11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/>
                                        <p:tgtEl>
                                          <p:spTgt spid="11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1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0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1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5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0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5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0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5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1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1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95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1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1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1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1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3500"/>
                            </p:stCondLst>
                            <p:childTnLst>
                              <p:par>
                                <p:cTn id="14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1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4500"/>
                            </p:stCondLst>
                            <p:childTnLst>
                              <p:par>
                                <p:cTn id="15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1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5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1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5500"/>
                            </p:stCondLst>
                            <p:childTnLst>
                              <p:par>
                                <p:cTn id="16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1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6000"/>
                            </p:stCondLst>
                            <p:childTnLst>
                              <p:par>
                                <p:cTn id="16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1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6500"/>
                            </p:stCondLst>
                            <p:childTnLst>
                              <p:par>
                                <p:cTn id="16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7000"/>
                            </p:stCondLst>
                            <p:childTnLst>
                              <p:par>
                                <p:cTn id="1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7500"/>
                            </p:stCondLst>
                            <p:childTnLst>
                              <p:par>
                                <p:cTn id="1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1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8000"/>
                            </p:stCondLst>
                            <p:childTnLst>
                              <p:par>
                                <p:cTn id="1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1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8500"/>
                            </p:stCondLst>
                            <p:childTnLst>
                              <p:par>
                                <p:cTn id="1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1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9000"/>
                            </p:stCondLst>
                            <p:childTnLst>
                              <p:par>
                                <p:cTn id="1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1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9500"/>
                            </p:stCondLst>
                            <p:childTnLst>
                              <p:par>
                                <p:cTn id="1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1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20000"/>
                            </p:stCondLst>
                            <p:childTnLst>
                              <p:par>
                                <p:cTn id="1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1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20500"/>
                            </p:stCondLst>
                            <p:childTnLst>
                              <p:par>
                                <p:cTn id="2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1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21000"/>
                            </p:stCondLst>
                            <p:childTnLst>
                              <p:par>
                                <p:cTn id="2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1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21500"/>
                            </p:stCondLst>
                            <p:childTnLst>
                              <p:par>
                                <p:cTn id="20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22000"/>
                            </p:stCondLst>
                            <p:childTnLst>
                              <p:par>
                                <p:cTn id="21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2500"/>
                            </p:stCondLst>
                            <p:childTnLst>
                              <p:par>
                                <p:cTn id="21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1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23000"/>
                            </p:stCondLst>
                            <p:childTnLst>
                              <p:par>
                                <p:cTn id="22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11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23500"/>
                            </p:stCondLst>
                            <p:childTnLst>
                              <p:par>
                                <p:cTn id="22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1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24000"/>
                            </p:stCondLst>
                            <p:childTnLst>
                              <p:par>
                                <p:cTn id="22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1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24500"/>
                            </p:stCondLst>
                            <p:childTnLst>
                              <p:par>
                                <p:cTn id="23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1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25000"/>
                            </p:stCondLst>
                            <p:childTnLst>
                              <p:par>
                                <p:cTn id="23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1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25500"/>
                            </p:stCondLst>
                            <p:childTnLst>
                              <p:par>
                                <p:cTn id="24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11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26000"/>
                            </p:stCondLst>
                            <p:childTnLst>
                              <p:par>
                                <p:cTn id="24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1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26500"/>
                            </p:stCondLst>
                            <p:childTnLst>
                              <p:par>
                                <p:cTn id="24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7000"/>
                            </p:stCondLst>
                            <p:childTnLst>
                              <p:par>
                                <p:cTn id="2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1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7500"/>
                            </p:stCondLst>
                            <p:childTnLst>
                              <p:par>
                                <p:cTn id="2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1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28000"/>
                            </p:stCondLst>
                            <p:childTnLst>
                              <p:par>
                                <p:cTn id="2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1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28500"/>
                            </p:stCondLst>
                            <p:childTnLst>
                              <p:par>
                                <p:cTn id="2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11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29000"/>
                            </p:stCondLst>
                            <p:childTnLst>
                              <p:par>
                                <p:cTn id="2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11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29500"/>
                            </p:stCondLst>
                            <p:childTnLst>
                              <p:par>
                                <p:cTn id="2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1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30000"/>
                            </p:stCondLst>
                            <p:childTnLst>
                              <p:par>
                                <p:cTn id="2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11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30500"/>
                            </p:stCondLst>
                            <p:childTnLst>
                              <p:par>
                                <p:cTn id="2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11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31000"/>
                            </p:stCondLst>
                            <p:childTnLst>
                              <p:par>
                                <p:cTn id="2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11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31500"/>
                            </p:stCondLst>
                            <p:childTnLst>
                              <p:par>
                                <p:cTn id="28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arrows">
  <p:cSld name="3 arrows"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Google Shape;1145;p96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6" name="Google Shape;1146;p96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1147" name="Google Shape;1147;p96"/>
          <p:cNvSpPr/>
          <p:nvPr/>
        </p:nvSpPr>
        <p:spPr>
          <a:xfrm>
            <a:off x="1943100" y="3270250"/>
            <a:ext cx="4044119" cy="3182217"/>
          </a:xfrm>
          <a:custGeom>
            <a:avLst/>
            <a:gdLst/>
            <a:ahLst/>
            <a:cxnLst/>
            <a:rect l="l" t="t" r="r" b="b"/>
            <a:pathLst>
              <a:path w="4044119" h="3182217" extrusionOk="0">
                <a:moveTo>
                  <a:pt x="2453010" y="0"/>
                </a:moveTo>
                <a:lnTo>
                  <a:pt x="3630386" y="1177376"/>
                </a:lnTo>
                <a:lnTo>
                  <a:pt x="3751565" y="1298555"/>
                </a:lnTo>
                <a:lnTo>
                  <a:pt x="3915229" y="1462219"/>
                </a:lnTo>
                <a:lnTo>
                  <a:pt x="4044119" y="1591109"/>
                </a:lnTo>
                <a:lnTo>
                  <a:pt x="3915229" y="1719999"/>
                </a:lnTo>
                <a:lnTo>
                  <a:pt x="3751566" y="1883662"/>
                </a:lnTo>
                <a:lnTo>
                  <a:pt x="3630386" y="2004842"/>
                </a:lnTo>
                <a:lnTo>
                  <a:pt x="3630386" y="2004842"/>
                </a:lnTo>
                <a:lnTo>
                  <a:pt x="2453010" y="3182217"/>
                </a:lnTo>
                <a:lnTo>
                  <a:pt x="2039277" y="2768484"/>
                </a:lnTo>
                <a:lnTo>
                  <a:pt x="2924099" y="1883662"/>
                </a:lnTo>
                <a:lnTo>
                  <a:pt x="0" y="1883662"/>
                </a:lnTo>
                <a:lnTo>
                  <a:pt x="0" y="1298555"/>
                </a:lnTo>
                <a:lnTo>
                  <a:pt x="2924099" y="1298555"/>
                </a:lnTo>
                <a:lnTo>
                  <a:pt x="2039277" y="413733"/>
                </a:lnTo>
                <a:close/>
              </a:path>
            </a:pathLst>
          </a:custGeom>
          <a:solidFill>
            <a:srgbClr val="DFE8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8" name="Google Shape;1148;p96"/>
          <p:cNvSpPr txBox="1">
            <a:spLocks noGrp="1"/>
          </p:cNvSpPr>
          <p:nvPr>
            <p:ph type="body" idx="1"/>
          </p:nvPr>
        </p:nvSpPr>
        <p:spPr>
          <a:xfrm>
            <a:off x="2129256" y="4572495"/>
            <a:ext cx="3248651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9" name="Google Shape;1149;p96"/>
          <p:cNvSpPr/>
          <p:nvPr/>
        </p:nvSpPr>
        <p:spPr>
          <a:xfrm>
            <a:off x="7121940" y="3270250"/>
            <a:ext cx="4044119" cy="3182217"/>
          </a:xfrm>
          <a:custGeom>
            <a:avLst/>
            <a:gdLst/>
            <a:ahLst/>
            <a:cxnLst/>
            <a:rect l="l" t="t" r="r" b="b"/>
            <a:pathLst>
              <a:path w="4044119" h="3182217" extrusionOk="0">
                <a:moveTo>
                  <a:pt x="2453010" y="0"/>
                </a:moveTo>
                <a:lnTo>
                  <a:pt x="3630386" y="1177376"/>
                </a:lnTo>
                <a:lnTo>
                  <a:pt x="3751565" y="1298555"/>
                </a:lnTo>
                <a:lnTo>
                  <a:pt x="3915229" y="1462219"/>
                </a:lnTo>
                <a:lnTo>
                  <a:pt x="4044119" y="1591109"/>
                </a:lnTo>
                <a:lnTo>
                  <a:pt x="3915229" y="1719999"/>
                </a:lnTo>
                <a:lnTo>
                  <a:pt x="3751566" y="1883662"/>
                </a:lnTo>
                <a:lnTo>
                  <a:pt x="3630386" y="2004842"/>
                </a:lnTo>
                <a:lnTo>
                  <a:pt x="3630386" y="2004842"/>
                </a:lnTo>
                <a:lnTo>
                  <a:pt x="2453010" y="3182217"/>
                </a:lnTo>
                <a:lnTo>
                  <a:pt x="2039277" y="2768484"/>
                </a:lnTo>
                <a:lnTo>
                  <a:pt x="2924099" y="1883662"/>
                </a:lnTo>
                <a:lnTo>
                  <a:pt x="0" y="1883662"/>
                </a:lnTo>
                <a:lnTo>
                  <a:pt x="0" y="1298555"/>
                </a:lnTo>
                <a:lnTo>
                  <a:pt x="2924099" y="1298555"/>
                </a:lnTo>
                <a:lnTo>
                  <a:pt x="2039277" y="413733"/>
                </a:lnTo>
                <a:close/>
              </a:path>
            </a:pathLst>
          </a:custGeom>
          <a:solidFill>
            <a:srgbClr val="E8E8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0" name="Google Shape;1150;p96"/>
          <p:cNvSpPr txBox="1">
            <a:spLocks noGrp="1"/>
          </p:cNvSpPr>
          <p:nvPr>
            <p:ph type="body" idx="2"/>
          </p:nvPr>
        </p:nvSpPr>
        <p:spPr>
          <a:xfrm>
            <a:off x="7308096" y="4572495"/>
            <a:ext cx="3248651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1" name="Google Shape;1151;p96"/>
          <p:cNvSpPr/>
          <p:nvPr/>
        </p:nvSpPr>
        <p:spPr>
          <a:xfrm>
            <a:off x="12300781" y="3270250"/>
            <a:ext cx="4044119" cy="3182217"/>
          </a:xfrm>
          <a:custGeom>
            <a:avLst/>
            <a:gdLst/>
            <a:ahLst/>
            <a:cxnLst/>
            <a:rect l="l" t="t" r="r" b="b"/>
            <a:pathLst>
              <a:path w="4044119" h="3182217" extrusionOk="0">
                <a:moveTo>
                  <a:pt x="2453010" y="0"/>
                </a:moveTo>
                <a:lnTo>
                  <a:pt x="3630386" y="1177376"/>
                </a:lnTo>
                <a:lnTo>
                  <a:pt x="3751565" y="1298555"/>
                </a:lnTo>
                <a:lnTo>
                  <a:pt x="3915229" y="1462219"/>
                </a:lnTo>
                <a:lnTo>
                  <a:pt x="4044119" y="1591109"/>
                </a:lnTo>
                <a:lnTo>
                  <a:pt x="3915229" y="1719999"/>
                </a:lnTo>
                <a:lnTo>
                  <a:pt x="3751566" y="1883662"/>
                </a:lnTo>
                <a:lnTo>
                  <a:pt x="3630386" y="2004842"/>
                </a:lnTo>
                <a:lnTo>
                  <a:pt x="3630386" y="2004842"/>
                </a:lnTo>
                <a:lnTo>
                  <a:pt x="2453010" y="3182217"/>
                </a:lnTo>
                <a:lnTo>
                  <a:pt x="2039277" y="2768484"/>
                </a:lnTo>
                <a:lnTo>
                  <a:pt x="2924099" y="1883662"/>
                </a:lnTo>
                <a:lnTo>
                  <a:pt x="0" y="1883662"/>
                </a:lnTo>
                <a:lnTo>
                  <a:pt x="0" y="1298555"/>
                </a:lnTo>
                <a:lnTo>
                  <a:pt x="2924099" y="1298555"/>
                </a:lnTo>
                <a:lnTo>
                  <a:pt x="2039277" y="413733"/>
                </a:lnTo>
                <a:close/>
              </a:path>
            </a:pathLst>
          </a:custGeom>
          <a:solidFill>
            <a:srgbClr val="BABAB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2" name="Google Shape;1152;p96"/>
          <p:cNvSpPr txBox="1">
            <a:spLocks noGrp="1"/>
          </p:cNvSpPr>
          <p:nvPr>
            <p:ph type="body" idx="3"/>
          </p:nvPr>
        </p:nvSpPr>
        <p:spPr>
          <a:xfrm>
            <a:off x="12486937" y="4572495"/>
            <a:ext cx="3248651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3" name="Google Shape;1153;p96"/>
          <p:cNvSpPr txBox="1">
            <a:spLocks noGrp="1"/>
          </p:cNvSpPr>
          <p:nvPr>
            <p:ph type="body" idx="4"/>
          </p:nvPr>
        </p:nvSpPr>
        <p:spPr>
          <a:xfrm>
            <a:off x="5300784" y="7188201"/>
            <a:ext cx="7686431" cy="16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4" name="Google Shape;1154;p96"/>
          <p:cNvSpPr txBox="1">
            <a:spLocks noGrp="1"/>
          </p:cNvSpPr>
          <p:nvPr>
            <p:ph type="title"/>
          </p:nvPr>
        </p:nvSpPr>
        <p:spPr>
          <a:xfrm>
            <a:off x="3022600" y="1250122"/>
            <a:ext cx="12242800" cy="1042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1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1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1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1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arrows ">
  <p:cSld name="4 arrows "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p97"/>
          <p:cNvSpPr/>
          <p:nvPr/>
        </p:nvSpPr>
        <p:spPr>
          <a:xfrm>
            <a:off x="5287954" y="3450053"/>
            <a:ext cx="3815617" cy="3002414"/>
          </a:xfrm>
          <a:custGeom>
            <a:avLst/>
            <a:gdLst/>
            <a:ahLst/>
            <a:cxnLst/>
            <a:rect l="l" t="t" r="r" b="b"/>
            <a:pathLst>
              <a:path w="4044119" h="3182217" extrusionOk="0">
                <a:moveTo>
                  <a:pt x="2453010" y="0"/>
                </a:moveTo>
                <a:lnTo>
                  <a:pt x="3630386" y="1177376"/>
                </a:lnTo>
                <a:lnTo>
                  <a:pt x="3751565" y="1298555"/>
                </a:lnTo>
                <a:lnTo>
                  <a:pt x="3915229" y="1462219"/>
                </a:lnTo>
                <a:lnTo>
                  <a:pt x="4044119" y="1591109"/>
                </a:lnTo>
                <a:lnTo>
                  <a:pt x="3915229" y="1719999"/>
                </a:lnTo>
                <a:lnTo>
                  <a:pt x="3751566" y="1883662"/>
                </a:lnTo>
                <a:lnTo>
                  <a:pt x="3630386" y="2004842"/>
                </a:lnTo>
                <a:lnTo>
                  <a:pt x="3630386" y="2004842"/>
                </a:lnTo>
                <a:lnTo>
                  <a:pt x="2453010" y="3182217"/>
                </a:lnTo>
                <a:lnTo>
                  <a:pt x="2039277" y="2768484"/>
                </a:lnTo>
                <a:lnTo>
                  <a:pt x="2924099" y="1883662"/>
                </a:lnTo>
                <a:lnTo>
                  <a:pt x="0" y="1883662"/>
                </a:lnTo>
                <a:lnTo>
                  <a:pt x="0" y="1298555"/>
                </a:lnTo>
                <a:lnTo>
                  <a:pt x="2924099" y="1298555"/>
                </a:lnTo>
                <a:lnTo>
                  <a:pt x="2039277" y="413733"/>
                </a:lnTo>
                <a:close/>
              </a:path>
            </a:pathLst>
          </a:custGeom>
          <a:solidFill>
            <a:srgbClr val="E8E8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7" name="Google Shape;1157;p97"/>
          <p:cNvSpPr txBox="1">
            <a:spLocks noGrp="1"/>
          </p:cNvSpPr>
          <p:nvPr>
            <p:ph type="body" idx="1"/>
          </p:nvPr>
        </p:nvSpPr>
        <p:spPr>
          <a:xfrm>
            <a:off x="5357010" y="4642341"/>
            <a:ext cx="3248651" cy="598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8" name="Google Shape;1158;p97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9" name="Google Shape;1159;p97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1160" name="Google Shape;1160;p97"/>
          <p:cNvSpPr/>
          <p:nvPr/>
        </p:nvSpPr>
        <p:spPr>
          <a:xfrm>
            <a:off x="1403350" y="3450053"/>
            <a:ext cx="3815617" cy="3002414"/>
          </a:xfrm>
          <a:custGeom>
            <a:avLst/>
            <a:gdLst/>
            <a:ahLst/>
            <a:cxnLst/>
            <a:rect l="l" t="t" r="r" b="b"/>
            <a:pathLst>
              <a:path w="4044119" h="3182217" extrusionOk="0">
                <a:moveTo>
                  <a:pt x="2453010" y="0"/>
                </a:moveTo>
                <a:lnTo>
                  <a:pt x="3630386" y="1177376"/>
                </a:lnTo>
                <a:lnTo>
                  <a:pt x="3751565" y="1298555"/>
                </a:lnTo>
                <a:lnTo>
                  <a:pt x="3915229" y="1462219"/>
                </a:lnTo>
                <a:lnTo>
                  <a:pt x="4044119" y="1591109"/>
                </a:lnTo>
                <a:lnTo>
                  <a:pt x="3915229" y="1719999"/>
                </a:lnTo>
                <a:lnTo>
                  <a:pt x="3751566" y="1883662"/>
                </a:lnTo>
                <a:lnTo>
                  <a:pt x="3630386" y="2004842"/>
                </a:lnTo>
                <a:lnTo>
                  <a:pt x="3630386" y="2004842"/>
                </a:lnTo>
                <a:lnTo>
                  <a:pt x="2453010" y="3182217"/>
                </a:lnTo>
                <a:lnTo>
                  <a:pt x="2039277" y="2768484"/>
                </a:lnTo>
                <a:lnTo>
                  <a:pt x="2924099" y="1883662"/>
                </a:lnTo>
                <a:lnTo>
                  <a:pt x="0" y="1883662"/>
                </a:lnTo>
                <a:lnTo>
                  <a:pt x="0" y="1298555"/>
                </a:lnTo>
                <a:lnTo>
                  <a:pt x="2924099" y="1298555"/>
                </a:lnTo>
                <a:lnTo>
                  <a:pt x="2039277" y="413733"/>
                </a:lnTo>
                <a:close/>
              </a:path>
            </a:pathLst>
          </a:custGeom>
          <a:solidFill>
            <a:srgbClr val="DFE8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1" name="Google Shape;1161;p97"/>
          <p:cNvSpPr txBox="1">
            <a:spLocks noGrp="1"/>
          </p:cNvSpPr>
          <p:nvPr>
            <p:ph type="body" idx="2"/>
          </p:nvPr>
        </p:nvSpPr>
        <p:spPr>
          <a:xfrm>
            <a:off x="1589506" y="4642341"/>
            <a:ext cx="3248651" cy="598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2" name="Google Shape;1162;p97"/>
          <p:cNvSpPr/>
          <p:nvPr/>
        </p:nvSpPr>
        <p:spPr>
          <a:xfrm>
            <a:off x="9172558" y="3421263"/>
            <a:ext cx="3815617" cy="3002414"/>
          </a:xfrm>
          <a:custGeom>
            <a:avLst/>
            <a:gdLst/>
            <a:ahLst/>
            <a:cxnLst/>
            <a:rect l="l" t="t" r="r" b="b"/>
            <a:pathLst>
              <a:path w="4044119" h="3182217" extrusionOk="0">
                <a:moveTo>
                  <a:pt x="2453010" y="0"/>
                </a:moveTo>
                <a:lnTo>
                  <a:pt x="3630386" y="1177376"/>
                </a:lnTo>
                <a:lnTo>
                  <a:pt x="3751565" y="1298555"/>
                </a:lnTo>
                <a:lnTo>
                  <a:pt x="3915229" y="1462219"/>
                </a:lnTo>
                <a:lnTo>
                  <a:pt x="4044119" y="1591109"/>
                </a:lnTo>
                <a:lnTo>
                  <a:pt x="3915229" y="1719999"/>
                </a:lnTo>
                <a:lnTo>
                  <a:pt x="3751566" y="1883662"/>
                </a:lnTo>
                <a:lnTo>
                  <a:pt x="3630386" y="2004842"/>
                </a:lnTo>
                <a:lnTo>
                  <a:pt x="3630386" y="2004842"/>
                </a:lnTo>
                <a:lnTo>
                  <a:pt x="2453010" y="3182217"/>
                </a:lnTo>
                <a:lnTo>
                  <a:pt x="2039277" y="2768484"/>
                </a:lnTo>
                <a:lnTo>
                  <a:pt x="2924099" y="1883662"/>
                </a:lnTo>
                <a:lnTo>
                  <a:pt x="0" y="1883662"/>
                </a:lnTo>
                <a:lnTo>
                  <a:pt x="0" y="1298555"/>
                </a:lnTo>
                <a:lnTo>
                  <a:pt x="2924099" y="1298555"/>
                </a:lnTo>
                <a:lnTo>
                  <a:pt x="2039277" y="413733"/>
                </a:lnTo>
                <a:close/>
              </a:path>
            </a:pathLst>
          </a:custGeom>
          <a:solidFill>
            <a:srgbClr val="BABAB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3" name="Google Shape;1163;p97"/>
          <p:cNvSpPr txBox="1">
            <a:spLocks noGrp="1"/>
          </p:cNvSpPr>
          <p:nvPr>
            <p:ph type="body" idx="3"/>
          </p:nvPr>
        </p:nvSpPr>
        <p:spPr>
          <a:xfrm>
            <a:off x="9324221" y="4613551"/>
            <a:ext cx="3248651" cy="598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4" name="Google Shape;1164;p97"/>
          <p:cNvSpPr txBox="1">
            <a:spLocks noGrp="1"/>
          </p:cNvSpPr>
          <p:nvPr>
            <p:ph type="body" idx="4"/>
          </p:nvPr>
        </p:nvSpPr>
        <p:spPr>
          <a:xfrm>
            <a:off x="5300784" y="7188201"/>
            <a:ext cx="7686431" cy="16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5" name="Google Shape;1165;p97"/>
          <p:cNvSpPr txBox="1">
            <a:spLocks noGrp="1"/>
          </p:cNvSpPr>
          <p:nvPr>
            <p:ph type="title"/>
          </p:nvPr>
        </p:nvSpPr>
        <p:spPr>
          <a:xfrm>
            <a:off x="3022600" y="1250122"/>
            <a:ext cx="12242800" cy="1042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6" name="Google Shape;1166;p97"/>
          <p:cNvSpPr/>
          <p:nvPr/>
        </p:nvSpPr>
        <p:spPr>
          <a:xfrm>
            <a:off x="13057163" y="3450053"/>
            <a:ext cx="3815617" cy="3002414"/>
          </a:xfrm>
          <a:custGeom>
            <a:avLst/>
            <a:gdLst/>
            <a:ahLst/>
            <a:cxnLst/>
            <a:rect l="l" t="t" r="r" b="b"/>
            <a:pathLst>
              <a:path w="4044119" h="3182217" extrusionOk="0">
                <a:moveTo>
                  <a:pt x="2453010" y="0"/>
                </a:moveTo>
                <a:lnTo>
                  <a:pt x="3630386" y="1177376"/>
                </a:lnTo>
                <a:lnTo>
                  <a:pt x="3751565" y="1298555"/>
                </a:lnTo>
                <a:lnTo>
                  <a:pt x="3915229" y="1462219"/>
                </a:lnTo>
                <a:lnTo>
                  <a:pt x="4044119" y="1591109"/>
                </a:lnTo>
                <a:lnTo>
                  <a:pt x="3915229" y="1719999"/>
                </a:lnTo>
                <a:lnTo>
                  <a:pt x="3751566" y="1883662"/>
                </a:lnTo>
                <a:lnTo>
                  <a:pt x="3630386" y="2004842"/>
                </a:lnTo>
                <a:lnTo>
                  <a:pt x="3630386" y="2004842"/>
                </a:lnTo>
                <a:lnTo>
                  <a:pt x="2453010" y="3182217"/>
                </a:lnTo>
                <a:lnTo>
                  <a:pt x="2039277" y="2768484"/>
                </a:lnTo>
                <a:lnTo>
                  <a:pt x="2924099" y="1883662"/>
                </a:lnTo>
                <a:lnTo>
                  <a:pt x="0" y="1883662"/>
                </a:lnTo>
                <a:lnTo>
                  <a:pt x="0" y="1298555"/>
                </a:lnTo>
                <a:lnTo>
                  <a:pt x="2924099" y="1298555"/>
                </a:lnTo>
                <a:lnTo>
                  <a:pt x="2039277" y="413733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7" name="Google Shape;1167;p97"/>
          <p:cNvSpPr txBox="1">
            <a:spLocks noGrp="1"/>
          </p:cNvSpPr>
          <p:nvPr>
            <p:ph type="body" idx="5"/>
          </p:nvPr>
        </p:nvSpPr>
        <p:spPr>
          <a:xfrm>
            <a:off x="13026687" y="4642341"/>
            <a:ext cx="3248651" cy="598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1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1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/>
                                        <p:tgtEl>
                                          <p:spTgt spid="1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1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bles">
  <p:cSld name="2 tables"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p98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0" name="Google Shape;1170;p98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1171" name="Google Shape;1171;p98"/>
          <p:cNvSpPr/>
          <p:nvPr/>
        </p:nvSpPr>
        <p:spPr>
          <a:xfrm>
            <a:off x="8415564" y="2873828"/>
            <a:ext cx="3615871" cy="585107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2" name="Google Shape;1172;p98"/>
          <p:cNvSpPr/>
          <p:nvPr/>
        </p:nvSpPr>
        <p:spPr>
          <a:xfrm>
            <a:off x="8415564" y="3458935"/>
            <a:ext cx="3615871" cy="11711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3" name="Google Shape;1173;p98"/>
          <p:cNvSpPr/>
          <p:nvPr/>
        </p:nvSpPr>
        <p:spPr>
          <a:xfrm>
            <a:off x="8415564" y="4630056"/>
            <a:ext cx="3615871" cy="2573792"/>
          </a:xfrm>
          <a:prstGeom prst="rect">
            <a:avLst/>
          </a:prstGeom>
          <a:solidFill>
            <a:srgbClr val="E2E2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4" name="Google Shape;1174;p98"/>
          <p:cNvSpPr/>
          <p:nvPr/>
        </p:nvSpPr>
        <p:spPr>
          <a:xfrm>
            <a:off x="8415564" y="7203848"/>
            <a:ext cx="3615871" cy="31455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5" name="Google Shape;1175;p98"/>
          <p:cNvSpPr txBox="1">
            <a:spLocks noGrp="1"/>
          </p:cNvSpPr>
          <p:nvPr>
            <p:ph type="body" idx="1"/>
          </p:nvPr>
        </p:nvSpPr>
        <p:spPr>
          <a:xfrm>
            <a:off x="8599174" y="2860737"/>
            <a:ext cx="3248651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6" name="Google Shape;1176;p98"/>
          <p:cNvSpPr txBox="1">
            <a:spLocks noGrp="1"/>
          </p:cNvSpPr>
          <p:nvPr>
            <p:ph type="body" idx="2"/>
          </p:nvPr>
        </p:nvSpPr>
        <p:spPr>
          <a:xfrm>
            <a:off x="8599174" y="3599543"/>
            <a:ext cx="3248651" cy="841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7" name="Google Shape;1177;p98"/>
          <p:cNvSpPr txBox="1">
            <a:spLocks noGrp="1"/>
          </p:cNvSpPr>
          <p:nvPr>
            <p:ph type="body" idx="3"/>
          </p:nvPr>
        </p:nvSpPr>
        <p:spPr>
          <a:xfrm>
            <a:off x="8599174" y="4818741"/>
            <a:ext cx="3242215" cy="54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8" name="Google Shape;1178;p98"/>
          <p:cNvSpPr txBox="1">
            <a:spLocks noGrp="1"/>
          </p:cNvSpPr>
          <p:nvPr>
            <p:ph type="body" idx="4"/>
          </p:nvPr>
        </p:nvSpPr>
        <p:spPr>
          <a:xfrm>
            <a:off x="8599174" y="5379809"/>
            <a:ext cx="3242215" cy="54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9" name="Google Shape;1179;p98"/>
          <p:cNvSpPr txBox="1">
            <a:spLocks noGrp="1"/>
          </p:cNvSpPr>
          <p:nvPr>
            <p:ph type="body" idx="5"/>
          </p:nvPr>
        </p:nvSpPr>
        <p:spPr>
          <a:xfrm>
            <a:off x="8599174" y="5940877"/>
            <a:ext cx="3242215" cy="54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0" name="Google Shape;1180;p98"/>
          <p:cNvSpPr txBox="1">
            <a:spLocks noGrp="1"/>
          </p:cNvSpPr>
          <p:nvPr>
            <p:ph type="body" idx="6"/>
          </p:nvPr>
        </p:nvSpPr>
        <p:spPr>
          <a:xfrm>
            <a:off x="8599174" y="6501944"/>
            <a:ext cx="3242215" cy="54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1" name="Google Shape;1181;p98"/>
          <p:cNvSpPr/>
          <p:nvPr/>
        </p:nvSpPr>
        <p:spPr>
          <a:xfrm>
            <a:off x="12729029" y="2873828"/>
            <a:ext cx="3615871" cy="585107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2" name="Google Shape;1182;p98"/>
          <p:cNvSpPr/>
          <p:nvPr/>
        </p:nvSpPr>
        <p:spPr>
          <a:xfrm>
            <a:off x="12729029" y="3458935"/>
            <a:ext cx="3615871" cy="1171121"/>
          </a:xfrm>
          <a:prstGeom prst="rect">
            <a:avLst/>
          </a:prstGeom>
          <a:solidFill>
            <a:srgbClr val="9B97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3" name="Google Shape;1183;p98"/>
          <p:cNvSpPr/>
          <p:nvPr/>
        </p:nvSpPr>
        <p:spPr>
          <a:xfrm>
            <a:off x="12729029" y="4630056"/>
            <a:ext cx="3615871" cy="2573792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4" name="Google Shape;1184;p98"/>
          <p:cNvSpPr/>
          <p:nvPr/>
        </p:nvSpPr>
        <p:spPr>
          <a:xfrm>
            <a:off x="12729029" y="7203848"/>
            <a:ext cx="3615871" cy="314551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5" name="Google Shape;1185;p98"/>
          <p:cNvSpPr txBox="1">
            <a:spLocks noGrp="1"/>
          </p:cNvSpPr>
          <p:nvPr>
            <p:ph type="body" idx="7"/>
          </p:nvPr>
        </p:nvSpPr>
        <p:spPr>
          <a:xfrm>
            <a:off x="12912639" y="2860737"/>
            <a:ext cx="3248651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6" name="Google Shape;1186;p98"/>
          <p:cNvSpPr txBox="1">
            <a:spLocks noGrp="1"/>
          </p:cNvSpPr>
          <p:nvPr>
            <p:ph type="body" idx="8"/>
          </p:nvPr>
        </p:nvSpPr>
        <p:spPr>
          <a:xfrm>
            <a:off x="12912639" y="3599543"/>
            <a:ext cx="3248651" cy="841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7" name="Google Shape;1187;p98"/>
          <p:cNvSpPr txBox="1">
            <a:spLocks noGrp="1"/>
          </p:cNvSpPr>
          <p:nvPr>
            <p:ph type="body" idx="9"/>
          </p:nvPr>
        </p:nvSpPr>
        <p:spPr>
          <a:xfrm>
            <a:off x="12912639" y="4818741"/>
            <a:ext cx="3242215" cy="54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8" name="Google Shape;1188;p98"/>
          <p:cNvSpPr txBox="1">
            <a:spLocks noGrp="1"/>
          </p:cNvSpPr>
          <p:nvPr>
            <p:ph type="body" idx="13"/>
          </p:nvPr>
        </p:nvSpPr>
        <p:spPr>
          <a:xfrm>
            <a:off x="12912639" y="5379809"/>
            <a:ext cx="3242215" cy="54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9" name="Google Shape;1189;p98"/>
          <p:cNvSpPr txBox="1">
            <a:spLocks noGrp="1"/>
          </p:cNvSpPr>
          <p:nvPr>
            <p:ph type="body" idx="14"/>
          </p:nvPr>
        </p:nvSpPr>
        <p:spPr>
          <a:xfrm>
            <a:off x="12912639" y="5940877"/>
            <a:ext cx="3242215" cy="54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0" name="Google Shape;1190;p98"/>
          <p:cNvSpPr txBox="1">
            <a:spLocks noGrp="1"/>
          </p:cNvSpPr>
          <p:nvPr>
            <p:ph type="body" idx="15"/>
          </p:nvPr>
        </p:nvSpPr>
        <p:spPr>
          <a:xfrm>
            <a:off x="12912639" y="6501944"/>
            <a:ext cx="3242215" cy="54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1" name="Google Shape;1191;p98"/>
          <p:cNvSpPr txBox="1">
            <a:spLocks noGrp="1"/>
          </p:cNvSpPr>
          <p:nvPr>
            <p:ph type="title"/>
          </p:nvPr>
        </p:nvSpPr>
        <p:spPr>
          <a:xfrm>
            <a:off x="1403351" y="1398589"/>
            <a:ext cx="5111750" cy="364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2" name="Google Shape;1192;p98"/>
          <p:cNvSpPr txBox="1">
            <a:spLocks noGrp="1"/>
          </p:cNvSpPr>
          <p:nvPr>
            <p:ph type="body" idx="16"/>
          </p:nvPr>
        </p:nvSpPr>
        <p:spPr>
          <a:xfrm>
            <a:off x="1422400" y="5360988"/>
            <a:ext cx="5092700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7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1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1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1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17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7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1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1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1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1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1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1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1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1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1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1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1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1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1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1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1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1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1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1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1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1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1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1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11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1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1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1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11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11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1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11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11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1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1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11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11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1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1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1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1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1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11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11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11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1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11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11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1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1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11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11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11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9" dur="500"/>
                                        <p:tgtEl>
                                          <p:spTgt spid="11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11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11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11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1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file 2">
  <p:cSld name="Profile 2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7"/>
          <p:cNvSpPr>
            <a:spLocks noGrp="1"/>
          </p:cNvSpPr>
          <p:nvPr>
            <p:ph type="pic" idx="2"/>
          </p:nvPr>
        </p:nvSpPr>
        <p:spPr>
          <a:xfrm>
            <a:off x="11160124" y="-1"/>
            <a:ext cx="5724525" cy="10285413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sp>
      <p:sp>
        <p:nvSpPr>
          <p:cNvPr id="120" name="Google Shape;120;p17"/>
          <p:cNvSpPr txBox="1">
            <a:spLocks noGrp="1"/>
          </p:cNvSpPr>
          <p:nvPr>
            <p:ph type="ftr" idx="11"/>
          </p:nvPr>
        </p:nvSpPr>
        <p:spPr>
          <a:xfrm>
            <a:off x="458107" y="9616425"/>
            <a:ext cx="6087836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7"/>
          <p:cNvSpPr txBox="1">
            <a:spLocks noGrp="1"/>
          </p:cNvSpPr>
          <p:nvPr>
            <p:ph type="sldNum" idx="12"/>
          </p:nvPr>
        </p:nvSpPr>
        <p:spPr>
          <a:xfrm>
            <a:off x="458107" y="8877368"/>
            <a:ext cx="121920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122" name="Google Shape;122;p17"/>
          <p:cNvSpPr txBox="1">
            <a:spLocks noGrp="1"/>
          </p:cNvSpPr>
          <p:nvPr>
            <p:ph type="title"/>
          </p:nvPr>
        </p:nvSpPr>
        <p:spPr>
          <a:xfrm>
            <a:off x="1403350" y="1398588"/>
            <a:ext cx="7740650" cy="1141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7"/>
          <p:cNvSpPr txBox="1">
            <a:spLocks noGrp="1"/>
          </p:cNvSpPr>
          <p:nvPr>
            <p:ph type="body" idx="1"/>
          </p:nvPr>
        </p:nvSpPr>
        <p:spPr>
          <a:xfrm>
            <a:off x="1403350" y="6155103"/>
            <a:ext cx="7221904" cy="2496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17"/>
          <p:cNvSpPr txBox="1">
            <a:spLocks noGrp="1"/>
          </p:cNvSpPr>
          <p:nvPr>
            <p:ph type="body" idx="3"/>
          </p:nvPr>
        </p:nvSpPr>
        <p:spPr>
          <a:xfrm>
            <a:off x="1403350" y="4061731"/>
            <a:ext cx="7221904" cy="202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4"/>
          </p:nvPr>
        </p:nvSpPr>
        <p:spPr>
          <a:xfrm>
            <a:off x="1403350" y="2257867"/>
            <a:ext cx="7740650" cy="839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9B9797"/>
              </a:buClr>
              <a:buSzPts val="3600"/>
              <a:buFont typeface="Arial"/>
              <a:buNone/>
              <a:defRPr sz="3600">
                <a:solidFill>
                  <a:srgbClr val="9B979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tables">
  <p:cSld name="3 tables"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p99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5" name="Google Shape;1195;p99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1196" name="Google Shape;1196;p99"/>
          <p:cNvSpPr/>
          <p:nvPr/>
        </p:nvSpPr>
        <p:spPr>
          <a:xfrm>
            <a:off x="3022600" y="2021279"/>
            <a:ext cx="3615871" cy="585107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7" name="Google Shape;1197;p99"/>
          <p:cNvSpPr/>
          <p:nvPr/>
        </p:nvSpPr>
        <p:spPr>
          <a:xfrm>
            <a:off x="3022600" y="2606386"/>
            <a:ext cx="3615871" cy="1171121"/>
          </a:xfrm>
          <a:prstGeom prst="rect">
            <a:avLst/>
          </a:prstGeom>
          <a:solidFill>
            <a:srgbClr val="9B97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8" name="Google Shape;1198;p99"/>
          <p:cNvSpPr/>
          <p:nvPr/>
        </p:nvSpPr>
        <p:spPr>
          <a:xfrm>
            <a:off x="3022600" y="3777507"/>
            <a:ext cx="3615871" cy="2573792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9" name="Google Shape;1199;p99"/>
          <p:cNvSpPr/>
          <p:nvPr/>
        </p:nvSpPr>
        <p:spPr>
          <a:xfrm>
            <a:off x="3022600" y="6351299"/>
            <a:ext cx="3615871" cy="314551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0" name="Google Shape;1200;p99"/>
          <p:cNvSpPr txBox="1">
            <a:spLocks noGrp="1"/>
          </p:cNvSpPr>
          <p:nvPr>
            <p:ph type="body" idx="1"/>
          </p:nvPr>
        </p:nvSpPr>
        <p:spPr>
          <a:xfrm>
            <a:off x="3206210" y="2008188"/>
            <a:ext cx="3248651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01" name="Google Shape;1201;p99"/>
          <p:cNvSpPr txBox="1">
            <a:spLocks noGrp="1"/>
          </p:cNvSpPr>
          <p:nvPr>
            <p:ph type="body" idx="2"/>
          </p:nvPr>
        </p:nvSpPr>
        <p:spPr>
          <a:xfrm>
            <a:off x="3206210" y="2746994"/>
            <a:ext cx="3248651" cy="841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02" name="Google Shape;1202;p99"/>
          <p:cNvSpPr txBox="1">
            <a:spLocks noGrp="1"/>
          </p:cNvSpPr>
          <p:nvPr>
            <p:ph type="body" idx="3"/>
          </p:nvPr>
        </p:nvSpPr>
        <p:spPr>
          <a:xfrm>
            <a:off x="3206210" y="3966192"/>
            <a:ext cx="3242215" cy="54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03" name="Google Shape;1203;p99"/>
          <p:cNvSpPr txBox="1">
            <a:spLocks noGrp="1"/>
          </p:cNvSpPr>
          <p:nvPr>
            <p:ph type="body" idx="4"/>
          </p:nvPr>
        </p:nvSpPr>
        <p:spPr>
          <a:xfrm>
            <a:off x="3206210" y="4527260"/>
            <a:ext cx="3242215" cy="54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04" name="Google Shape;1204;p99"/>
          <p:cNvSpPr txBox="1">
            <a:spLocks noGrp="1"/>
          </p:cNvSpPr>
          <p:nvPr>
            <p:ph type="body" idx="5"/>
          </p:nvPr>
        </p:nvSpPr>
        <p:spPr>
          <a:xfrm>
            <a:off x="3206210" y="5088328"/>
            <a:ext cx="3242215" cy="54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05" name="Google Shape;1205;p99"/>
          <p:cNvSpPr txBox="1">
            <a:spLocks noGrp="1"/>
          </p:cNvSpPr>
          <p:nvPr>
            <p:ph type="body" idx="6"/>
          </p:nvPr>
        </p:nvSpPr>
        <p:spPr>
          <a:xfrm>
            <a:off x="3206210" y="5649395"/>
            <a:ext cx="3242215" cy="54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06" name="Google Shape;1206;p99"/>
          <p:cNvSpPr/>
          <p:nvPr/>
        </p:nvSpPr>
        <p:spPr>
          <a:xfrm>
            <a:off x="7336064" y="2021279"/>
            <a:ext cx="3615871" cy="585107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7" name="Google Shape;1207;p99"/>
          <p:cNvSpPr/>
          <p:nvPr/>
        </p:nvSpPr>
        <p:spPr>
          <a:xfrm>
            <a:off x="7336064" y="2606386"/>
            <a:ext cx="3615871" cy="11711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8" name="Google Shape;1208;p99"/>
          <p:cNvSpPr/>
          <p:nvPr/>
        </p:nvSpPr>
        <p:spPr>
          <a:xfrm>
            <a:off x="7336064" y="3777507"/>
            <a:ext cx="3615871" cy="2573792"/>
          </a:xfrm>
          <a:prstGeom prst="rect">
            <a:avLst/>
          </a:prstGeom>
          <a:solidFill>
            <a:srgbClr val="E2E2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9" name="Google Shape;1209;p99"/>
          <p:cNvSpPr/>
          <p:nvPr/>
        </p:nvSpPr>
        <p:spPr>
          <a:xfrm>
            <a:off x="7336064" y="6351299"/>
            <a:ext cx="3615871" cy="31455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0" name="Google Shape;1210;p99"/>
          <p:cNvSpPr txBox="1">
            <a:spLocks noGrp="1"/>
          </p:cNvSpPr>
          <p:nvPr>
            <p:ph type="body" idx="7"/>
          </p:nvPr>
        </p:nvSpPr>
        <p:spPr>
          <a:xfrm>
            <a:off x="7519674" y="2008188"/>
            <a:ext cx="3248651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1" name="Google Shape;1211;p99"/>
          <p:cNvSpPr txBox="1">
            <a:spLocks noGrp="1"/>
          </p:cNvSpPr>
          <p:nvPr>
            <p:ph type="body" idx="8"/>
          </p:nvPr>
        </p:nvSpPr>
        <p:spPr>
          <a:xfrm>
            <a:off x="7519674" y="2746994"/>
            <a:ext cx="3248651" cy="841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2" name="Google Shape;1212;p99"/>
          <p:cNvSpPr txBox="1">
            <a:spLocks noGrp="1"/>
          </p:cNvSpPr>
          <p:nvPr>
            <p:ph type="body" idx="9"/>
          </p:nvPr>
        </p:nvSpPr>
        <p:spPr>
          <a:xfrm>
            <a:off x="7519674" y="3966192"/>
            <a:ext cx="3242215" cy="54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3" name="Google Shape;1213;p99"/>
          <p:cNvSpPr txBox="1">
            <a:spLocks noGrp="1"/>
          </p:cNvSpPr>
          <p:nvPr>
            <p:ph type="body" idx="13"/>
          </p:nvPr>
        </p:nvSpPr>
        <p:spPr>
          <a:xfrm>
            <a:off x="7519674" y="4527260"/>
            <a:ext cx="3242215" cy="54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4" name="Google Shape;1214;p99"/>
          <p:cNvSpPr txBox="1">
            <a:spLocks noGrp="1"/>
          </p:cNvSpPr>
          <p:nvPr>
            <p:ph type="body" idx="14"/>
          </p:nvPr>
        </p:nvSpPr>
        <p:spPr>
          <a:xfrm>
            <a:off x="7519674" y="5088328"/>
            <a:ext cx="3242215" cy="54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5" name="Google Shape;1215;p99"/>
          <p:cNvSpPr txBox="1">
            <a:spLocks noGrp="1"/>
          </p:cNvSpPr>
          <p:nvPr>
            <p:ph type="body" idx="15"/>
          </p:nvPr>
        </p:nvSpPr>
        <p:spPr>
          <a:xfrm>
            <a:off x="7519674" y="5649395"/>
            <a:ext cx="3242215" cy="54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6" name="Google Shape;1216;p99"/>
          <p:cNvSpPr/>
          <p:nvPr/>
        </p:nvSpPr>
        <p:spPr>
          <a:xfrm>
            <a:off x="11649529" y="2021279"/>
            <a:ext cx="3615871" cy="585107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7" name="Google Shape;1217;p99"/>
          <p:cNvSpPr/>
          <p:nvPr/>
        </p:nvSpPr>
        <p:spPr>
          <a:xfrm>
            <a:off x="11649529" y="2606386"/>
            <a:ext cx="3615871" cy="1171121"/>
          </a:xfrm>
          <a:prstGeom prst="rect">
            <a:avLst/>
          </a:prstGeom>
          <a:solidFill>
            <a:srgbClr val="9B97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8" name="Google Shape;1218;p99"/>
          <p:cNvSpPr/>
          <p:nvPr/>
        </p:nvSpPr>
        <p:spPr>
          <a:xfrm>
            <a:off x="11649529" y="3777507"/>
            <a:ext cx="3615871" cy="2573792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9" name="Google Shape;1219;p99"/>
          <p:cNvSpPr/>
          <p:nvPr/>
        </p:nvSpPr>
        <p:spPr>
          <a:xfrm>
            <a:off x="11649529" y="6351299"/>
            <a:ext cx="3615871" cy="314551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0" name="Google Shape;1220;p99"/>
          <p:cNvSpPr txBox="1">
            <a:spLocks noGrp="1"/>
          </p:cNvSpPr>
          <p:nvPr>
            <p:ph type="body" idx="16"/>
          </p:nvPr>
        </p:nvSpPr>
        <p:spPr>
          <a:xfrm>
            <a:off x="11833139" y="2008188"/>
            <a:ext cx="3248651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1" name="Google Shape;1221;p99"/>
          <p:cNvSpPr txBox="1">
            <a:spLocks noGrp="1"/>
          </p:cNvSpPr>
          <p:nvPr>
            <p:ph type="body" idx="17"/>
          </p:nvPr>
        </p:nvSpPr>
        <p:spPr>
          <a:xfrm>
            <a:off x="11833139" y="2746994"/>
            <a:ext cx="3248651" cy="841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2" name="Google Shape;1222;p99"/>
          <p:cNvSpPr txBox="1">
            <a:spLocks noGrp="1"/>
          </p:cNvSpPr>
          <p:nvPr>
            <p:ph type="body" idx="18"/>
          </p:nvPr>
        </p:nvSpPr>
        <p:spPr>
          <a:xfrm>
            <a:off x="11833139" y="3966192"/>
            <a:ext cx="3242215" cy="54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3" name="Google Shape;1223;p99"/>
          <p:cNvSpPr txBox="1">
            <a:spLocks noGrp="1"/>
          </p:cNvSpPr>
          <p:nvPr>
            <p:ph type="body" idx="19"/>
          </p:nvPr>
        </p:nvSpPr>
        <p:spPr>
          <a:xfrm>
            <a:off x="11833139" y="4527260"/>
            <a:ext cx="3242215" cy="54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4" name="Google Shape;1224;p99"/>
          <p:cNvSpPr txBox="1">
            <a:spLocks noGrp="1"/>
          </p:cNvSpPr>
          <p:nvPr>
            <p:ph type="body" idx="20"/>
          </p:nvPr>
        </p:nvSpPr>
        <p:spPr>
          <a:xfrm>
            <a:off x="11833139" y="5088328"/>
            <a:ext cx="3242215" cy="54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5" name="Google Shape;1225;p99"/>
          <p:cNvSpPr txBox="1">
            <a:spLocks noGrp="1"/>
          </p:cNvSpPr>
          <p:nvPr>
            <p:ph type="body" idx="21"/>
          </p:nvPr>
        </p:nvSpPr>
        <p:spPr>
          <a:xfrm>
            <a:off x="11833139" y="5649395"/>
            <a:ext cx="3242215" cy="54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6" name="Google Shape;1226;p99"/>
          <p:cNvSpPr txBox="1">
            <a:spLocks noGrp="1"/>
          </p:cNvSpPr>
          <p:nvPr>
            <p:ph type="title"/>
          </p:nvPr>
        </p:nvSpPr>
        <p:spPr>
          <a:xfrm>
            <a:off x="1943100" y="7000825"/>
            <a:ext cx="5184775" cy="2048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99"/>
          <p:cNvSpPr txBox="1">
            <a:spLocks noGrp="1"/>
          </p:cNvSpPr>
          <p:nvPr>
            <p:ph type="body" idx="22"/>
          </p:nvPr>
        </p:nvSpPr>
        <p:spPr>
          <a:xfrm>
            <a:off x="7578969" y="7188201"/>
            <a:ext cx="7686431" cy="16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2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2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2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2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2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2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2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2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2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2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2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2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00"/>
                            </p:stCondLst>
                            <p:childTnLst>
                              <p:par>
                                <p:cTn id="18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2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2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2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12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12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2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2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2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2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2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2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2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12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12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12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12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2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12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12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1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1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12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12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12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12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12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12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2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2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2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2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12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12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12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12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12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1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12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2" dur="500"/>
                                        <p:tgtEl>
                                          <p:spTgt spid="12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5" dur="500"/>
                                        <p:tgtEl>
                                          <p:spTgt spid="12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8" dur="500"/>
                                        <p:tgtEl>
                                          <p:spTgt spid="12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500"/>
                                        <p:tgtEl>
                                          <p:spTgt spid="12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500"/>
                                        <p:tgtEl>
                                          <p:spTgt spid="12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2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0" dur="500"/>
                                        <p:tgtEl>
                                          <p:spTgt spid="12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500"/>
                                        <p:tgtEl>
                                          <p:spTgt spid="1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1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0" dur="500"/>
                                        <p:tgtEl>
                                          <p:spTgt spid="1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1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6" dur="500"/>
                                        <p:tgtEl>
                                          <p:spTgt spid="1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9" dur="500"/>
                                        <p:tgtEl>
                                          <p:spTgt spid="1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12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12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8" dur="500"/>
                                        <p:tgtEl>
                                          <p:spTgt spid="12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12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4" dur="500"/>
                                        <p:tgtEl>
                                          <p:spTgt spid="12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7" dur="500"/>
                                        <p:tgtEl>
                                          <p:spTgt spid="1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0" dur="500"/>
                                        <p:tgtEl>
                                          <p:spTgt spid="1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500"/>
                                        <p:tgtEl>
                                          <p:spTgt spid="1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6" dur="500"/>
                                        <p:tgtEl>
                                          <p:spTgt spid="1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9" dur="500"/>
                                        <p:tgtEl>
                                          <p:spTgt spid="12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2" dur="500"/>
                                        <p:tgtEl>
                                          <p:spTgt spid="12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5" dur="500"/>
                                        <p:tgtEl>
                                          <p:spTgt spid="12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8" dur="500"/>
                                        <p:tgtEl>
                                          <p:spTgt spid="12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1" dur="500"/>
                                        <p:tgtEl>
                                          <p:spTgt spid="12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4" dur="500"/>
                                        <p:tgtEl>
                                          <p:spTgt spid="12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7" dur="500"/>
                                        <p:tgtEl>
                                          <p:spTgt spid="1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0" dur="500"/>
                                        <p:tgtEl>
                                          <p:spTgt spid="1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3" dur="500"/>
                                        <p:tgtEl>
                                          <p:spTgt spid="1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6" dur="500"/>
                                        <p:tgtEl>
                                          <p:spTgt spid="12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9" dur="500"/>
                                        <p:tgtEl>
                                          <p:spTgt spid="12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2" dur="500"/>
                                        <p:tgtEl>
                                          <p:spTgt spid="12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500"/>
                                        <p:tgtEl>
                                          <p:spTgt spid="12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8" dur="500"/>
                                        <p:tgtEl>
                                          <p:spTgt spid="12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1" dur="500"/>
                                        <p:tgtEl>
                                          <p:spTgt spid="12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4" dur="500"/>
                                        <p:tgtEl>
                                          <p:spTgt spid="12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7" dur="500"/>
                                        <p:tgtEl>
                                          <p:spTgt spid="1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0" dur="500"/>
                                        <p:tgtEl>
                                          <p:spTgt spid="12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3" dur="500"/>
                                        <p:tgtEl>
                                          <p:spTgt spid="12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6" dur="500"/>
                                        <p:tgtEl>
                                          <p:spTgt spid="12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9" dur="500"/>
                                        <p:tgtEl>
                                          <p:spTgt spid="12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2" dur="500"/>
                                        <p:tgtEl>
                                          <p:spTgt spid="12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5" dur="500"/>
                                        <p:tgtEl>
                                          <p:spTgt spid="12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8" dur="500"/>
                                        <p:tgtEl>
                                          <p:spTgt spid="12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1" dur="500"/>
                                        <p:tgtEl>
                                          <p:spTgt spid="12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4" dur="500"/>
                                        <p:tgtEl>
                                          <p:spTgt spid="1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7" dur="500"/>
                                        <p:tgtEl>
                                          <p:spTgt spid="12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0" dur="500"/>
                                        <p:tgtEl>
                                          <p:spTgt spid="12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3" dur="500"/>
                                        <p:tgtEl>
                                          <p:spTgt spid="12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6" dur="500"/>
                                        <p:tgtEl>
                                          <p:spTgt spid="12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9" dur="500"/>
                                        <p:tgtEl>
                                          <p:spTgt spid="12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2" dur="500"/>
                                        <p:tgtEl>
                                          <p:spTgt spid="12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5" dur="500"/>
                                        <p:tgtEl>
                                          <p:spTgt spid="12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8" dur="500"/>
                                        <p:tgtEl>
                                          <p:spTgt spid="12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1" dur="500"/>
                                        <p:tgtEl>
                                          <p:spTgt spid="1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4" dur="500"/>
                                        <p:tgtEl>
                                          <p:spTgt spid="12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7" dur="500"/>
                                        <p:tgtEl>
                                          <p:spTgt spid="12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0" dur="500"/>
                                        <p:tgtEl>
                                          <p:spTgt spid="12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3" dur="500"/>
                                        <p:tgtEl>
                                          <p:spTgt spid="12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6" dur="500"/>
                                        <p:tgtEl>
                                          <p:spTgt spid="12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9" dur="500"/>
                                        <p:tgtEl>
                                          <p:spTgt spid="12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2" dur="500"/>
                                        <p:tgtEl>
                                          <p:spTgt spid="12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5" dur="500"/>
                                        <p:tgtEl>
                                          <p:spTgt spid="12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8" dur="500"/>
                                        <p:tgtEl>
                                          <p:spTgt spid="1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500"/>
                            </p:stCondLst>
                            <p:childTnLst>
                              <p:par>
                                <p:cTn id="530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2" dur="1000"/>
                                        <p:tgtEl>
                                          <p:spTgt spid="1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2500"/>
                            </p:stCondLst>
                            <p:childTnLst>
                              <p:par>
                                <p:cTn id="53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6" dur="500"/>
                                        <p:tgtEl>
                                          <p:spTgt spid="1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 Table">
  <p:cSld name="Time Table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100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0" name="Google Shape;1230;p100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1231" name="Google Shape;1231;p100"/>
          <p:cNvSpPr/>
          <p:nvPr/>
        </p:nvSpPr>
        <p:spPr>
          <a:xfrm>
            <a:off x="4209672" y="4215132"/>
            <a:ext cx="12135229" cy="936000"/>
          </a:xfrm>
          <a:prstGeom prst="rect">
            <a:avLst/>
          </a:prstGeom>
          <a:solidFill>
            <a:srgbClr val="DFE8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2" name="Google Shape;1232;p100"/>
          <p:cNvSpPr/>
          <p:nvPr/>
        </p:nvSpPr>
        <p:spPr>
          <a:xfrm>
            <a:off x="4209672" y="5146691"/>
            <a:ext cx="12135229" cy="936000"/>
          </a:xfrm>
          <a:prstGeom prst="rect">
            <a:avLst/>
          </a:prstGeom>
          <a:solidFill>
            <a:srgbClr val="EEF3F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3" name="Google Shape;1233;p100"/>
          <p:cNvSpPr/>
          <p:nvPr/>
        </p:nvSpPr>
        <p:spPr>
          <a:xfrm>
            <a:off x="4209672" y="6078250"/>
            <a:ext cx="12135229" cy="936000"/>
          </a:xfrm>
          <a:prstGeom prst="rect">
            <a:avLst/>
          </a:prstGeom>
          <a:solidFill>
            <a:srgbClr val="DFE8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4" name="Google Shape;1234;p100"/>
          <p:cNvSpPr/>
          <p:nvPr/>
        </p:nvSpPr>
        <p:spPr>
          <a:xfrm>
            <a:off x="4209672" y="7009809"/>
            <a:ext cx="12135229" cy="936000"/>
          </a:xfrm>
          <a:prstGeom prst="rect">
            <a:avLst/>
          </a:prstGeom>
          <a:solidFill>
            <a:srgbClr val="EEF3F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5" name="Google Shape;1235;p100"/>
          <p:cNvSpPr/>
          <p:nvPr/>
        </p:nvSpPr>
        <p:spPr>
          <a:xfrm>
            <a:off x="4209672" y="7941368"/>
            <a:ext cx="12135229" cy="936000"/>
          </a:xfrm>
          <a:prstGeom prst="rect">
            <a:avLst/>
          </a:prstGeom>
          <a:solidFill>
            <a:srgbClr val="DFE8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6" name="Google Shape;1236;p100"/>
          <p:cNvSpPr txBox="1">
            <a:spLocks noGrp="1"/>
          </p:cNvSpPr>
          <p:nvPr>
            <p:ph type="body" idx="1"/>
          </p:nvPr>
        </p:nvSpPr>
        <p:spPr>
          <a:xfrm>
            <a:off x="4209672" y="3487638"/>
            <a:ext cx="1673557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7" name="Google Shape;1237;p100"/>
          <p:cNvSpPr txBox="1">
            <a:spLocks noGrp="1"/>
          </p:cNvSpPr>
          <p:nvPr>
            <p:ph type="body" idx="2"/>
          </p:nvPr>
        </p:nvSpPr>
        <p:spPr>
          <a:xfrm>
            <a:off x="5951476" y="3487638"/>
            <a:ext cx="1673557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8" name="Google Shape;1238;p100"/>
          <p:cNvSpPr txBox="1">
            <a:spLocks noGrp="1"/>
          </p:cNvSpPr>
          <p:nvPr>
            <p:ph type="body" idx="3"/>
          </p:nvPr>
        </p:nvSpPr>
        <p:spPr>
          <a:xfrm>
            <a:off x="7693280" y="3487638"/>
            <a:ext cx="1673557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9" name="Google Shape;1239;p100"/>
          <p:cNvSpPr txBox="1">
            <a:spLocks noGrp="1"/>
          </p:cNvSpPr>
          <p:nvPr>
            <p:ph type="body" idx="4"/>
          </p:nvPr>
        </p:nvSpPr>
        <p:spPr>
          <a:xfrm>
            <a:off x="9435084" y="3487638"/>
            <a:ext cx="1673557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0" name="Google Shape;1240;p100"/>
          <p:cNvSpPr txBox="1">
            <a:spLocks noGrp="1"/>
          </p:cNvSpPr>
          <p:nvPr>
            <p:ph type="body" idx="5"/>
          </p:nvPr>
        </p:nvSpPr>
        <p:spPr>
          <a:xfrm>
            <a:off x="11176888" y="3487638"/>
            <a:ext cx="1673557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1" name="Google Shape;1241;p100"/>
          <p:cNvSpPr txBox="1">
            <a:spLocks noGrp="1"/>
          </p:cNvSpPr>
          <p:nvPr>
            <p:ph type="body" idx="6"/>
          </p:nvPr>
        </p:nvSpPr>
        <p:spPr>
          <a:xfrm>
            <a:off x="12918692" y="3487638"/>
            <a:ext cx="1673557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2" name="Google Shape;1242;p100"/>
          <p:cNvSpPr txBox="1">
            <a:spLocks noGrp="1"/>
          </p:cNvSpPr>
          <p:nvPr>
            <p:ph type="body" idx="7"/>
          </p:nvPr>
        </p:nvSpPr>
        <p:spPr>
          <a:xfrm>
            <a:off x="14660494" y="3487638"/>
            <a:ext cx="1673557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3" name="Google Shape;1243;p100"/>
          <p:cNvSpPr txBox="1">
            <a:spLocks noGrp="1"/>
          </p:cNvSpPr>
          <p:nvPr>
            <p:ph type="body" idx="8"/>
          </p:nvPr>
        </p:nvSpPr>
        <p:spPr>
          <a:xfrm>
            <a:off x="1403350" y="4398423"/>
            <a:ext cx="2601605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4" name="Google Shape;1244;p100"/>
          <p:cNvSpPr txBox="1">
            <a:spLocks noGrp="1"/>
          </p:cNvSpPr>
          <p:nvPr>
            <p:ph type="body" idx="9"/>
          </p:nvPr>
        </p:nvSpPr>
        <p:spPr>
          <a:xfrm>
            <a:off x="1403350" y="5329982"/>
            <a:ext cx="2601605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5" name="Google Shape;1245;p100"/>
          <p:cNvSpPr txBox="1">
            <a:spLocks noGrp="1"/>
          </p:cNvSpPr>
          <p:nvPr>
            <p:ph type="body" idx="13"/>
          </p:nvPr>
        </p:nvSpPr>
        <p:spPr>
          <a:xfrm>
            <a:off x="1403350" y="6261541"/>
            <a:ext cx="2601605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6" name="Google Shape;1246;p100"/>
          <p:cNvSpPr txBox="1">
            <a:spLocks noGrp="1"/>
          </p:cNvSpPr>
          <p:nvPr>
            <p:ph type="body" idx="14"/>
          </p:nvPr>
        </p:nvSpPr>
        <p:spPr>
          <a:xfrm>
            <a:off x="1403350" y="7180887"/>
            <a:ext cx="2601605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7" name="Google Shape;1247;p100"/>
          <p:cNvSpPr txBox="1">
            <a:spLocks noGrp="1"/>
          </p:cNvSpPr>
          <p:nvPr>
            <p:ph type="body" idx="15"/>
          </p:nvPr>
        </p:nvSpPr>
        <p:spPr>
          <a:xfrm>
            <a:off x="1403350" y="8124659"/>
            <a:ext cx="2601605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8" name="Google Shape;1248;p100"/>
          <p:cNvSpPr txBox="1">
            <a:spLocks noGrp="1"/>
          </p:cNvSpPr>
          <p:nvPr>
            <p:ph type="title"/>
          </p:nvPr>
        </p:nvSpPr>
        <p:spPr>
          <a:xfrm>
            <a:off x="3022600" y="1250122"/>
            <a:ext cx="12242800" cy="1042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9" name="Google Shape;1249;p100"/>
          <p:cNvSpPr txBox="1">
            <a:spLocks noGrp="1"/>
          </p:cNvSpPr>
          <p:nvPr>
            <p:ph type="body" idx="16"/>
          </p:nvPr>
        </p:nvSpPr>
        <p:spPr>
          <a:xfrm>
            <a:off x="3022601" y="2293030"/>
            <a:ext cx="12242800" cy="440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2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2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2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2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2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2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2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2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5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2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2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2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2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2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2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2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2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2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2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2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2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2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2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2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2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2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2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2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2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2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2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2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2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12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2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2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1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1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1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2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12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2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5500"/>
                            </p:stCondLst>
                            <p:childTnLst>
                              <p:par>
                                <p:cTn id="2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16000"/>
                            </p:stCondLst>
                            <p:childTnLst>
                              <p:par>
                                <p:cTn id="2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1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16500"/>
                            </p:stCondLst>
                            <p:childTnLst>
                              <p:par>
                                <p:cTn id="2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1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17000"/>
                            </p:stCondLst>
                            <p:childTnLst>
                              <p:par>
                                <p:cTn id="2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7500"/>
                            </p:stCondLst>
                            <p:childTnLst>
                              <p:par>
                                <p:cTn id="2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18000"/>
                            </p:stCondLst>
                            <p:childTnLst>
                              <p:par>
                                <p:cTn id="2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1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18500"/>
                            </p:stCondLst>
                            <p:childTnLst>
                              <p:par>
                                <p:cTn id="2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1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19000"/>
                            </p:stCondLst>
                            <p:childTnLst>
                              <p:par>
                                <p:cTn id="2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1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19500"/>
                            </p:stCondLst>
                            <p:childTnLst>
                              <p:par>
                                <p:cTn id="2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20000"/>
                            </p:stCondLst>
                            <p:childTnLst>
                              <p:par>
                                <p:cTn id="2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1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20500"/>
                            </p:stCondLst>
                            <p:childTnLst>
                              <p:par>
                                <p:cTn id="2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1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2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1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21500"/>
                            </p:stCondLst>
                            <p:childTnLst>
                              <p:par>
                                <p:cTn id="2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12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2000"/>
                            </p:stCondLst>
                            <p:childTnLst>
                              <p:par>
                                <p:cTn id="2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2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22500"/>
                            </p:stCondLst>
                            <p:childTnLst>
                              <p:par>
                                <p:cTn id="3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12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23000"/>
                            </p:stCondLst>
                            <p:childTnLst>
                              <p:par>
                                <p:cTn id="3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12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23500"/>
                            </p:stCondLst>
                            <p:childTnLst>
                              <p:par>
                                <p:cTn id="3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12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24000"/>
                            </p:stCondLst>
                            <p:childTnLst>
                              <p:par>
                                <p:cTn id="3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12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24500"/>
                            </p:stCondLst>
                            <p:childTnLst>
                              <p:par>
                                <p:cTn id="3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1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25000"/>
                            </p:stCondLst>
                            <p:childTnLst>
                              <p:par>
                                <p:cTn id="3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1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25500"/>
                            </p:stCondLst>
                            <p:childTnLst>
                              <p:par>
                                <p:cTn id="3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1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26000"/>
                            </p:stCondLst>
                            <p:childTnLst>
                              <p:par>
                                <p:cTn id="3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12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26500"/>
                            </p:stCondLst>
                            <p:childTnLst>
                              <p:par>
                                <p:cTn id="3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5" dur="500"/>
                                        <p:tgtEl>
                                          <p:spTgt spid="12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27000"/>
                            </p:stCondLst>
                            <p:childTnLst>
                              <p:par>
                                <p:cTn id="3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12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27500"/>
                            </p:stCondLst>
                            <p:childTnLst>
                              <p:par>
                                <p:cTn id="3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12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28000"/>
                            </p:stCondLst>
                            <p:childTnLst>
                              <p:par>
                                <p:cTn id="3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2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28500"/>
                            </p:stCondLst>
                            <p:childTnLst>
                              <p:par>
                                <p:cTn id="3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12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29000"/>
                            </p:stCondLst>
                            <p:childTnLst>
                              <p:par>
                                <p:cTn id="3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1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29500"/>
                            </p:stCondLst>
                            <p:childTnLst>
                              <p:par>
                                <p:cTn id="3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9" dur="500"/>
                                        <p:tgtEl>
                                          <p:spTgt spid="1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30000"/>
                            </p:stCondLst>
                            <p:childTnLst>
                              <p:par>
                                <p:cTn id="3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12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30500"/>
                            </p:stCondLst>
                            <p:childTnLst>
                              <p:par>
                                <p:cTn id="3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12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31000"/>
                            </p:stCondLst>
                            <p:childTnLst>
                              <p:par>
                                <p:cTn id="3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12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31500"/>
                            </p:stCondLst>
                            <p:childTnLst>
                              <p:par>
                                <p:cTn id="3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12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32000"/>
                            </p:stCondLst>
                            <p:childTnLst>
                              <p:par>
                                <p:cTn id="3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500"/>
                                        <p:tgtEl>
                                          <p:spTgt spid="12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32500"/>
                            </p:stCondLst>
                            <p:childTnLst>
                              <p:par>
                                <p:cTn id="3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3" dur="500"/>
                                        <p:tgtEl>
                                          <p:spTgt spid="12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33000"/>
                            </p:stCondLst>
                            <p:childTnLst>
                              <p:par>
                                <p:cTn id="3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7" dur="500"/>
                                        <p:tgtEl>
                                          <p:spTgt spid="12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33500"/>
                            </p:stCondLst>
                            <p:childTnLst>
                              <p:par>
                                <p:cTn id="3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1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34000"/>
                            </p:stCondLst>
                            <p:childTnLst>
                              <p:par>
                                <p:cTn id="3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5" dur="500"/>
                                        <p:tgtEl>
                                          <p:spTgt spid="12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34500"/>
                            </p:stCondLst>
                            <p:childTnLst>
                              <p:par>
                                <p:cTn id="3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9" dur="500"/>
                                        <p:tgtEl>
                                          <p:spTgt spid="12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35000"/>
                            </p:stCondLst>
                            <p:childTnLst>
                              <p:par>
                                <p:cTn id="4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3" dur="500"/>
                                        <p:tgtEl>
                                          <p:spTgt spid="12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35500"/>
                            </p:stCondLst>
                            <p:childTnLst>
                              <p:par>
                                <p:cTn id="4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7" dur="500"/>
                                        <p:tgtEl>
                                          <p:spTgt spid="12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36000"/>
                            </p:stCondLst>
                            <p:childTnLst>
                              <p:par>
                                <p:cTn id="4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1" dur="500"/>
                                        <p:tgtEl>
                                          <p:spTgt spid="12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36500"/>
                            </p:stCondLst>
                            <p:childTnLst>
                              <p:par>
                                <p:cTn id="4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5" dur="500"/>
                                        <p:tgtEl>
                                          <p:spTgt spid="12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37000"/>
                            </p:stCondLst>
                            <p:childTnLst>
                              <p:par>
                                <p:cTn id="4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9" dur="500"/>
                                        <p:tgtEl>
                                          <p:spTgt spid="12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>
                            <p:stCondLst>
                              <p:cond delay="37500"/>
                            </p:stCondLst>
                            <p:childTnLst>
                              <p:par>
                                <p:cTn id="4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3" dur="500"/>
                                        <p:tgtEl>
                                          <p:spTgt spid="12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 Table 2">
  <p:cSld name="Time Table 2">
    <p:bg>
      <p:bgPr>
        <a:solidFill>
          <a:schemeClr val="dk1"/>
        </a:solidFill>
        <a:effectLst/>
      </p:bgPr>
    </p:bg>
    <p:spTree>
      <p:nvGrpSpPr>
        <p:cNvPr id="1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Google Shape;1251;p101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2" name="Google Shape;1252;p101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1253" name="Google Shape;1253;p101"/>
          <p:cNvSpPr/>
          <p:nvPr/>
        </p:nvSpPr>
        <p:spPr>
          <a:xfrm>
            <a:off x="4209671" y="4363259"/>
            <a:ext cx="12135229" cy="569418"/>
          </a:xfrm>
          <a:prstGeom prst="rect">
            <a:avLst/>
          </a:prstGeom>
          <a:solidFill>
            <a:srgbClr val="84848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4" name="Google Shape;1254;p101"/>
          <p:cNvSpPr txBox="1">
            <a:spLocks noGrp="1"/>
          </p:cNvSpPr>
          <p:nvPr>
            <p:ph type="body" idx="1"/>
          </p:nvPr>
        </p:nvSpPr>
        <p:spPr>
          <a:xfrm>
            <a:off x="4209672" y="3610879"/>
            <a:ext cx="1009934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5" name="Google Shape;1255;p101"/>
          <p:cNvSpPr txBox="1">
            <a:spLocks noGrp="1"/>
          </p:cNvSpPr>
          <p:nvPr>
            <p:ph type="body" idx="2"/>
          </p:nvPr>
        </p:nvSpPr>
        <p:spPr>
          <a:xfrm>
            <a:off x="6226128" y="3610879"/>
            <a:ext cx="1009934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6" name="Google Shape;1256;p101"/>
          <p:cNvSpPr txBox="1">
            <a:spLocks noGrp="1"/>
          </p:cNvSpPr>
          <p:nvPr>
            <p:ph type="body" idx="3"/>
          </p:nvPr>
        </p:nvSpPr>
        <p:spPr>
          <a:xfrm>
            <a:off x="8242584" y="3610879"/>
            <a:ext cx="1009934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7" name="Google Shape;1257;p101"/>
          <p:cNvSpPr txBox="1">
            <a:spLocks noGrp="1"/>
          </p:cNvSpPr>
          <p:nvPr>
            <p:ph type="body" idx="4"/>
          </p:nvPr>
        </p:nvSpPr>
        <p:spPr>
          <a:xfrm>
            <a:off x="10259040" y="3610879"/>
            <a:ext cx="1009934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8" name="Google Shape;1258;p101"/>
          <p:cNvSpPr txBox="1">
            <a:spLocks noGrp="1"/>
          </p:cNvSpPr>
          <p:nvPr>
            <p:ph type="body" idx="5"/>
          </p:nvPr>
        </p:nvSpPr>
        <p:spPr>
          <a:xfrm>
            <a:off x="12275496" y="3610879"/>
            <a:ext cx="1009934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9" name="Google Shape;1259;p101"/>
          <p:cNvSpPr txBox="1">
            <a:spLocks noGrp="1"/>
          </p:cNvSpPr>
          <p:nvPr>
            <p:ph type="body" idx="6"/>
          </p:nvPr>
        </p:nvSpPr>
        <p:spPr>
          <a:xfrm>
            <a:off x="14291952" y="3610879"/>
            <a:ext cx="1009934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0" name="Google Shape;1260;p101"/>
          <p:cNvSpPr txBox="1">
            <a:spLocks noGrp="1"/>
          </p:cNvSpPr>
          <p:nvPr>
            <p:ph type="body" idx="7"/>
          </p:nvPr>
        </p:nvSpPr>
        <p:spPr>
          <a:xfrm>
            <a:off x="1403351" y="4363259"/>
            <a:ext cx="2601604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1" name="Google Shape;1261;p101"/>
          <p:cNvSpPr txBox="1">
            <a:spLocks noGrp="1"/>
          </p:cNvSpPr>
          <p:nvPr>
            <p:ph type="body" idx="8"/>
          </p:nvPr>
        </p:nvSpPr>
        <p:spPr>
          <a:xfrm>
            <a:off x="5217900" y="3610879"/>
            <a:ext cx="1009934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2" name="Google Shape;1262;p101"/>
          <p:cNvSpPr txBox="1">
            <a:spLocks noGrp="1"/>
          </p:cNvSpPr>
          <p:nvPr>
            <p:ph type="body" idx="9"/>
          </p:nvPr>
        </p:nvSpPr>
        <p:spPr>
          <a:xfrm>
            <a:off x="7234356" y="3610879"/>
            <a:ext cx="1009934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3" name="Google Shape;1263;p101"/>
          <p:cNvSpPr txBox="1">
            <a:spLocks noGrp="1"/>
          </p:cNvSpPr>
          <p:nvPr>
            <p:ph type="body" idx="13"/>
          </p:nvPr>
        </p:nvSpPr>
        <p:spPr>
          <a:xfrm>
            <a:off x="9250812" y="3610879"/>
            <a:ext cx="1009934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4" name="Google Shape;1264;p101"/>
          <p:cNvSpPr txBox="1">
            <a:spLocks noGrp="1"/>
          </p:cNvSpPr>
          <p:nvPr>
            <p:ph type="body" idx="14"/>
          </p:nvPr>
        </p:nvSpPr>
        <p:spPr>
          <a:xfrm>
            <a:off x="11267268" y="3610879"/>
            <a:ext cx="1009934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5" name="Google Shape;1265;p101"/>
          <p:cNvSpPr txBox="1">
            <a:spLocks noGrp="1"/>
          </p:cNvSpPr>
          <p:nvPr>
            <p:ph type="body" idx="15"/>
          </p:nvPr>
        </p:nvSpPr>
        <p:spPr>
          <a:xfrm>
            <a:off x="13283724" y="3610879"/>
            <a:ext cx="1009934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6" name="Google Shape;1266;p101"/>
          <p:cNvSpPr txBox="1">
            <a:spLocks noGrp="1"/>
          </p:cNvSpPr>
          <p:nvPr>
            <p:ph type="body" idx="16"/>
          </p:nvPr>
        </p:nvSpPr>
        <p:spPr>
          <a:xfrm>
            <a:off x="15300183" y="3610879"/>
            <a:ext cx="1009934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7" name="Google Shape;1267;p101"/>
          <p:cNvSpPr/>
          <p:nvPr/>
        </p:nvSpPr>
        <p:spPr>
          <a:xfrm>
            <a:off x="4209671" y="4932677"/>
            <a:ext cx="12135229" cy="56941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8" name="Google Shape;1268;p101"/>
          <p:cNvSpPr txBox="1">
            <a:spLocks noGrp="1"/>
          </p:cNvSpPr>
          <p:nvPr>
            <p:ph type="body" idx="17"/>
          </p:nvPr>
        </p:nvSpPr>
        <p:spPr>
          <a:xfrm>
            <a:off x="1403351" y="4932677"/>
            <a:ext cx="2601604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9" name="Google Shape;1269;p101"/>
          <p:cNvSpPr/>
          <p:nvPr/>
        </p:nvSpPr>
        <p:spPr>
          <a:xfrm>
            <a:off x="4209671" y="5502095"/>
            <a:ext cx="12135229" cy="569418"/>
          </a:xfrm>
          <a:prstGeom prst="rect">
            <a:avLst/>
          </a:prstGeom>
          <a:solidFill>
            <a:srgbClr val="84848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0" name="Google Shape;1270;p101"/>
          <p:cNvSpPr txBox="1">
            <a:spLocks noGrp="1"/>
          </p:cNvSpPr>
          <p:nvPr>
            <p:ph type="body" idx="18"/>
          </p:nvPr>
        </p:nvSpPr>
        <p:spPr>
          <a:xfrm>
            <a:off x="1403351" y="5502095"/>
            <a:ext cx="2601604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1" name="Google Shape;1271;p101"/>
          <p:cNvSpPr/>
          <p:nvPr/>
        </p:nvSpPr>
        <p:spPr>
          <a:xfrm>
            <a:off x="4209671" y="6071513"/>
            <a:ext cx="12135229" cy="56941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2" name="Google Shape;1272;p101"/>
          <p:cNvSpPr txBox="1">
            <a:spLocks noGrp="1"/>
          </p:cNvSpPr>
          <p:nvPr>
            <p:ph type="body" idx="19"/>
          </p:nvPr>
        </p:nvSpPr>
        <p:spPr>
          <a:xfrm>
            <a:off x="1403351" y="6071513"/>
            <a:ext cx="2601604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3" name="Google Shape;1273;p101"/>
          <p:cNvSpPr/>
          <p:nvPr/>
        </p:nvSpPr>
        <p:spPr>
          <a:xfrm>
            <a:off x="4209671" y="6640931"/>
            <a:ext cx="12135229" cy="569418"/>
          </a:xfrm>
          <a:prstGeom prst="rect">
            <a:avLst/>
          </a:prstGeom>
          <a:solidFill>
            <a:srgbClr val="84848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4" name="Google Shape;1274;p101"/>
          <p:cNvSpPr txBox="1">
            <a:spLocks noGrp="1"/>
          </p:cNvSpPr>
          <p:nvPr>
            <p:ph type="body" idx="20"/>
          </p:nvPr>
        </p:nvSpPr>
        <p:spPr>
          <a:xfrm>
            <a:off x="1403351" y="6640931"/>
            <a:ext cx="2601604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5" name="Google Shape;1275;p101"/>
          <p:cNvSpPr/>
          <p:nvPr/>
        </p:nvSpPr>
        <p:spPr>
          <a:xfrm>
            <a:off x="4209671" y="7210349"/>
            <a:ext cx="12135229" cy="56941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6" name="Google Shape;1276;p101"/>
          <p:cNvSpPr txBox="1">
            <a:spLocks noGrp="1"/>
          </p:cNvSpPr>
          <p:nvPr>
            <p:ph type="body" idx="21"/>
          </p:nvPr>
        </p:nvSpPr>
        <p:spPr>
          <a:xfrm>
            <a:off x="1403351" y="7210349"/>
            <a:ext cx="2601604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7" name="Google Shape;1277;p101"/>
          <p:cNvSpPr/>
          <p:nvPr/>
        </p:nvSpPr>
        <p:spPr>
          <a:xfrm>
            <a:off x="4209671" y="7747989"/>
            <a:ext cx="12135229" cy="569418"/>
          </a:xfrm>
          <a:prstGeom prst="rect">
            <a:avLst/>
          </a:prstGeom>
          <a:solidFill>
            <a:srgbClr val="84848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8" name="Google Shape;1278;p101"/>
          <p:cNvSpPr txBox="1">
            <a:spLocks noGrp="1"/>
          </p:cNvSpPr>
          <p:nvPr>
            <p:ph type="body" idx="22"/>
          </p:nvPr>
        </p:nvSpPr>
        <p:spPr>
          <a:xfrm>
            <a:off x="1403351" y="7747989"/>
            <a:ext cx="2601604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9" name="Google Shape;1279;p101"/>
          <p:cNvSpPr/>
          <p:nvPr/>
        </p:nvSpPr>
        <p:spPr>
          <a:xfrm>
            <a:off x="4209671" y="8317407"/>
            <a:ext cx="12135229" cy="56941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0" name="Google Shape;1280;p101"/>
          <p:cNvSpPr txBox="1">
            <a:spLocks noGrp="1"/>
          </p:cNvSpPr>
          <p:nvPr>
            <p:ph type="body" idx="23"/>
          </p:nvPr>
        </p:nvSpPr>
        <p:spPr>
          <a:xfrm>
            <a:off x="1403351" y="8317407"/>
            <a:ext cx="2601604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1" name="Google Shape;1281;p101"/>
          <p:cNvSpPr txBox="1">
            <a:spLocks noGrp="1"/>
          </p:cNvSpPr>
          <p:nvPr>
            <p:ph type="title"/>
          </p:nvPr>
        </p:nvSpPr>
        <p:spPr>
          <a:xfrm>
            <a:off x="3022600" y="1250122"/>
            <a:ext cx="12242800" cy="1042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2" name="Google Shape;1282;p101"/>
          <p:cNvSpPr txBox="1">
            <a:spLocks noGrp="1"/>
          </p:cNvSpPr>
          <p:nvPr>
            <p:ph type="body" idx="24"/>
          </p:nvPr>
        </p:nvSpPr>
        <p:spPr>
          <a:xfrm>
            <a:off x="3022601" y="2293030"/>
            <a:ext cx="12242800" cy="440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5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2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0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5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90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2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2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2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2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2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2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2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2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6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2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3500"/>
                            </p:stCondLst>
                            <p:childTnLst>
                              <p:par>
                                <p:cTn id="130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2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4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2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45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2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2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2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2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2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2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2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2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2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2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2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2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2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2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2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2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2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2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2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2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2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12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2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2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12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12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12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2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2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2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12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2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2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2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2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12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2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12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12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12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12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12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12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2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1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12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12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12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12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2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2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12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12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1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500"/>
                                        <p:tgtEl>
                                          <p:spTgt spid="12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3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12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12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9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12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12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12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12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3" dur="500"/>
                                        <p:tgtEl>
                                          <p:spTgt spid="12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1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1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1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1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1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4" dur="500"/>
                                        <p:tgtEl>
                                          <p:spTgt spid="12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12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0" dur="500"/>
                                        <p:tgtEl>
                                          <p:spTgt spid="12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1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4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6" dur="500"/>
                                        <p:tgtEl>
                                          <p:spTgt spid="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7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9" dur="500"/>
                                        <p:tgtEl>
                                          <p:spTgt spid="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0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6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8" dur="500"/>
                                        <p:tgtEl>
                                          <p:spTgt spid="1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9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12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2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4" dur="500"/>
                                        <p:tgtEl>
                                          <p:spTgt spid="12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5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7" dur="500"/>
                                        <p:tgtEl>
                                          <p:spTgt spid="12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5500"/>
                            </p:stCondLst>
                            <p:childTnLst>
                              <p:par>
                                <p:cTn id="3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1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6000"/>
                            </p:stCondLst>
                            <p:childTnLst>
                              <p:par>
                                <p:cTn id="3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5" dur="500"/>
                                        <p:tgtEl>
                                          <p:spTgt spid="12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6500"/>
                            </p:stCondLst>
                            <p:childTnLst>
                              <p:par>
                                <p:cTn id="3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9" dur="500"/>
                                        <p:tgtEl>
                                          <p:spTgt spid="12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7000"/>
                            </p:stCondLst>
                            <p:childTnLst>
                              <p:par>
                                <p:cTn id="4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3" dur="500"/>
                                        <p:tgtEl>
                                          <p:spTgt spid="12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7500"/>
                            </p:stCondLst>
                            <p:childTnLst>
                              <p:par>
                                <p:cTn id="4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7" dur="500"/>
                                        <p:tgtEl>
                                          <p:spTgt spid="12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18000"/>
                            </p:stCondLst>
                            <p:childTnLst>
                              <p:par>
                                <p:cTn id="4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1" dur="500"/>
                                        <p:tgtEl>
                                          <p:spTgt spid="12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8500"/>
                            </p:stCondLst>
                            <p:childTnLst>
                              <p:par>
                                <p:cTn id="4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5" dur="500"/>
                                        <p:tgtEl>
                                          <p:spTgt spid="12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9000"/>
                            </p:stCondLst>
                            <p:childTnLst>
                              <p:par>
                                <p:cTn id="4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9" dur="500"/>
                                        <p:tgtEl>
                                          <p:spTgt spid="12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>
                            <p:stCondLst>
                              <p:cond delay="19500"/>
                            </p:stCondLst>
                            <p:childTnLst>
                              <p:par>
                                <p:cTn id="4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3" dur="500"/>
                                        <p:tgtEl>
                                          <p:spTgt spid="12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7" dur="500"/>
                                        <p:tgtEl>
                                          <p:spTgt spid="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20500"/>
                            </p:stCondLst>
                            <p:childTnLst>
                              <p:par>
                                <p:cTn id="4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1" dur="500"/>
                                        <p:tgtEl>
                                          <p:spTgt spid="1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21000"/>
                            </p:stCondLst>
                            <p:childTnLst>
                              <p:par>
                                <p:cTn id="4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500"/>
                                        <p:tgtEl>
                                          <p:spTgt spid="1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21500"/>
                            </p:stCondLst>
                            <p:childTnLst>
                              <p:par>
                                <p:cTn id="4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9" dur="500"/>
                                        <p:tgtEl>
                                          <p:spTgt spid="1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22000"/>
                            </p:stCondLst>
                            <p:childTnLst>
                              <p:par>
                                <p:cTn id="4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3" dur="500"/>
                                        <p:tgtEl>
                                          <p:spTgt spid="12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22500"/>
                            </p:stCondLst>
                            <p:childTnLst>
                              <p:par>
                                <p:cTn id="4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7" dur="500"/>
                                        <p:tgtEl>
                                          <p:spTgt spid="12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23000"/>
                            </p:stCondLst>
                            <p:childTnLst>
                              <p:par>
                                <p:cTn id="4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1" dur="500"/>
                                        <p:tgtEl>
                                          <p:spTgt spid="12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23500"/>
                            </p:stCondLst>
                            <p:childTnLst>
                              <p:par>
                                <p:cTn id="4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5" dur="500"/>
                                        <p:tgtEl>
                                          <p:spTgt spid="12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24000"/>
                            </p:stCondLst>
                            <p:childTnLst>
                              <p:par>
                                <p:cTn id="4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9" dur="500"/>
                                        <p:tgtEl>
                                          <p:spTgt spid="12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24500"/>
                            </p:stCondLst>
                            <p:childTnLst>
                              <p:par>
                                <p:cTn id="4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3" dur="500"/>
                                        <p:tgtEl>
                                          <p:spTgt spid="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25000"/>
                            </p:stCondLst>
                            <p:childTnLst>
                              <p:par>
                                <p:cTn id="4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7" dur="500"/>
                                        <p:tgtEl>
                                          <p:spTgt spid="12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>
                            <p:stCondLst>
                              <p:cond delay="25500"/>
                            </p:stCondLst>
                            <p:childTnLst>
                              <p:par>
                                <p:cTn id="4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1" dur="500"/>
                                        <p:tgtEl>
                                          <p:spTgt spid="12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26000"/>
                            </p:stCondLst>
                            <p:childTnLst>
                              <p:par>
                                <p:cTn id="4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5" dur="500"/>
                                        <p:tgtEl>
                                          <p:spTgt spid="12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26500"/>
                            </p:stCondLst>
                            <p:childTnLst>
                              <p:par>
                                <p:cTn id="4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9" dur="500"/>
                                        <p:tgtEl>
                                          <p:spTgt spid="12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>
                            <p:stCondLst>
                              <p:cond delay="27000"/>
                            </p:stCondLst>
                            <p:childTnLst>
                              <p:par>
                                <p:cTn id="4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3" dur="500"/>
                                        <p:tgtEl>
                                          <p:spTgt spid="12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27500"/>
                            </p:stCondLst>
                            <p:childTnLst>
                              <p:par>
                                <p:cTn id="4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7" dur="500"/>
                                        <p:tgtEl>
                                          <p:spTgt spid="12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4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1" dur="500"/>
                                        <p:tgtEl>
                                          <p:spTgt spid="12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>
                            <p:stCondLst>
                              <p:cond delay="28500"/>
                            </p:stCondLst>
                            <p:childTnLst>
                              <p:par>
                                <p:cTn id="4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5" dur="500"/>
                                        <p:tgtEl>
                                          <p:spTgt spid="12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29000"/>
                            </p:stCondLst>
                            <p:childTnLst>
                              <p:par>
                                <p:cTn id="4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9" dur="500"/>
                                        <p:tgtEl>
                                          <p:spTgt spid="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29500"/>
                            </p:stCondLst>
                            <p:childTnLst>
                              <p:par>
                                <p:cTn id="5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3" dur="500"/>
                                        <p:tgtEl>
                                          <p:spTgt spid="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4" fill="hold">
                            <p:stCondLst>
                              <p:cond delay="30000"/>
                            </p:stCondLst>
                            <p:childTnLst>
                              <p:par>
                                <p:cTn id="5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7" dur="500"/>
                                        <p:tgtEl>
                                          <p:spTgt spid="1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30500"/>
                            </p:stCondLst>
                            <p:childTnLst>
                              <p:par>
                                <p:cTn id="5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1" dur="500"/>
                                        <p:tgtEl>
                                          <p:spTgt spid="12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31000"/>
                            </p:stCondLst>
                            <p:childTnLst>
                              <p:par>
                                <p:cTn id="5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5" dur="500"/>
                                        <p:tgtEl>
                                          <p:spTgt spid="12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6" fill="hold">
                            <p:stCondLst>
                              <p:cond delay="31500"/>
                            </p:stCondLst>
                            <p:childTnLst>
                              <p:par>
                                <p:cTn id="5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9" dur="500"/>
                                        <p:tgtEl>
                                          <p:spTgt spid="12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32000"/>
                            </p:stCondLst>
                            <p:childTnLst>
                              <p:par>
                                <p:cTn id="5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3" dur="500"/>
                                        <p:tgtEl>
                                          <p:spTgt spid="12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32500"/>
                            </p:stCondLst>
                            <p:childTnLst>
                              <p:par>
                                <p:cTn id="5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7" dur="500"/>
                                        <p:tgtEl>
                                          <p:spTgt spid="12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>
                            <p:stCondLst>
                              <p:cond delay="33000"/>
                            </p:stCondLst>
                            <p:childTnLst>
                              <p:par>
                                <p:cTn id="5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1" dur="500"/>
                                        <p:tgtEl>
                                          <p:spTgt spid="12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33500"/>
                            </p:stCondLst>
                            <p:childTnLst>
                              <p:par>
                                <p:cTn id="5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5" dur="500"/>
                                        <p:tgtEl>
                                          <p:spTgt spid="1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34000"/>
                            </p:stCondLst>
                            <p:childTnLst>
                              <p:par>
                                <p:cTn id="5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9" dur="500"/>
                                        <p:tgtEl>
                                          <p:spTgt spid="12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0" fill="hold">
                            <p:stCondLst>
                              <p:cond delay="34500"/>
                            </p:stCondLst>
                            <p:childTnLst>
                              <p:par>
                                <p:cTn id="5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3" dur="500"/>
                                        <p:tgtEl>
                                          <p:spTgt spid="12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35000"/>
                            </p:stCondLst>
                            <p:childTnLst>
                              <p:par>
                                <p:cTn id="5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7" dur="500"/>
                                        <p:tgtEl>
                                          <p:spTgt spid="12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35500"/>
                            </p:stCondLst>
                            <p:childTnLst>
                              <p:par>
                                <p:cTn id="5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1" dur="500"/>
                                        <p:tgtEl>
                                          <p:spTgt spid="12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2" fill="hold">
                            <p:stCondLst>
                              <p:cond delay="36000"/>
                            </p:stCondLst>
                            <p:childTnLst>
                              <p:par>
                                <p:cTn id="5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12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36500"/>
                            </p:stCondLst>
                            <p:childTnLst>
                              <p:par>
                                <p:cTn id="5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9" dur="500"/>
                                        <p:tgtEl>
                                          <p:spTgt spid="12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37000"/>
                            </p:stCondLst>
                            <p:childTnLst>
                              <p:par>
                                <p:cTn id="5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3" dur="500"/>
                                        <p:tgtEl>
                                          <p:spTgt spid="12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37500"/>
                            </p:stCondLst>
                            <p:childTnLst>
                              <p:par>
                                <p:cTn id="5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7" dur="500"/>
                                        <p:tgtEl>
                                          <p:spTgt spid="12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38000"/>
                            </p:stCondLst>
                            <p:childTnLst>
                              <p:par>
                                <p:cTn id="5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1" dur="500"/>
                                        <p:tgtEl>
                                          <p:spTgt spid="1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2" fill="hold">
                            <p:stCondLst>
                              <p:cond delay="38500"/>
                            </p:stCondLst>
                            <p:childTnLst>
                              <p:par>
                                <p:cTn id="5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5" dur="500"/>
                                        <p:tgtEl>
                                          <p:spTgt spid="1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6" fill="hold">
                            <p:stCondLst>
                              <p:cond delay="39000"/>
                            </p:stCondLst>
                            <p:childTnLst>
                              <p:par>
                                <p:cTn id="5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9" dur="500"/>
                                        <p:tgtEl>
                                          <p:spTgt spid="1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0" fill="hold">
                            <p:stCondLst>
                              <p:cond delay="39500"/>
                            </p:stCondLst>
                            <p:childTnLst>
                              <p:par>
                                <p:cTn id="5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3" dur="500"/>
                                        <p:tgtEl>
                                          <p:spTgt spid="1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4" fill="hold">
                            <p:stCondLst>
                              <p:cond delay="40000"/>
                            </p:stCondLst>
                            <p:childTnLst>
                              <p:par>
                                <p:cTn id="5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7" dur="500"/>
                                        <p:tgtEl>
                                          <p:spTgt spid="1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8" fill="hold">
                            <p:stCondLst>
                              <p:cond delay="40500"/>
                            </p:stCondLst>
                            <p:childTnLst>
                              <p:par>
                                <p:cTn id="5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1" dur="500"/>
                                        <p:tgtEl>
                                          <p:spTgt spid="1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2" fill="hold">
                            <p:stCondLst>
                              <p:cond delay="41000"/>
                            </p:stCondLst>
                            <p:childTnLst>
                              <p:par>
                                <p:cTn id="5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5" dur="500"/>
                                        <p:tgtEl>
                                          <p:spTgt spid="12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6" fill="hold">
                            <p:stCondLst>
                              <p:cond delay="41500"/>
                            </p:stCondLst>
                            <p:childTnLst>
                              <p:par>
                                <p:cTn id="5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9" dur="500"/>
                                        <p:tgtEl>
                                          <p:spTgt spid="12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0" fill="hold">
                            <p:stCondLst>
                              <p:cond delay="42000"/>
                            </p:stCondLst>
                            <p:childTnLst>
                              <p:par>
                                <p:cTn id="6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3" dur="500"/>
                                        <p:tgtEl>
                                          <p:spTgt spid="127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4" fill="hold">
                            <p:stCondLst>
                              <p:cond delay="42500"/>
                            </p:stCondLst>
                            <p:childTnLst>
                              <p:par>
                                <p:cTn id="6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7" dur="500"/>
                                        <p:tgtEl>
                                          <p:spTgt spid="1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8" fill="hold">
                            <p:stCondLst>
                              <p:cond delay="43000"/>
                            </p:stCondLst>
                            <p:childTnLst>
                              <p:par>
                                <p:cTn id="6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1" dur="500"/>
                                        <p:tgtEl>
                                          <p:spTgt spid="12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2" fill="hold">
                            <p:stCondLst>
                              <p:cond delay="43500"/>
                            </p:stCondLst>
                            <p:childTnLst>
                              <p:par>
                                <p:cTn id="6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5" dur="500"/>
                                        <p:tgtEl>
                                          <p:spTgt spid="12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6" fill="hold">
                            <p:stCondLst>
                              <p:cond delay="44000"/>
                            </p:stCondLst>
                            <p:childTnLst>
                              <p:par>
                                <p:cTn id="6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9" dur="500"/>
                                        <p:tgtEl>
                                          <p:spTgt spid="12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0" fill="hold">
                            <p:stCondLst>
                              <p:cond delay="44500"/>
                            </p:stCondLst>
                            <p:childTnLst>
                              <p:par>
                                <p:cTn id="6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3" dur="500"/>
                                        <p:tgtEl>
                                          <p:spTgt spid="12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4" fill="hold">
                            <p:stCondLst>
                              <p:cond delay="45000"/>
                            </p:stCondLst>
                            <p:childTnLst>
                              <p:par>
                                <p:cTn id="6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7" dur="500"/>
                                        <p:tgtEl>
                                          <p:spTgt spid="12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8" fill="hold">
                            <p:stCondLst>
                              <p:cond delay="45500"/>
                            </p:stCondLst>
                            <p:childTnLst>
                              <p:par>
                                <p:cTn id="6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1" dur="500"/>
                                        <p:tgtEl>
                                          <p:spTgt spid="12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2" fill="hold">
                            <p:stCondLst>
                              <p:cond delay="46000"/>
                            </p:stCondLst>
                            <p:childTnLst>
                              <p:par>
                                <p:cTn id="6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5" dur="500"/>
                                        <p:tgtEl>
                                          <p:spTgt spid="12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6" fill="hold">
                            <p:stCondLst>
                              <p:cond delay="46500"/>
                            </p:stCondLst>
                            <p:childTnLst>
                              <p:par>
                                <p:cTn id="6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9" dur="500"/>
                                        <p:tgtEl>
                                          <p:spTgt spid="12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0" fill="hold">
                            <p:stCondLst>
                              <p:cond delay="47000"/>
                            </p:stCondLst>
                            <p:childTnLst>
                              <p:par>
                                <p:cTn id="6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3" dur="500"/>
                                        <p:tgtEl>
                                          <p:spTgt spid="12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4" fill="hold">
                            <p:stCondLst>
                              <p:cond delay="47500"/>
                            </p:stCondLst>
                            <p:childTnLst>
                              <p:par>
                                <p:cTn id="6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7" dur="500"/>
                                        <p:tgtEl>
                                          <p:spTgt spid="12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8" fill="hold">
                            <p:stCondLst>
                              <p:cond delay="48000"/>
                            </p:stCondLst>
                            <p:childTnLst>
                              <p:par>
                                <p:cTn id="6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1" dur="500"/>
                                        <p:tgtEl>
                                          <p:spTgt spid="12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2" fill="hold">
                            <p:stCondLst>
                              <p:cond delay="48500"/>
                            </p:stCondLst>
                            <p:childTnLst>
                              <p:par>
                                <p:cTn id="6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5" dur="500"/>
                                        <p:tgtEl>
                                          <p:spTgt spid="12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6" fill="hold">
                            <p:stCondLst>
                              <p:cond delay="49000"/>
                            </p:stCondLst>
                            <p:childTnLst>
                              <p:par>
                                <p:cTn id="6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9" dur="500"/>
                                        <p:tgtEl>
                                          <p:spTgt spid="12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0" fill="hold">
                            <p:stCondLst>
                              <p:cond delay="49500"/>
                            </p:stCondLst>
                            <p:childTnLst>
                              <p:par>
                                <p:cTn id="6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3" dur="500"/>
                                        <p:tgtEl>
                                          <p:spTgt spid="12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4" fill="hold">
                            <p:stCondLst>
                              <p:cond delay="50000"/>
                            </p:stCondLst>
                            <p:childTnLst>
                              <p:par>
                                <p:cTn id="6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7" dur="500"/>
                                        <p:tgtEl>
                                          <p:spTgt spid="12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8" fill="hold">
                            <p:stCondLst>
                              <p:cond delay="50500"/>
                            </p:stCondLst>
                            <p:childTnLst>
                              <p:par>
                                <p:cTn id="6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1" dur="500"/>
                                        <p:tgtEl>
                                          <p:spTgt spid="12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2" fill="hold">
                            <p:stCondLst>
                              <p:cond delay="51000"/>
                            </p:stCondLst>
                            <p:childTnLst>
                              <p:par>
                                <p:cTn id="6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5" dur="500"/>
                                        <p:tgtEl>
                                          <p:spTgt spid="12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5x2">
  <p:cSld name="Table 5x2"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p102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5" name="Google Shape;1285;p102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1286" name="Google Shape;1286;p102"/>
          <p:cNvSpPr/>
          <p:nvPr/>
        </p:nvSpPr>
        <p:spPr>
          <a:xfrm>
            <a:off x="9143999" y="3270250"/>
            <a:ext cx="7740652" cy="936000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7" name="Google Shape;1287;p102"/>
          <p:cNvSpPr/>
          <p:nvPr/>
        </p:nvSpPr>
        <p:spPr>
          <a:xfrm>
            <a:off x="9143999" y="4201809"/>
            <a:ext cx="7740652" cy="936000"/>
          </a:xfrm>
          <a:prstGeom prst="rect">
            <a:avLst/>
          </a:prstGeom>
          <a:solidFill>
            <a:srgbClr val="EEF3F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8" name="Google Shape;1288;p102"/>
          <p:cNvSpPr/>
          <p:nvPr/>
        </p:nvSpPr>
        <p:spPr>
          <a:xfrm>
            <a:off x="9143999" y="5133368"/>
            <a:ext cx="7740652" cy="936000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9" name="Google Shape;1289;p102"/>
          <p:cNvSpPr/>
          <p:nvPr/>
        </p:nvSpPr>
        <p:spPr>
          <a:xfrm>
            <a:off x="9143999" y="6064927"/>
            <a:ext cx="7740652" cy="936000"/>
          </a:xfrm>
          <a:prstGeom prst="rect">
            <a:avLst/>
          </a:prstGeom>
          <a:solidFill>
            <a:srgbClr val="EEF3F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0" name="Google Shape;1290;p102"/>
          <p:cNvSpPr/>
          <p:nvPr/>
        </p:nvSpPr>
        <p:spPr>
          <a:xfrm>
            <a:off x="9143999" y="6996486"/>
            <a:ext cx="7740652" cy="936000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1" name="Google Shape;1291;p102"/>
          <p:cNvSpPr/>
          <p:nvPr/>
        </p:nvSpPr>
        <p:spPr>
          <a:xfrm>
            <a:off x="6515101" y="2338691"/>
            <a:ext cx="2628899" cy="93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2" name="Google Shape;1292;p102"/>
          <p:cNvSpPr/>
          <p:nvPr/>
        </p:nvSpPr>
        <p:spPr>
          <a:xfrm>
            <a:off x="9143999" y="2338691"/>
            <a:ext cx="7740651" cy="936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3" name="Google Shape;1293;p102"/>
          <p:cNvSpPr/>
          <p:nvPr/>
        </p:nvSpPr>
        <p:spPr>
          <a:xfrm>
            <a:off x="6515100" y="3270250"/>
            <a:ext cx="2628900" cy="936000"/>
          </a:xfrm>
          <a:prstGeom prst="rect">
            <a:avLst/>
          </a:prstGeom>
          <a:solidFill>
            <a:srgbClr val="BABAB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4" name="Google Shape;1294;p102"/>
          <p:cNvSpPr/>
          <p:nvPr/>
        </p:nvSpPr>
        <p:spPr>
          <a:xfrm>
            <a:off x="6515100" y="4201809"/>
            <a:ext cx="2628900" cy="936000"/>
          </a:xfrm>
          <a:prstGeom prst="rect">
            <a:avLst/>
          </a:prstGeom>
          <a:solidFill>
            <a:srgbClr val="DFE8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5" name="Google Shape;1295;p102"/>
          <p:cNvSpPr/>
          <p:nvPr/>
        </p:nvSpPr>
        <p:spPr>
          <a:xfrm>
            <a:off x="6515100" y="5133368"/>
            <a:ext cx="2628900" cy="936000"/>
          </a:xfrm>
          <a:prstGeom prst="rect">
            <a:avLst/>
          </a:prstGeom>
          <a:solidFill>
            <a:srgbClr val="BABAB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6" name="Google Shape;1296;p102"/>
          <p:cNvSpPr/>
          <p:nvPr/>
        </p:nvSpPr>
        <p:spPr>
          <a:xfrm>
            <a:off x="6515100" y="6064927"/>
            <a:ext cx="2628900" cy="936000"/>
          </a:xfrm>
          <a:prstGeom prst="rect">
            <a:avLst/>
          </a:prstGeom>
          <a:solidFill>
            <a:srgbClr val="DFE8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7" name="Google Shape;1297;p102"/>
          <p:cNvSpPr/>
          <p:nvPr/>
        </p:nvSpPr>
        <p:spPr>
          <a:xfrm>
            <a:off x="6515100" y="6996486"/>
            <a:ext cx="2628900" cy="936000"/>
          </a:xfrm>
          <a:prstGeom prst="rect">
            <a:avLst/>
          </a:prstGeom>
          <a:solidFill>
            <a:srgbClr val="BABAB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8" name="Google Shape;1298;p102"/>
          <p:cNvSpPr txBox="1">
            <a:spLocks noGrp="1"/>
          </p:cNvSpPr>
          <p:nvPr>
            <p:ph type="body" idx="1"/>
          </p:nvPr>
        </p:nvSpPr>
        <p:spPr>
          <a:xfrm>
            <a:off x="6658841" y="2521982"/>
            <a:ext cx="2341418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9" name="Google Shape;1299;p102"/>
          <p:cNvSpPr txBox="1">
            <a:spLocks noGrp="1"/>
          </p:cNvSpPr>
          <p:nvPr>
            <p:ph type="body" idx="2"/>
          </p:nvPr>
        </p:nvSpPr>
        <p:spPr>
          <a:xfrm>
            <a:off x="9423976" y="2519762"/>
            <a:ext cx="3508663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0" name="Google Shape;1300;p102"/>
          <p:cNvSpPr txBox="1">
            <a:spLocks noGrp="1"/>
          </p:cNvSpPr>
          <p:nvPr>
            <p:ph type="body" idx="3"/>
          </p:nvPr>
        </p:nvSpPr>
        <p:spPr>
          <a:xfrm>
            <a:off x="13096010" y="2519762"/>
            <a:ext cx="3508663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1" name="Google Shape;1301;p102"/>
          <p:cNvSpPr txBox="1">
            <a:spLocks noGrp="1"/>
          </p:cNvSpPr>
          <p:nvPr>
            <p:ph type="body" idx="4"/>
          </p:nvPr>
        </p:nvSpPr>
        <p:spPr>
          <a:xfrm>
            <a:off x="6658841" y="3453541"/>
            <a:ext cx="2341418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2" name="Google Shape;1302;p102"/>
          <p:cNvSpPr txBox="1">
            <a:spLocks noGrp="1"/>
          </p:cNvSpPr>
          <p:nvPr>
            <p:ph type="body" idx="5"/>
          </p:nvPr>
        </p:nvSpPr>
        <p:spPr>
          <a:xfrm>
            <a:off x="6658841" y="4385100"/>
            <a:ext cx="2341418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3" name="Google Shape;1303;p102"/>
          <p:cNvSpPr txBox="1">
            <a:spLocks noGrp="1"/>
          </p:cNvSpPr>
          <p:nvPr>
            <p:ph type="body" idx="6"/>
          </p:nvPr>
        </p:nvSpPr>
        <p:spPr>
          <a:xfrm>
            <a:off x="6658841" y="5316659"/>
            <a:ext cx="2341418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4" name="Google Shape;1304;p102"/>
          <p:cNvSpPr txBox="1">
            <a:spLocks noGrp="1"/>
          </p:cNvSpPr>
          <p:nvPr>
            <p:ph type="body" idx="7"/>
          </p:nvPr>
        </p:nvSpPr>
        <p:spPr>
          <a:xfrm>
            <a:off x="6658841" y="6248218"/>
            <a:ext cx="2341418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5" name="Google Shape;1305;p102"/>
          <p:cNvSpPr txBox="1">
            <a:spLocks noGrp="1"/>
          </p:cNvSpPr>
          <p:nvPr>
            <p:ph type="body" idx="8"/>
          </p:nvPr>
        </p:nvSpPr>
        <p:spPr>
          <a:xfrm>
            <a:off x="6658841" y="7179777"/>
            <a:ext cx="2341418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6" name="Google Shape;1306;p102"/>
          <p:cNvSpPr txBox="1">
            <a:spLocks noGrp="1"/>
          </p:cNvSpPr>
          <p:nvPr>
            <p:ph type="body" idx="9"/>
          </p:nvPr>
        </p:nvSpPr>
        <p:spPr>
          <a:xfrm>
            <a:off x="9432636" y="3449429"/>
            <a:ext cx="3503016" cy="54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7" name="Google Shape;1307;p102"/>
          <p:cNvSpPr txBox="1">
            <a:spLocks noGrp="1"/>
          </p:cNvSpPr>
          <p:nvPr>
            <p:ph type="body" idx="13"/>
          </p:nvPr>
        </p:nvSpPr>
        <p:spPr>
          <a:xfrm>
            <a:off x="9432636" y="4376547"/>
            <a:ext cx="3503016" cy="54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8" name="Google Shape;1308;p102"/>
          <p:cNvSpPr txBox="1">
            <a:spLocks noGrp="1"/>
          </p:cNvSpPr>
          <p:nvPr>
            <p:ph type="body" idx="14"/>
          </p:nvPr>
        </p:nvSpPr>
        <p:spPr>
          <a:xfrm>
            <a:off x="9432636" y="5330674"/>
            <a:ext cx="3503016" cy="54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9" name="Google Shape;1309;p102"/>
          <p:cNvSpPr txBox="1">
            <a:spLocks noGrp="1"/>
          </p:cNvSpPr>
          <p:nvPr>
            <p:ph type="body" idx="15"/>
          </p:nvPr>
        </p:nvSpPr>
        <p:spPr>
          <a:xfrm>
            <a:off x="9432636" y="6259968"/>
            <a:ext cx="3503016" cy="54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0" name="Google Shape;1310;p102"/>
          <p:cNvSpPr txBox="1">
            <a:spLocks noGrp="1"/>
          </p:cNvSpPr>
          <p:nvPr>
            <p:ph type="body" idx="16"/>
          </p:nvPr>
        </p:nvSpPr>
        <p:spPr>
          <a:xfrm>
            <a:off x="9432636" y="7188984"/>
            <a:ext cx="3503016" cy="54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1" name="Google Shape;1311;p102"/>
          <p:cNvSpPr txBox="1">
            <a:spLocks noGrp="1"/>
          </p:cNvSpPr>
          <p:nvPr>
            <p:ph type="body" idx="17"/>
          </p:nvPr>
        </p:nvSpPr>
        <p:spPr>
          <a:xfrm>
            <a:off x="13082155" y="3449429"/>
            <a:ext cx="3503016" cy="54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2" name="Google Shape;1312;p102"/>
          <p:cNvSpPr txBox="1">
            <a:spLocks noGrp="1"/>
          </p:cNvSpPr>
          <p:nvPr>
            <p:ph type="body" idx="18"/>
          </p:nvPr>
        </p:nvSpPr>
        <p:spPr>
          <a:xfrm>
            <a:off x="13082155" y="4376547"/>
            <a:ext cx="3503016" cy="54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3" name="Google Shape;1313;p102"/>
          <p:cNvSpPr txBox="1">
            <a:spLocks noGrp="1"/>
          </p:cNvSpPr>
          <p:nvPr>
            <p:ph type="body" idx="19"/>
          </p:nvPr>
        </p:nvSpPr>
        <p:spPr>
          <a:xfrm>
            <a:off x="13082155" y="5330674"/>
            <a:ext cx="3503016" cy="54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4" name="Google Shape;1314;p102"/>
          <p:cNvSpPr txBox="1">
            <a:spLocks noGrp="1"/>
          </p:cNvSpPr>
          <p:nvPr>
            <p:ph type="body" idx="20"/>
          </p:nvPr>
        </p:nvSpPr>
        <p:spPr>
          <a:xfrm>
            <a:off x="13082155" y="6259968"/>
            <a:ext cx="3503016" cy="54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5" name="Google Shape;1315;p102"/>
          <p:cNvSpPr txBox="1">
            <a:spLocks noGrp="1"/>
          </p:cNvSpPr>
          <p:nvPr>
            <p:ph type="body" idx="21"/>
          </p:nvPr>
        </p:nvSpPr>
        <p:spPr>
          <a:xfrm>
            <a:off x="13082155" y="7188984"/>
            <a:ext cx="3503016" cy="54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316" name="Google Shape;1316;p102"/>
          <p:cNvCxnSpPr/>
          <p:nvPr/>
        </p:nvCxnSpPr>
        <p:spPr>
          <a:xfrm>
            <a:off x="1517651" y="5141913"/>
            <a:ext cx="4997449" cy="0"/>
          </a:xfrm>
          <a:prstGeom prst="straightConnector1">
            <a:avLst/>
          </a:prstGeom>
          <a:noFill/>
          <a:ln w="9525" cap="flat" cmpd="sng">
            <a:solidFill>
              <a:srgbClr val="BBB9B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17" name="Google Shape;1317;p102"/>
          <p:cNvSpPr txBox="1">
            <a:spLocks noGrp="1"/>
          </p:cNvSpPr>
          <p:nvPr>
            <p:ph type="title"/>
          </p:nvPr>
        </p:nvSpPr>
        <p:spPr>
          <a:xfrm>
            <a:off x="1403351" y="1398589"/>
            <a:ext cx="4385142" cy="364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8" name="Google Shape;1318;p102"/>
          <p:cNvSpPr txBox="1">
            <a:spLocks noGrp="1"/>
          </p:cNvSpPr>
          <p:nvPr>
            <p:ph type="body" idx="22"/>
          </p:nvPr>
        </p:nvSpPr>
        <p:spPr>
          <a:xfrm>
            <a:off x="1422400" y="5360988"/>
            <a:ext cx="4368800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2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2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2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2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2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12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12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2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1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1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1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1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1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1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/>
                                        <p:tgtEl>
                                          <p:spTgt spid="1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/>
                                        <p:tgtEl>
                                          <p:spTgt spid="1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/>
                                        <p:tgtEl>
                                          <p:spTgt spid="12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1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/>
                                        <p:tgtEl>
                                          <p:spTgt spid="1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/>
                                        <p:tgtEl>
                                          <p:spTgt spid="13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/>
                                        <p:tgtEl>
                                          <p:spTgt spid="13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13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/>
                                        <p:tgtEl>
                                          <p:spTgt spid="13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/>
                                        <p:tgtEl>
                                          <p:spTgt spid="13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/>
                                        <p:tgtEl>
                                          <p:spTgt spid="13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/>
                                        <p:tgtEl>
                                          <p:spTgt spid="13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000"/>
                                        <p:tgtEl>
                                          <p:spTgt spid="1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/>
                                        <p:tgtEl>
                                          <p:spTgt spid="1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1000"/>
                                        <p:tgtEl>
                                          <p:spTgt spid="1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/>
                                        <p:tgtEl>
                                          <p:spTgt spid="13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1000"/>
                                        <p:tgtEl>
                                          <p:spTgt spid="13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/>
                                        <p:tgtEl>
                                          <p:spTgt spid="13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1000"/>
                                        <p:tgtEl>
                                          <p:spTgt spid="13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000"/>
                                        <p:tgtEl>
                                          <p:spTgt spid="13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1000"/>
                                        <p:tgtEl>
                                          <p:spTgt spid="13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1000"/>
                                        <p:tgtEl>
                                          <p:spTgt spid="1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1000"/>
                                        <p:tgtEl>
                                          <p:spTgt spid="13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1000"/>
                                        <p:tgtEl>
                                          <p:spTgt spid="13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1000"/>
                                        <p:tgtEl>
                                          <p:spTgt spid="13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1000"/>
                                        <p:tgtEl>
                                          <p:spTgt spid="13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1000"/>
                                        <p:tgtEl>
                                          <p:spTgt spid="13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1000"/>
                                        <p:tgtEl>
                                          <p:spTgt spid="13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1000"/>
                                        <p:tgtEl>
                                          <p:spTgt spid="13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1000"/>
                                        <p:tgtEl>
                                          <p:spTgt spid="13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/>
                                        <p:tgtEl>
                                          <p:spTgt spid="1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1000"/>
                                        <p:tgtEl>
                                          <p:spTgt spid="13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1000"/>
                                        <p:tgtEl>
                                          <p:spTgt spid="13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1000"/>
                                        <p:tgtEl>
                                          <p:spTgt spid="13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1000"/>
                                        <p:tgtEl>
                                          <p:spTgt spid="13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1000"/>
                                        <p:tgtEl>
                                          <p:spTgt spid="13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1000"/>
                                        <p:tgtEl>
                                          <p:spTgt spid="13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1000"/>
                                        <p:tgtEl>
                                          <p:spTgt spid="13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1000"/>
                                        <p:tgtEl>
                                          <p:spTgt spid="13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1000"/>
                                        <p:tgtEl>
                                          <p:spTgt spid="1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1000"/>
                                        <p:tgtEl>
                                          <p:spTgt spid="13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1000"/>
                                        <p:tgtEl>
                                          <p:spTgt spid="13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1000"/>
                                        <p:tgtEl>
                                          <p:spTgt spid="13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1000"/>
                                        <p:tgtEl>
                                          <p:spTgt spid="13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4" dur="1000"/>
                                        <p:tgtEl>
                                          <p:spTgt spid="13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1000"/>
                                        <p:tgtEl>
                                          <p:spTgt spid="13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1000"/>
                                        <p:tgtEl>
                                          <p:spTgt spid="13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1000"/>
                                        <p:tgtEl>
                                          <p:spTgt spid="13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6" dur="1000"/>
                                        <p:tgtEl>
                                          <p:spTgt spid="1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1000"/>
                                        <p:tgtEl>
                                          <p:spTgt spid="13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1000"/>
                                        <p:tgtEl>
                                          <p:spTgt spid="13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1000"/>
                                        <p:tgtEl>
                                          <p:spTgt spid="13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8" dur="1000"/>
                                        <p:tgtEl>
                                          <p:spTgt spid="13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1000"/>
                                        <p:tgtEl>
                                          <p:spTgt spid="13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4" dur="1000"/>
                                        <p:tgtEl>
                                          <p:spTgt spid="13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1000"/>
                                        <p:tgtEl>
                                          <p:spTgt spid="13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0" dur="1000"/>
                                        <p:tgtEl>
                                          <p:spTgt spid="13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1000"/>
                                        <p:tgtEl>
                                          <p:spTgt spid="1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6" dur="1000"/>
                                        <p:tgtEl>
                                          <p:spTgt spid="1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1000"/>
                                        <p:tgtEl>
                                          <p:spTgt spid="1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2" dur="1000"/>
                                        <p:tgtEl>
                                          <p:spTgt spid="1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1000"/>
                                        <p:tgtEl>
                                          <p:spTgt spid="1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8" dur="1000"/>
                                        <p:tgtEl>
                                          <p:spTgt spid="1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1" dur="1000"/>
                                        <p:tgtEl>
                                          <p:spTgt spid="1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4" dur="1000"/>
                                        <p:tgtEl>
                                          <p:spTgt spid="1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/>
                                        <p:tgtEl>
                                          <p:spTgt spid="1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0" dur="1000"/>
                                        <p:tgtEl>
                                          <p:spTgt spid="1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3" dur="1000"/>
                                        <p:tgtEl>
                                          <p:spTgt spid="1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6" dur="1000"/>
                                        <p:tgtEl>
                                          <p:spTgt spid="1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1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12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1000"/>
                                        <p:tgtEl>
                                          <p:spTgt spid="12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1000"/>
                                        <p:tgtEl>
                                          <p:spTgt spid="12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1000"/>
                                        <p:tgtEl>
                                          <p:spTgt spid="12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1000"/>
                                        <p:tgtEl>
                                          <p:spTgt spid="12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1000"/>
                                        <p:tgtEl>
                                          <p:spTgt spid="12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1000"/>
                                        <p:tgtEl>
                                          <p:spTgt spid="12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1000"/>
                                        <p:tgtEl>
                                          <p:spTgt spid="12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1000"/>
                                        <p:tgtEl>
                                          <p:spTgt spid="1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1000"/>
                                        <p:tgtEl>
                                          <p:spTgt spid="1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1000"/>
                                        <p:tgtEl>
                                          <p:spTgt spid="1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1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1000"/>
                                        <p:tgtEl>
                                          <p:spTgt spid="1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1000"/>
                                        <p:tgtEl>
                                          <p:spTgt spid="1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1000"/>
                                        <p:tgtEl>
                                          <p:spTgt spid="1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1000"/>
                                        <p:tgtEl>
                                          <p:spTgt spid="1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1000"/>
                                        <p:tgtEl>
                                          <p:spTgt spid="12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1000"/>
                                        <p:tgtEl>
                                          <p:spTgt spid="1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1000"/>
                                        <p:tgtEl>
                                          <p:spTgt spid="1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1000"/>
                                        <p:tgtEl>
                                          <p:spTgt spid="13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1000"/>
                                        <p:tgtEl>
                                          <p:spTgt spid="13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1000"/>
                                        <p:tgtEl>
                                          <p:spTgt spid="13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1000"/>
                                        <p:tgtEl>
                                          <p:spTgt spid="13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1000"/>
                                        <p:tgtEl>
                                          <p:spTgt spid="13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1000"/>
                                        <p:tgtEl>
                                          <p:spTgt spid="13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1000"/>
                                        <p:tgtEl>
                                          <p:spTgt spid="13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1000"/>
                                        <p:tgtEl>
                                          <p:spTgt spid="1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1000"/>
                                        <p:tgtEl>
                                          <p:spTgt spid="1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6" dur="1000"/>
                                        <p:tgtEl>
                                          <p:spTgt spid="1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9" dur="1000"/>
                                        <p:tgtEl>
                                          <p:spTgt spid="13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2" dur="1000"/>
                                        <p:tgtEl>
                                          <p:spTgt spid="13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1000"/>
                                        <p:tgtEl>
                                          <p:spTgt spid="13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1000"/>
                                        <p:tgtEl>
                                          <p:spTgt spid="13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1000"/>
                                        <p:tgtEl>
                                          <p:spTgt spid="13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1000"/>
                                        <p:tgtEl>
                                          <p:spTgt spid="13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1000"/>
                                        <p:tgtEl>
                                          <p:spTgt spid="1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1000"/>
                                        <p:tgtEl>
                                          <p:spTgt spid="13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1000"/>
                                        <p:tgtEl>
                                          <p:spTgt spid="13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1000"/>
                                        <p:tgtEl>
                                          <p:spTgt spid="13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1000"/>
                                        <p:tgtEl>
                                          <p:spTgt spid="13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1000"/>
                                        <p:tgtEl>
                                          <p:spTgt spid="13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5" dur="1000"/>
                                        <p:tgtEl>
                                          <p:spTgt spid="13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8" dur="1000"/>
                                        <p:tgtEl>
                                          <p:spTgt spid="13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1000"/>
                                        <p:tgtEl>
                                          <p:spTgt spid="13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4" dur="1000"/>
                                        <p:tgtEl>
                                          <p:spTgt spid="1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7" dur="1000"/>
                                        <p:tgtEl>
                                          <p:spTgt spid="13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1000"/>
                                        <p:tgtEl>
                                          <p:spTgt spid="13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3" dur="1000"/>
                                        <p:tgtEl>
                                          <p:spTgt spid="13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6" dur="1000"/>
                                        <p:tgtEl>
                                          <p:spTgt spid="13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9" dur="1000"/>
                                        <p:tgtEl>
                                          <p:spTgt spid="13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2" dur="1000"/>
                                        <p:tgtEl>
                                          <p:spTgt spid="13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5" dur="1000"/>
                                        <p:tgtEl>
                                          <p:spTgt spid="13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8" dur="1000"/>
                                        <p:tgtEl>
                                          <p:spTgt spid="13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1" dur="1000"/>
                                        <p:tgtEl>
                                          <p:spTgt spid="1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4" dur="1000"/>
                                        <p:tgtEl>
                                          <p:spTgt spid="13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7" dur="1000"/>
                                        <p:tgtEl>
                                          <p:spTgt spid="13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0" dur="1000"/>
                                        <p:tgtEl>
                                          <p:spTgt spid="13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3" dur="1000"/>
                                        <p:tgtEl>
                                          <p:spTgt spid="13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6" dur="1000"/>
                                        <p:tgtEl>
                                          <p:spTgt spid="13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9" dur="1000"/>
                                        <p:tgtEl>
                                          <p:spTgt spid="13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2" dur="1000"/>
                                        <p:tgtEl>
                                          <p:spTgt spid="13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5" dur="1000"/>
                                        <p:tgtEl>
                                          <p:spTgt spid="13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8" dur="1000"/>
                                        <p:tgtEl>
                                          <p:spTgt spid="1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1" dur="1000"/>
                                        <p:tgtEl>
                                          <p:spTgt spid="13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4" dur="1000"/>
                                        <p:tgtEl>
                                          <p:spTgt spid="13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7" dur="1000"/>
                                        <p:tgtEl>
                                          <p:spTgt spid="13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0" dur="1000"/>
                                        <p:tgtEl>
                                          <p:spTgt spid="13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3" dur="1000"/>
                                        <p:tgtEl>
                                          <p:spTgt spid="13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6" dur="1000"/>
                                        <p:tgtEl>
                                          <p:spTgt spid="13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9" dur="1000"/>
                                        <p:tgtEl>
                                          <p:spTgt spid="13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2" dur="1000"/>
                                        <p:tgtEl>
                                          <p:spTgt spid="13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5" dur="1000"/>
                                        <p:tgtEl>
                                          <p:spTgt spid="1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8" dur="1000"/>
                                        <p:tgtEl>
                                          <p:spTgt spid="1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1" dur="1000"/>
                                        <p:tgtEl>
                                          <p:spTgt spid="1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4" dur="1000"/>
                                        <p:tgtEl>
                                          <p:spTgt spid="1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7" dur="1000"/>
                                        <p:tgtEl>
                                          <p:spTgt spid="1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0" dur="1000"/>
                                        <p:tgtEl>
                                          <p:spTgt spid="1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3" dur="1000"/>
                                        <p:tgtEl>
                                          <p:spTgt spid="1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6" dur="1000"/>
                                        <p:tgtEl>
                                          <p:spTgt spid="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9" dur="1000"/>
                                        <p:tgtEl>
                                          <p:spTgt spid="1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2" dur="1000"/>
                                        <p:tgtEl>
                                          <p:spTgt spid="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5" dur="1000"/>
                                        <p:tgtEl>
                                          <p:spTgt spid="1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8" dur="1000"/>
                                        <p:tgtEl>
                                          <p:spTgt spid="1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000"/>
                            </p:stCondLst>
                            <p:childTnLst>
                              <p:par>
                                <p:cTn id="5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2" dur="500"/>
                                        <p:tgtEl>
                                          <p:spTgt spid="1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3" fill="hold">
                            <p:stCondLst>
                              <p:cond delay="1500"/>
                            </p:stCondLst>
                            <p:childTnLst>
                              <p:par>
                                <p:cTn id="5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6" dur="500"/>
                                        <p:tgtEl>
                                          <p:spTgt spid="13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2000"/>
                            </p:stCondLst>
                            <p:childTnLst>
                              <p:par>
                                <p:cTn id="5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0" dur="500"/>
                                        <p:tgtEl>
                                          <p:spTgt spid="13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4" dur="500"/>
                                        <p:tgtEl>
                                          <p:spTgt spid="13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5" fill="hold">
                            <p:stCondLst>
                              <p:cond delay="3000"/>
                            </p:stCondLst>
                            <p:childTnLst>
                              <p:par>
                                <p:cTn id="5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8" dur="500"/>
                                        <p:tgtEl>
                                          <p:spTgt spid="13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3500"/>
                            </p:stCondLst>
                            <p:childTnLst>
                              <p:par>
                                <p:cTn id="5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2" dur="500"/>
                                        <p:tgtEl>
                                          <p:spTgt spid="13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4000"/>
                            </p:stCondLst>
                            <p:childTnLst>
                              <p:par>
                                <p:cTn id="5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6" dur="500"/>
                                        <p:tgtEl>
                                          <p:spTgt spid="13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7" fill="hold">
                            <p:stCondLst>
                              <p:cond delay="4500"/>
                            </p:stCondLst>
                            <p:childTnLst>
                              <p:par>
                                <p:cTn id="5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0" dur="500"/>
                                        <p:tgtEl>
                                          <p:spTgt spid="13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5000"/>
                            </p:stCondLst>
                            <p:childTnLst>
                              <p:par>
                                <p:cTn id="5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4" dur="500"/>
                                        <p:tgtEl>
                                          <p:spTgt spid="13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5500"/>
                            </p:stCondLst>
                            <p:childTnLst>
                              <p:par>
                                <p:cTn id="5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8" dur="500"/>
                                        <p:tgtEl>
                                          <p:spTgt spid="1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2" dur="500"/>
                                        <p:tgtEl>
                                          <p:spTgt spid="1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6" dur="500"/>
                                        <p:tgtEl>
                                          <p:spTgt spid="1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0" dur="500"/>
                                        <p:tgtEl>
                                          <p:spTgt spid="1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1" fill="hold">
                            <p:stCondLst>
                              <p:cond delay="7500"/>
                            </p:stCondLst>
                            <p:childTnLst>
                              <p:par>
                                <p:cTn id="5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4" dur="500"/>
                                        <p:tgtEl>
                                          <p:spTgt spid="1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8" dur="500"/>
                                        <p:tgtEl>
                                          <p:spTgt spid="1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9" fill="hold">
                            <p:stCondLst>
                              <p:cond delay="8500"/>
                            </p:stCondLst>
                            <p:childTnLst>
                              <p:par>
                                <p:cTn id="5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2" dur="500"/>
                                        <p:tgtEl>
                                          <p:spTgt spid="1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3" fill="hold">
                            <p:stCondLst>
                              <p:cond delay="9000"/>
                            </p:stCondLst>
                            <p:childTnLst>
                              <p:par>
                                <p:cTn id="5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6" dur="500"/>
                                        <p:tgtEl>
                                          <p:spTgt spid="1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7" fill="hold">
                            <p:stCondLst>
                              <p:cond delay="9500"/>
                            </p:stCondLst>
                            <p:childTnLst>
                              <p:par>
                                <p:cTn id="5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0" dur="500"/>
                                        <p:tgtEl>
                                          <p:spTgt spid="13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1" fill="hold">
                            <p:stCondLst>
                              <p:cond delay="10000"/>
                            </p:stCondLst>
                            <p:childTnLst>
                              <p:par>
                                <p:cTn id="5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4" dur="500"/>
                                        <p:tgtEl>
                                          <p:spTgt spid="1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5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8" dur="500"/>
                                        <p:tgtEl>
                                          <p:spTgt spid="13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9" fill="hold">
                            <p:stCondLst>
                              <p:cond delay="11000"/>
                            </p:stCondLst>
                            <p:childTnLst>
                              <p:par>
                                <p:cTn id="5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2" dur="500"/>
                                        <p:tgtEl>
                                          <p:spTgt spid="13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3" fill="hold">
                            <p:stCondLst>
                              <p:cond delay="11500"/>
                            </p:stCondLst>
                            <p:childTnLst>
                              <p:par>
                                <p:cTn id="5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6" dur="500"/>
                                        <p:tgtEl>
                                          <p:spTgt spid="13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7" fill="hold">
                            <p:stCondLst>
                              <p:cond delay="12000"/>
                            </p:stCondLst>
                            <p:childTnLst>
                              <p:par>
                                <p:cTn id="5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0" dur="500"/>
                                        <p:tgtEl>
                                          <p:spTgt spid="13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1" fill="hold">
                            <p:stCondLst>
                              <p:cond delay="12500"/>
                            </p:stCondLst>
                            <p:childTnLst>
                              <p:par>
                                <p:cTn id="6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4" dur="500"/>
                                        <p:tgtEl>
                                          <p:spTgt spid="13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5" fill="hold">
                            <p:stCondLst>
                              <p:cond delay="13000"/>
                            </p:stCondLst>
                            <p:childTnLst>
                              <p:par>
                                <p:cTn id="6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8" dur="500"/>
                                        <p:tgtEl>
                                          <p:spTgt spid="13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9" fill="hold">
                            <p:stCondLst>
                              <p:cond delay="13500"/>
                            </p:stCondLst>
                            <p:childTnLst>
                              <p:par>
                                <p:cTn id="6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2" dur="500"/>
                                        <p:tgtEl>
                                          <p:spTgt spid="13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3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6" dur="500"/>
                                        <p:tgtEl>
                                          <p:spTgt spid="13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9" dur="500"/>
                                        <p:tgtEl>
                                          <p:spTgt spid="1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2" dur="500"/>
                                        <p:tgtEl>
                                          <p:spTgt spid="1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5" dur="500"/>
                                        <p:tgtEl>
                                          <p:spTgt spid="13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8" dur="500"/>
                                        <p:tgtEl>
                                          <p:spTgt spid="13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1" dur="500"/>
                                        <p:tgtEl>
                                          <p:spTgt spid="13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4" dur="500"/>
                                        <p:tgtEl>
                                          <p:spTgt spid="13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7" dur="500"/>
                                        <p:tgtEl>
                                          <p:spTgt spid="13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0" dur="500"/>
                                        <p:tgtEl>
                                          <p:spTgt spid="130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3" dur="500"/>
                                        <p:tgtEl>
                                          <p:spTgt spid="130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6" dur="500"/>
                                        <p:tgtEl>
                                          <p:spTgt spid="1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9" dur="500"/>
                                        <p:tgtEl>
                                          <p:spTgt spid="13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2" dur="500"/>
                                        <p:tgtEl>
                                          <p:spTgt spid="13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5" dur="500"/>
                                        <p:tgtEl>
                                          <p:spTgt spid="13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8" dur="500"/>
                                        <p:tgtEl>
                                          <p:spTgt spid="13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1" dur="500"/>
                                        <p:tgtEl>
                                          <p:spTgt spid="13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4" dur="500"/>
                                        <p:tgtEl>
                                          <p:spTgt spid="13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7" dur="500"/>
                                        <p:tgtEl>
                                          <p:spTgt spid="13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0" dur="500"/>
                                        <p:tgtEl>
                                          <p:spTgt spid="13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3" dur="500"/>
                                        <p:tgtEl>
                                          <p:spTgt spid="1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6" dur="500"/>
                                        <p:tgtEl>
                                          <p:spTgt spid="13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9" dur="500"/>
                                        <p:tgtEl>
                                          <p:spTgt spid="13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2" dur="500"/>
                                        <p:tgtEl>
                                          <p:spTgt spid="13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5" dur="500"/>
                                        <p:tgtEl>
                                          <p:spTgt spid="13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8" dur="500"/>
                                        <p:tgtEl>
                                          <p:spTgt spid="13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1" dur="500"/>
                                        <p:tgtEl>
                                          <p:spTgt spid="13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4" dur="500"/>
                                        <p:tgtEl>
                                          <p:spTgt spid="13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7" dur="500"/>
                                        <p:tgtEl>
                                          <p:spTgt spid="13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0" dur="500"/>
                                        <p:tgtEl>
                                          <p:spTgt spid="13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3" dur="500"/>
                                        <p:tgtEl>
                                          <p:spTgt spid="13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6" dur="500"/>
                                        <p:tgtEl>
                                          <p:spTgt spid="13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9" dur="500"/>
                                        <p:tgtEl>
                                          <p:spTgt spid="13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2" dur="500"/>
                                        <p:tgtEl>
                                          <p:spTgt spid="13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5" dur="500"/>
                                        <p:tgtEl>
                                          <p:spTgt spid="13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8" dur="500"/>
                                        <p:tgtEl>
                                          <p:spTgt spid="13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1" dur="500"/>
                                        <p:tgtEl>
                                          <p:spTgt spid="13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4" dur="500"/>
                                        <p:tgtEl>
                                          <p:spTgt spid="13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7" dur="500"/>
                                        <p:tgtEl>
                                          <p:spTgt spid="1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0" dur="500"/>
                                        <p:tgtEl>
                                          <p:spTgt spid="13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3" dur="500"/>
                                        <p:tgtEl>
                                          <p:spTgt spid="13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6" dur="500"/>
                                        <p:tgtEl>
                                          <p:spTgt spid="13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9" dur="500"/>
                                        <p:tgtEl>
                                          <p:spTgt spid="13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2" dur="500"/>
                                        <p:tgtEl>
                                          <p:spTgt spid="13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5" dur="500"/>
                                        <p:tgtEl>
                                          <p:spTgt spid="13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8" dur="500"/>
                                        <p:tgtEl>
                                          <p:spTgt spid="13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1" dur="500"/>
                                        <p:tgtEl>
                                          <p:spTgt spid="13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4" dur="500"/>
                                        <p:tgtEl>
                                          <p:spTgt spid="1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7" dur="500"/>
                                        <p:tgtEl>
                                          <p:spTgt spid="1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0" dur="500"/>
                                        <p:tgtEl>
                                          <p:spTgt spid="1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3" dur="500"/>
                                        <p:tgtEl>
                                          <p:spTgt spid="1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6" dur="500"/>
                                        <p:tgtEl>
                                          <p:spTgt spid="13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9" dur="500"/>
                                        <p:tgtEl>
                                          <p:spTgt spid="13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2" dur="500"/>
                                        <p:tgtEl>
                                          <p:spTgt spid="13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5" dur="500"/>
                                        <p:tgtEl>
                                          <p:spTgt spid="13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8" dur="500"/>
                                        <p:tgtEl>
                                          <p:spTgt spid="13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1" dur="500"/>
                                        <p:tgtEl>
                                          <p:spTgt spid="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4" dur="500"/>
                                        <p:tgtEl>
                                          <p:spTgt spid="1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7" dur="500"/>
                                        <p:tgtEl>
                                          <p:spTgt spid="1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0" dur="500"/>
                                        <p:tgtEl>
                                          <p:spTgt spid="1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3" dur="500"/>
                                        <p:tgtEl>
                                          <p:spTgt spid="1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6" dur="500"/>
                                        <p:tgtEl>
                                          <p:spTgt spid="1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9" dur="500"/>
                                        <p:tgtEl>
                                          <p:spTgt spid="1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2" dur="500"/>
                                        <p:tgtEl>
                                          <p:spTgt spid="1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5" dur="500"/>
                                        <p:tgtEl>
                                          <p:spTgt spid="1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6" fill="hold">
                            <p:stCondLst>
                              <p:cond delay="14500"/>
                            </p:stCondLst>
                            <p:childTnLst>
                              <p:par>
                                <p:cTn id="8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9" dur="500"/>
                                        <p:tgtEl>
                                          <p:spTgt spid="1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0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2" dur="1000"/>
                                        <p:tgtEl>
                                          <p:spTgt spid="1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3" fill="hold">
                            <p:stCondLst>
                              <p:cond delay="15500"/>
                            </p:stCondLst>
                            <p:childTnLst>
                              <p:par>
                                <p:cTn id="81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6" dur="500"/>
                                        <p:tgtEl>
                                          <p:spTgt spid="1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5x3">
  <p:cSld name="Table 5x3">
    <p:bg>
      <p:bgPr>
        <a:solidFill>
          <a:schemeClr val="dk1"/>
        </a:solidFill>
        <a:effectLst/>
      </p:bgPr>
    </p:bg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p103"/>
          <p:cNvSpPr/>
          <p:nvPr/>
        </p:nvSpPr>
        <p:spPr>
          <a:xfrm>
            <a:off x="9143999" y="2332814"/>
            <a:ext cx="7740652" cy="936000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1" name="Google Shape;1321;p103"/>
          <p:cNvSpPr/>
          <p:nvPr/>
        </p:nvSpPr>
        <p:spPr>
          <a:xfrm>
            <a:off x="9143999" y="3269260"/>
            <a:ext cx="7740652" cy="936000"/>
          </a:xfrm>
          <a:prstGeom prst="rect">
            <a:avLst/>
          </a:prstGeom>
          <a:solidFill>
            <a:srgbClr val="EEF3F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2" name="Google Shape;1322;p103"/>
          <p:cNvSpPr/>
          <p:nvPr/>
        </p:nvSpPr>
        <p:spPr>
          <a:xfrm>
            <a:off x="9143999" y="4205706"/>
            <a:ext cx="7740652" cy="936000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3" name="Google Shape;1323;p103"/>
          <p:cNvSpPr/>
          <p:nvPr/>
        </p:nvSpPr>
        <p:spPr>
          <a:xfrm>
            <a:off x="9143999" y="5142152"/>
            <a:ext cx="7740652" cy="936000"/>
          </a:xfrm>
          <a:prstGeom prst="rect">
            <a:avLst/>
          </a:prstGeom>
          <a:solidFill>
            <a:srgbClr val="EEF3F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4" name="Google Shape;1324;p103"/>
          <p:cNvSpPr/>
          <p:nvPr/>
        </p:nvSpPr>
        <p:spPr>
          <a:xfrm>
            <a:off x="9143999" y="6078598"/>
            <a:ext cx="7740652" cy="936000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5" name="Google Shape;1325;p103"/>
          <p:cNvSpPr/>
          <p:nvPr/>
        </p:nvSpPr>
        <p:spPr>
          <a:xfrm>
            <a:off x="6515101" y="1396368"/>
            <a:ext cx="2628899" cy="936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6" name="Google Shape;1326;p103"/>
          <p:cNvSpPr/>
          <p:nvPr/>
        </p:nvSpPr>
        <p:spPr>
          <a:xfrm>
            <a:off x="9144000" y="1396368"/>
            <a:ext cx="7740651" cy="93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7" name="Google Shape;1327;p103"/>
          <p:cNvSpPr/>
          <p:nvPr/>
        </p:nvSpPr>
        <p:spPr>
          <a:xfrm>
            <a:off x="6515100" y="2332814"/>
            <a:ext cx="2628900" cy="936000"/>
          </a:xfrm>
          <a:prstGeom prst="rect">
            <a:avLst/>
          </a:prstGeom>
          <a:solidFill>
            <a:srgbClr val="BABAB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8" name="Google Shape;1328;p103"/>
          <p:cNvSpPr/>
          <p:nvPr/>
        </p:nvSpPr>
        <p:spPr>
          <a:xfrm>
            <a:off x="6515100" y="3269260"/>
            <a:ext cx="2628900" cy="936000"/>
          </a:xfrm>
          <a:prstGeom prst="rect">
            <a:avLst/>
          </a:prstGeom>
          <a:solidFill>
            <a:srgbClr val="DFE8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9" name="Google Shape;1329;p103"/>
          <p:cNvSpPr/>
          <p:nvPr/>
        </p:nvSpPr>
        <p:spPr>
          <a:xfrm>
            <a:off x="6515100" y="4205706"/>
            <a:ext cx="2628900" cy="936000"/>
          </a:xfrm>
          <a:prstGeom prst="rect">
            <a:avLst/>
          </a:prstGeom>
          <a:solidFill>
            <a:srgbClr val="BABAB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0" name="Google Shape;1330;p103"/>
          <p:cNvSpPr/>
          <p:nvPr/>
        </p:nvSpPr>
        <p:spPr>
          <a:xfrm>
            <a:off x="6515100" y="5142152"/>
            <a:ext cx="2628900" cy="936000"/>
          </a:xfrm>
          <a:prstGeom prst="rect">
            <a:avLst/>
          </a:prstGeom>
          <a:solidFill>
            <a:srgbClr val="DFE8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1" name="Google Shape;1331;p103"/>
          <p:cNvSpPr/>
          <p:nvPr/>
        </p:nvSpPr>
        <p:spPr>
          <a:xfrm>
            <a:off x="6515100" y="6078598"/>
            <a:ext cx="2628900" cy="936000"/>
          </a:xfrm>
          <a:prstGeom prst="rect">
            <a:avLst/>
          </a:prstGeom>
          <a:solidFill>
            <a:srgbClr val="BABAB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2" name="Google Shape;1332;p103"/>
          <p:cNvSpPr txBox="1">
            <a:spLocks noGrp="1"/>
          </p:cNvSpPr>
          <p:nvPr>
            <p:ph type="body" idx="1"/>
          </p:nvPr>
        </p:nvSpPr>
        <p:spPr>
          <a:xfrm>
            <a:off x="6658841" y="1557228"/>
            <a:ext cx="2341418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3" name="Google Shape;1333;p103"/>
          <p:cNvSpPr txBox="1">
            <a:spLocks noGrp="1"/>
          </p:cNvSpPr>
          <p:nvPr>
            <p:ph type="body" idx="2"/>
          </p:nvPr>
        </p:nvSpPr>
        <p:spPr>
          <a:xfrm>
            <a:off x="9311516" y="1557228"/>
            <a:ext cx="2379778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4" name="Google Shape;1334;p103"/>
          <p:cNvSpPr txBox="1">
            <a:spLocks noGrp="1"/>
          </p:cNvSpPr>
          <p:nvPr>
            <p:ph type="body" idx="3"/>
          </p:nvPr>
        </p:nvSpPr>
        <p:spPr>
          <a:xfrm>
            <a:off x="11842621" y="1557228"/>
            <a:ext cx="2379778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5" name="Google Shape;1335;p103"/>
          <p:cNvSpPr txBox="1">
            <a:spLocks noGrp="1"/>
          </p:cNvSpPr>
          <p:nvPr>
            <p:ph type="body" idx="4"/>
          </p:nvPr>
        </p:nvSpPr>
        <p:spPr>
          <a:xfrm>
            <a:off x="6658841" y="2549866"/>
            <a:ext cx="2341418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6" name="Google Shape;1336;p103"/>
          <p:cNvSpPr txBox="1">
            <a:spLocks noGrp="1"/>
          </p:cNvSpPr>
          <p:nvPr>
            <p:ph type="body" idx="5"/>
          </p:nvPr>
        </p:nvSpPr>
        <p:spPr>
          <a:xfrm>
            <a:off x="6658841" y="3481425"/>
            <a:ext cx="2341418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7" name="Google Shape;1337;p103"/>
          <p:cNvSpPr txBox="1">
            <a:spLocks noGrp="1"/>
          </p:cNvSpPr>
          <p:nvPr>
            <p:ph type="body" idx="6"/>
          </p:nvPr>
        </p:nvSpPr>
        <p:spPr>
          <a:xfrm>
            <a:off x="6658841" y="4412984"/>
            <a:ext cx="2341418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8" name="Google Shape;1338;p103"/>
          <p:cNvSpPr txBox="1">
            <a:spLocks noGrp="1"/>
          </p:cNvSpPr>
          <p:nvPr>
            <p:ph type="body" idx="7"/>
          </p:nvPr>
        </p:nvSpPr>
        <p:spPr>
          <a:xfrm>
            <a:off x="6658841" y="5344543"/>
            <a:ext cx="2341418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9" name="Google Shape;1339;p103"/>
          <p:cNvSpPr txBox="1">
            <a:spLocks noGrp="1"/>
          </p:cNvSpPr>
          <p:nvPr>
            <p:ph type="body" idx="8"/>
          </p:nvPr>
        </p:nvSpPr>
        <p:spPr>
          <a:xfrm>
            <a:off x="6658841" y="6276102"/>
            <a:ext cx="2341418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0" name="Google Shape;1340;p103"/>
          <p:cNvSpPr txBox="1">
            <a:spLocks noGrp="1"/>
          </p:cNvSpPr>
          <p:nvPr>
            <p:ph type="body" idx="9"/>
          </p:nvPr>
        </p:nvSpPr>
        <p:spPr>
          <a:xfrm>
            <a:off x="9320175" y="2545754"/>
            <a:ext cx="2375948" cy="54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1" name="Google Shape;1341;p103"/>
          <p:cNvSpPr txBox="1">
            <a:spLocks noGrp="1"/>
          </p:cNvSpPr>
          <p:nvPr>
            <p:ph type="body" idx="13"/>
          </p:nvPr>
        </p:nvSpPr>
        <p:spPr>
          <a:xfrm>
            <a:off x="9320175" y="3472872"/>
            <a:ext cx="2375948" cy="54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2" name="Google Shape;1342;p103"/>
          <p:cNvSpPr txBox="1">
            <a:spLocks noGrp="1"/>
          </p:cNvSpPr>
          <p:nvPr>
            <p:ph type="body" idx="14"/>
          </p:nvPr>
        </p:nvSpPr>
        <p:spPr>
          <a:xfrm>
            <a:off x="9320175" y="4426999"/>
            <a:ext cx="2375948" cy="54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3" name="Google Shape;1343;p103"/>
          <p:cNvSpPr txBox="1">
            <a:spLocks noGrp="1"/>
          </p:cNvSpPr>
          <p:nvPr>
            <p:ph type="body" idx="15"/>
          </p:nvPr>
        </p:nvSpPr>
        <p:spPr>
          <a:xfrm>
            <a:off x="9320175" y="5356293"/>
            <a:ext cx="2375948" cy="54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4" name="Google Shape;1344;p103"/>
          <p:cNvSpPr txBox="1">
            <a:spLocks noGrp="1"/>
          </p:cNvSpPr>
          <p:nvPr>
            <p:ph type="body" idx="16"/>
          </p:nvPr>
        </p:nvSpPr>
        <p:spPr>
          <a:xfrm>
            <a:off x="9320175" y="6285309"/>
            <a:ext cx="2375948" cy="54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5" name="Google Shape;1345;p103"/>
          <p:cNvSpPr txBox="1">
            <a:spLocks noGrp="1"/>
          </p:cNvSpPr>
          <p:nvPr>
            <p:ph type="body" idx="17"/>
          </p:nvPr>
        </p:nvSpPr>
        <p:spPr>
          <a:xfrm>
            <a:off x="11828765" y="2545754"/>
            <a:ext cx="2375948" cy="54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6" name="Google Shape;1346;p103"/>
          <p:cNvSpPr txBox="1">
            <a:spLocks noGrp="1"/>
          </p:cNvSpPr>
          <p:nvPr>
            <p:ph type="body" idx="18"/>
          </p:nvPr>
        </p:nvSpPr>
        <p:spPr>
          <a:xfrm>
            <a:off x="11828765" y="3472872"/>
            <a:ext cx="2375948" cy="54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7" name="Google Shape;1347;p103"/>
          <p:cNvSpPr txBox="1">
            <a:spLocks noGrp="1"/>
          </p:cNvSpPr>
          <p:nvPr>
            <p:ph type="body" idx="19"/>
          </p:nvPr>
        </p:nvSpPr>
        <p:spPr>
          <a:xfrm>
            <a:off x="11828765" y="4426999"/>
            <a:ext cx="2375948" cy="54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8" name="Google Shape;1348;p103"/>
          <p:cNvSpPr txBox="1">
            <a:spLocks noGrp="1"/>
          </p:cNvSpPr>
          <p:nvPr>
            <p:ph type="body" idx="20"/>
          </p:nvPr>
        </p:nvSpPr>
        <p:spPr>
          <a:xfrm>
            <a:off x="11828765" y="5356293"/>
            <a:ext cx="2375948" cy="54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9" name="Google Shape;1349;p103"/>
          <p:cNvSpPr txBox="1">
            <a:spLocks noGrp="1"/>
          </p:cNvSpPr>
          <p:nvPr>
            <p:ph type="body" idx="21"/>
          </p:nvPr>
        </p:nvSpPr>
        <p:spPr>
          <a:xfrm>
            <a:off x="11828765" y="6285309"/>
            <a:ext cx="2375948" cy="54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350" name="Google Shape;1350;p103"/>
          <p:cNvCxnSpPr/>
          <p:nvPr/>
        </p:nvCxnSpPr>
        <p:spPr>
          <a:xfrm>
            <a:off x="1517651" y="5141913"/>
            <a:ext cx="4997449" cy="0"/>
          </a:xfrm>
          <a:prstGeom prst="straightConnector1">
            <a:avLst/>
          </a:prstGeom>
          <a:noFill/>
          <a:ln w="9525" cap="flat" cmpd="sng">
            <a:solidFill>
              <a:srgbClr val="BBB9B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51" name="Google Shape;1351;p103"/>
          <p:cNvSpPr txBox="1">
            <a:spLocks noGrp="1"/>
          </p:cNvSpPr>
          <p:nvPr>
            <p:ph type="title"/>
          </p:nvPr>
        </p:nvSpPr>
        <p:spPr>
          <a:xfrm>
            <a:off x="1403351" y="1398589"/>
            <a:ext cx="4312300" cy="364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2" name="Google Shape;1352;p103"/>
          <p:cNvSpPr txBox="1">
            <a:spLocks noGrp="1"/>
          </p:cNvSpPr>
          <p:nvPr>
            <p:ph type="body" idx="22"/>
          </p:nvPr>
        </p:nvSpPr>
        <p:spPr>
          <a:xfrm>
            <a:off x="1422400" y="5360988"/>
            <a:ext cx="4296229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3" name="Google Shape;1353;p103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4" name="Google Shape;1354;p103"/>
          <p:cNvSpPr txBox="1">
            <a:spLocks noGrp="1"/>
          </p:cNvSpPr>
          <p:nvPr>
            <p:ph type="sldNum" idx="12"/>
          </p:nvPr>
        </p:nvSpPr>
        <p:spPr>
          <a:xfrm>
            <a:off x="16757650" y="8877368"/>
            <a:ext cx="121920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1355" name="Google Shape;1355;p103"/>
          <p:cNvSpPr/>
          <p:nvPr/>
        </p:nvSpPr>
        <p:spPr>
          <a:xfrm>
            <a:off x="9143999" y="7015044"/>
            <a:ext cx="7740652" cy="936000"/>
          </a:xfrm>
          <a:prstGeom prst="rect">
            <a:avLst/>
          </a:prstGeom>
          <a:solidFill>
            <a:srgbClr val="EEF3F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6" name="Google Shape;1356;p103"/>
          <p:cNvSpPr/>
          <p:nvPr/>
        </p:nvSpPr>
        <p:spPr>
          <a:xfrm>
            <a:off x="9143999" y="7951488"/>
            <a:ext cx="7740652" cy="936000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7" name="Google Shape;1357;p103"/>
          <p:cNvSpPr/>
          <p:nvPr/>
        </p:nvSpPr>
        <p:spPr>
          <a:xfrm>
            <a:off x="6515100" y="7015044"/>
            <a:ext cx="2628900" cy="936000"/>
          </a:xfrm>
          <a:prstGeom prst="rect">
            <a:avLst/>
          </a:prstGeom>
          <a:solidFill>
            <a:srgbClr val="DFE8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8" name="Google Shape;1358;p103"/>
          <p:cNvSpPr/>
          <p:nvPr/>
        </p:nvSpPr>
        <p:spPr>
          <a:xfrm>
            <a:off x="6515100" y="7951488"/>
            <a:ext cx="2628900" cy="936000"/>
          </a:xfrm>
          <a:prstGeom prst="rect">
            <a:avLst/>
          </a:prstGeom>
          <a:solidFill>
            <a:srgbClr val="BABAB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9" name="Google Shape;1359;p103"/>
          <p:cNvSpPr txBox="1">
            <a:spLocks noGrp="1"/>
          </p:cNvSpPr>
          <p:nvPr>
            <p:ph type="body" idx="23"/>
          </p:nvPr>
        </p:nvSpPr>
        <p:spPr>
          <a:xfrm>
            <a:off x="6658841" y="7203220"/>
            <a:ext cx="2341418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0" name="Google Shape;1360;p103"/>
          <p:cNvSpPr txBox="1">
            <a:spLocks noGrp="1"/>
          </p:cNvSpPr>
          <p:nvPr>
            <p:ph type="body" idx="24"/>
          </p:nvPr>
        </p:nvSpPr>
        <p:spPr>
          <a:xfrm>
            <a:off x="6658841" y="8134779"/>
            <a:ext cx="2341418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1" name="Google Shape;1361;p103"/>
          <p:cNvSpPr txBox="1">
            <a:spLocks noGrp="1"/>
          </p:cNvSpPr>
          <p:nvPr>
            <p:ph type="body" idx="25"/>
          </p:nvPr>
        </p:nvSpPr>
        <p:spPr>
          <a:xfrm>
            <a:off x="9320175" y="7214970"/>
            <a:ext cx="2375948" cy="54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2" name="Google Shape;1362;p103"/>
          <p:cNvSpPr txBox="1">
            <a:spLocks noGrp="1"/>
          </p:cNvSpPr>
          <p:nvPr>
            <p:ph type="body" idx="26"/>
          </p:nvPr>
        </p:nvSpPr>
        <p:spPr>
          <a:xfrm>
            <a:off x="9320175" y="8143986"/>
            <a:ext cx="2375948" cy="54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3" name="Google Shape;1363;p103"/>
          <p:cNvSpPr txBox="1">
            <a:spLocks noGrp="1"/>
          </p:cNvSpPr>
          <p:nvPr>
            <p:ph type="body" idx="27"/>
          </p:nvPr>
        </p:nvSpPr>
        <p:spPr>
          <a:xfrm>
            <a:off x="11828765" y="7214970"/>
            <a:ext cx="2375948" cy="54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4" name="Google Shape;1364;p103"/>
          <p:cNvSpPr txBox="1">
            <a:spLocks noGrp="1"/>
          </p:cNvSpPr>
          <p:nvPr>
            <p:ph type="body" idx="28"/>
          </p:nvPr>
        </p:nvSpPr>
        <p:spPr>
          <a:xfrm>
            <a:off x="11828765" y="8143986"/>
            <a:ext cx="2375948" cy="54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5" name="Google Shape;1365;p103"/>
          <p:cNvSpPr txBox="1">
            <a:spLocks noGrp="1"/>
          </p:cNvSpPr>
          <p:nvPr>
            <p:ph type="body" idx="29"/>
          </p:nvPr>
        </p:nvSpPr>
        <p:spPr>
          <a:xfrm>
            <a:off x="14337355" y="1557228"/>
            <a:ext cx="2379778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6" name="Google Shape;1366;p103"/>
          <p:cNvSpPr txBox="1">
            <a:spLocks noGrp="1"/>
          </p:cNvSpPr>
          <p:nvPr>
            <p:ph type="body" idx="30"/>
          </p:nvPr>
        </p:nvSpPr>
        <p:spPr>
          <a:xfrm>
            <a:off x="14323499" y="2545754"/>
            <a:ext cx="2375948" cy="54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7" name="Google Shape;1367;p103"/>
          <p:cNvSpPr txBox="1">
            <a:spLocks noGrp="1"/>
          </p:cNvSpPr>
          <p:nvPr>
            <p:ph type="body" idx="31"/>
          </p:nvPr>
        </p:nvSpPr>
        <p:spPr>
          <a:xfrm>
            <a:off x="14323499" y="3472872"/>
            <a:ext cx="2375948" cy="54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8" name="Google Shape;1368;p103"/>
          <p:cNvSpPr txBox="1">
            <a:spLocks noGrp="1"/>
          </p:cNvSpPr>
          <p:nvPr>
            <p:ph type="body" idx="32"/>
          </p:nvPr>
        </p:nvSpPr>
        <p:spPr>
          <a:xfrm>
            <a:off x="14323499" y="4426999"/>
            <a:ext cx="2375948" cy="54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9" name="Google Shape;1369;p103"/>
          <p:cNvSpPr txBox="1">
            <a:spLocks noGrp="1"/>
          </p:cNvSpPr>
          <p:nvPr>
            <p:ph type="body" idx="33"/>
          </p:nvPr>
        </p:nvSpPr>
        <p:spPr>
          <a:xfrm>
            <a:off x="14323499" y="5356293"/>
            <a:ext cx="2375948" cy="54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70" name="Google Shape;1370;p103"/>
          <p:cNvSpPr txBox="1">
            <a:spLocks noGrp="1"/>
          </p:cNvSpPr>
          <p:nvPr>
            <p:ph type="body" idx="34"/>
          </p:nvPr>
        </p:nvSpPr>
        <p:spPr>
          <a:xfrm>
            <a:off x="14323499" y="6285309"/>
            <a:ext cx="2375948" cy="54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71" name="Google Shape;1371;p103"/>
          <p:cNvSpPr txBox="1">
            <a:spLocks noGrp="1"/>
          </p:cNvSpPr>
          <p:nvPr>
            <p:ph type="body" idx="35"/>
          </p:nvPr>
        </p:nvSpPr>
        <p:spPr>
          <a:xfrm>
            <a:off x="14323499" y="7214970"/>
            <a:ext cx="2375948" cy="54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72" name="Google Shape;1372;p103"/>
          <p:cNvSpPr txBox="1">
            <a:spLocks noGrp="1"/>
          </p:cNvSpPr>
          <p:nvPr>
            <p:ph type="body" idx="36"/>
          </p:nvPr>
        </p:nvSpPr>
        <p:spPr>
          <a:xfrm>
            <a:off x="14323499" y="8143986"/>
            <a:ext cx="2375948" cy="54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3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3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3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3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3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13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13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3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13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13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13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13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13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13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/>
                                        <p:tgtEl>
                                          <p:spTgt spid="13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/>
                                        <p:tgtEl>
                                          <p:spTgt spid="13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/>
                                        <p:tgtEl>
                                          <p:spTgt spid="13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13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/>
                                        <p:tgtEl>
                                          <p:spTgt spid="13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/>
                                        <p:tgtEl>
                                          <p:spTgt spid="13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/>
                                        <p:tgtEl>
                                          <p:spTgt spid="13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13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/>
                                        <p:tgtEl>
                                          <p:spTgt spid="13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/>
                                        <p:tgtEl>
                                          <p:spTgt spid="13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/>
                                        <p:tgtEl>
                                          <p:spTgt spid="13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/>
                                        <p:tgtEl>
                                          <p:spTgt spid="13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000"/>
                                        <p:tgtEl>
                                          <p:spTgt spid="1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/>
                                        <p:tgtEl>
                                          <p:spTgt spid="13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1000"/>
                                        <p:tgtEl>
                                          <p:spTgt spid="13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/>
                                        <p:tgtEl>
                                          <p:spTgt spid="13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1000"/>
                                        <p:tgtEl>
                                          <p:spTgt spid="13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/>
                                        <p:tgtEl>
                                          <p:spTgt spid="13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1000"/>
                                        <p:tgtEl>
                                          <p:spTgt spid="13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000"/>
                                        <p:tgtEl>
                                          <p:spTgt spid="13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1000"/>
                                        <p:tgtEl>
                                          <p:spTgt spid="13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1000"/>
                                        <p:tgtEl>
                                          <p:spTgt spid="13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1000"/>
                                        <p:tgtEl>
                                          <p:spTgt spid="13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1000"/>
                                        <p:tgtEl>
                                          <p:spTgt spid="13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1000"/>
                                        <p:tgtEl>
                                          <p:spTgt spid="13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1000"/>
                                        <p:tgtEl>
                                          <p:spTgt spid="13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1000"/>
                                        <p:tgtEl>
                                          <p:spTgt spid="13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1000"/>
                                        <p:tgtEl>
                                          <p:spTgt spid="13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1000"/>
                                        <p:tgtEl>
                                          <p:spTgt spid="13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1000"/>
                                        <p:tgtEl>
                                          <p:spTgt spid="13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/>
                                        <p:tgtEl>
                                          <p:spTgt spid="1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1000"/>
                                        <p:tgtEl>
                                          <p:spTgt spid="13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1000"/>
                                        <p:tgtEl>
                                          <p:spTgt spid="13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1000"/>
                                        <p:tgtEl>
                                          <p:spTgt spid="13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1000"/>
                                        <p:tgtEl>
                                          <p:spTgt spid="13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1000"/>
                                        <p:tgtEl>
                                          <p:spTgt spid="13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1000"/>
                                        <p:tgtEl>
                                          <p:spTgt spid="13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1000"/>
                                        <p:tgtEl>
                                          <p:spTgt spid="13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1000"/>
                                        <p:tgtEl>
                                          <p:spTgt spid="13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1000"/>
                                        <p:tgtEl>
                                          <p:spTgt spid="1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1000"/>
                                        <p:tgtEl>
                                          <p:spTgt spid="1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1000"/>
                                        <p:tgtEl>
                                          <p:spTgt spid="1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1000"/>
                                        <p:tgtEl>
                                          <p:spTgt spid="1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1000"/>
                                        <p:tgtEl>
                                          <p:spTgt spid="1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4" dur="1000"/>
                                        <p:tgtEl>
                                          <p:spTgt spid="13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1000"/>
                                        <p:tgtEl>
                                          <p:spTgt spid="13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1000"/>
                                        <p:tgtEl>
                                          <p:spTgt spid="13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1000"/>
                                        <p:tgtEl>
                                          <p:spTgt spid="13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6" dur="1000"/>
                                        <p:tgtEl>
                                          <p:spTgt spid="1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1000"/>
                                        <p:tgtEl>
                                          <p:spTgt spid="1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1000"/>
                                        <p:tgtEl>
                                          <p:spTgt spid="1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1000"/>
                                        <p:tgtEl>
                                          <p:spTgt spid="1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8" dur="1000"/>
                                        <p:tgtEl>
                                          <p:spTgt spid="1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1000"/>
                                        <p:tgtEl>
                                          <p:spTgt spid="1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4" dur="1000"/>
                                        <p:tgtEl>
                                          <p:spTgt spid="1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1000"/>
                                        <p:tgtEl>
                                          <p:spTgt spid="1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0" dur="1000"/>
                                        <p:tgtEl>
                                          <p:spTgt spid="1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1000"/>
                                        <p:tgtEl>
                                          <p:spTgt spid="1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6" dur="1000"/>
                                        <p:tgtEl>
                                          <p:spTgt spid="1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1000"/>
                                        <p:tgtEl>
                                          <p:spTgt spid="1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2" dur="1000"/>
                                        <p:tgtEl>
                                          <p:spTgt spid="1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1000"/>
                                        <p:tgtEl>
                                          <p:spTgt spid="1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8" dur="1000"/>
                                        <p:tgtEl>
                                          <p:spTgt spid="1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1" dur="1000"/>
                                        <p:tgtEl>
                                          <p:spTgt spid="1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4" dur="1000"/>
                                        <p:tgtEl>
                                          <p:spTgt spid="1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/>
                                        <p:tgtEl>
                                          <p:spTgt spid="1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0" dur="1000"/>
                                        <p:tgtEl>
                                          <p:spTgt spid="1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3" dur="1000"/>
                                        <p:tgtEl>
                                          <p:spTgt spid="1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6" dur="1000"/>
                                        <p:tgtEl>
                                          <p:spTgt spid="1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1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13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1000"/>
                                        <p:tgtEl>
                                          <p:spTgt spid="13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1000"/>
                                        <p:tgtEl>
                                          <p:spTgt spid="13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1000"/>
                                        <p:tgtEl>
                                          <p:spTgt spid="13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1000"/>
                                        <p:tgtEl>
                                          <p:spTgt spid="13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1000"/>
                                        <p:tgtEl>
                                          <p:spTgt spid="13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1000"/>
                                        <p:tgtEl>
                                          <p:spTgt spid="13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1000"/>
                                        <p:tgtEl>
                                          <p:spTgt spid="13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1000"/>
                                        <p:tgtEl>
                                          <p:spTgt spid="13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1000"/>
                                        <p:tgtEl>
                                          <p:spTgt spid="13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1000"/>
                                        <p:tgtEl>
                                          <p:spTgt spid="13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13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1000"/>
                                        <p:tgtEl>
                                          <p:spTgt spid="13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1000"/>
                                        <p:tgtEl>
                                          <p:spTgt spid="13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1000"/>
                                        <p:tgtEl>
                                          <p:spTgt spid="13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1000"/>
                                        <p:tgtEl>
                                          <p:spTgt spid="13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1000"/>
                                        <p:tgtEl>
                                          <p:spTgt spid="13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1000"/>
                                        <p:tgtEl>
                                          <p:spTgt spid="13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1000"/>
                                        <p:tgtEl>
                                          <p:spTgt spid="13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1000"/>
                                        <p:tgtEl>
                                          <p:spTgt spid="13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1000"/>
                                        <p:tgtEl>
                                          <p:spTgt spid="13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1000"/>
                                        <p:tgtEl>
                                          <p:spTgt spid="13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1000"/>
                                        <p:tgtEl>
                                          <p:spTgt spid="13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1000"/>
                                        <p:tgtEl>
                                          <p:spTgt spid="13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1000"/>
                                        <p:tgtEl>
                                          <p:spTgt spid="13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1000"/>
                                        <p:tgtEl>
                                          <p:spTgt spid="13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1000"/>
                                        <p:tgtEl>
                                          <p:spTgt spid="1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1000"/>
                                        <p:tgtEl>
                                          <p:spTgt spid="13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6" dur="1000"/>
                                        <p:tgtEl>
                                          <p:spTgt spid="13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9" dur="1000"/>
                                        <p:tgtEl>
                                          <p:spTgt spid="13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2" dur="1000"/>
                                        <p:tgtEl>
                                          <p:spTgt spid="13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1000"/>
                                        <p:tgtEl>
                                          <p:spTgt spid="13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1000"/>
                                        <p:tgtEl>
                                          <p:spTgt spid="13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1000"/>
                                        <p:tgtEl>
                                          <p:spTgt spid="13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1000"/>
                                        <p:tgtEl>
                                          <p:spTgt spid="13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1000"/>
                                        <p:tgtEl>
                                          <p:spTgt spid="13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1000"/>
                                        <p:tgtEl>
                                          <p:spTgt spid="13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1000"/>
                                        <p:tgtEl>
                                          <p:spTgt spid="13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1000"/>
                                        <p:tgtEl>
                                          <p:spTgt spid="13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1000"/>
                                        <p:tgtEl>
                                          <p:spTgt spid="13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1000"/>
                                        <p:tgtEl>
                                          <p:spTgt spid="13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5" dur="1000"/>
                                        <p:tgtEl>
                                          <p:spTgt spid="13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8" dur="1000"/>
                                        <p:tgtEl>
                                          <p:spTgt spid="13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1000"/>
                                        <p:tgtEl>
                                          <p:spTgt spid="13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4" dur="1000"/>
                                        <p:tgtEl>
                                          <p:spTgt spid="1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7" dur="1000"/>
                                        <p:tgtEl>
                                          <p:spTgt spid="13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1000"/>
                                        <p:tgtEl>
                                          <p:spTgt spid="13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3" dur="1000"/>
                                        <p:tgtEl>
                                          <p:spTgt spid="13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6" dur="1000"/>
                                        <p:tgtEl>
                                          <p:spTgt spid="13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9" dur="1000"/>
                                        <p:tgtEl>
                                          <p:spTgt spid="13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2" dur="1000"/>
                                        <p:tgtEl>
                                          <p:spTgt spid="13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5" dur="1000"/>
                                        <p:tgtEl>
                                          <p:spTgt spid="13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8" dur="1000"/>
                                        <p:tgtEl>
                                          <p:spTgt spid="13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1" dur="1000"/>
                                        <p:tgtEl>
                                          <p:spTgt spid="1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4" dur="1000"/>
                                        <p:tgtEl>
                                          <p:spTgt spid="1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7" dur="1000"/>
                                        <p:tgtEl>
                                          <p:spTgt spid="1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0" dur="1000"/>
                                        <p:tgtEl>
                                          <p:spTgt spid="1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3" dur="1000"/>
                                        <p:tgtEl>
                                          <p:spTgt spid="1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6" dur="1000"/>
                                        <p:tgtEl>
                                          <p:spTgt spid="13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9" dur="1000"/>
                                        <p:tgtEl>
                                          <p:spTgt spid="13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2" dur="1000"/>
                                        <p:tgtEl>
                                          <p:spTgt spid="13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5" dur="1000"/>
                                        <p:tgtEl>
                                          <p:spTgt spid="13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8" dur="1000"/>
                                        <p:tgtEl>
                                          <p:spTgt spid="1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1" dur="1000"/>
                                        <p:tgtEl>
                                          <p:spTgt spid="1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4" dur="1000"/>
                                        <p:tgtEl>
                                          <p:spTgt spid="1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7" dur="1000"/>
                                        <p:tgtEl>
                                          <p:spTgt spid="1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0" dur="1000"/>
                                        <p:tgtEl>
                                          <p:spTgt spid="1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3" dur="1000"/>
                                        <p:tgtEl>
                                          <p:spTgt spid="1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6" dur="1000"/>
                                        <p:tgtEl>
                                          <p:spTgt spid="1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9" dur="1000"/>
                                        <p:tgtEl>
                                          <p:spTgt spid="1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2" dur="1000"/>
                                        <p:tgtEl>
                                          <p:spTgt spid="1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5" dur="1000"/>
                                        <p:tgtEl>
                                          <p:spTgt spid="1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8" dur="1000"/>
                                        <p:tgtEl>
                                          <p:spTgt spid="1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1" dur="1000"/>
                                        <p:tgtEl>
                                          <p:spTgt spid="1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4" dur="1000"/>
                                        <p:tgtEl>
                                          <p:spTgt spid="1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7" dur="1000"/>
                                        <p:tgtEl>
                                          <p:spTgt spid="1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0" dur="1000"/>
                                        <p:tgtEl>
                                          <p:spTgt spid="1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3" dur="1000"/>
                                        <p:tgtEl>
                                          <p:spTgt spid="1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6" dur="1000"/>
                                        <p:tgtEl>
                                          <p:spTgt spid="1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9" dur="1000"/>
                                        <p:tgtEl>
                                          <p:spTgt spid="1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2" dur="1000"/>
                                        <p:tgtEl>
                                          <p:spTgt spid="1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5" dur="1000"/>
                                        <p:tgtEl>
                                          <p:spTgt spid="1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8" dur="1000"/>
                                        <p:tgtEl>
                                          <p:spTgt spid="1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1" dur="1000"/>
                                        <p:tgtEl>
                                          <p:spTgt spid="13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4" dur="1000"/>
                                        <p:tgtEl>
                                          <p:spTgt spid="13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7" dur="1000"/>
                                        <p:tgtEl>
                                          <p:spTgt spid="13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0" dur="1000"/>
                                        <p:tgtEl>
                                          <p:spTgt spid="13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3" dur="1000"/>
                                        <p:tgtEl>
                                          <p:spTgt spid="13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6" dur="1000"/>
                                        <p:tgtEl>
                                          <p:spTgt spid="13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9" dur="1000"/>
                                        <p:tgtEl>
                                          <p:spTgt spid="13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2" dur="1000"/>
                                        <p:tgtEl>
                                          <p:spTgt spid="13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5" dur="1000"/>
                                        <p:tgtEl>
                                          <p:spTgt spid="13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8" dur="1000"/>
                                        <p:tgtEl>
                                          <p:spTgt spid="13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1" dur="1000"/>
                                        <p:tgtEl>
                                          <p:spTgt spid="13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4" dur="1000"/>
                                        <p:tgtEl>
                                          <p:spTgt spid="13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7" dur="1000"/>
                                        <p:tgtEl>
                                          <p:spTgt spid="13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0" dur="1000"/>
                                        <p:tgtEl>
                                          <p:spTgt spid="13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3" dur="1000"/>
                                        <p:tgtEl>
                                          <p:spTgt spid="13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6" dur="1000"/>
                                        <p:tgtEl>
                                          <p:spTgt spid="13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9" dur="1000"/>
                                        <p:tgtEl>
                                          <p:spTgt spid="13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2" dur="1000"/>
                                        <p:tgtEl>
                                          <p:spTgt spid="13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5" dur="1000"/>
                                        <p:tgtEl>
                                          <p:spTgt spid="1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8" dur="1000"/>
                                        <p:tgtEl>
                                          <p:spTgt spid="1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1" dur="1000"/>
                                        <p:tgtEl>
                                          <p:spTgt spid="1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4" dur="1000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7" dur="1000"/>
                                        <p:tgtEl>
                                          <p:spTgt spid="13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0" dur="1000"/>
                                        <p:tgtEl>
                                          <p:spTgt spid="13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3" dur="1000"/>
                                        <p:tgtEl>
                                          <p:spTgt spid="13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6" dur="1000"/>
                                        <p:tgtEl>
                                          <p:spTgt spid="13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9" dur="1000"/>
                                        <p:tgtEl>
                                          <p:spTgt spid="13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2" dur="1000"/>
                                        <p:tgtEl>
                                          <p:spTgt spid="13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5" dur="1000"/>
                                        <p:tgtEl>
                                          <p:spTgt spid="13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8" dur="1000"/>
                                        <p:tgtEl>
                                          <p:spTgt spid="13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1" dur="1000"/>
                                        <p:tgtEl>
                                          <p:spTgt spid="13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4" dur="1000"/>
                                        <p:tgtEl>
                                          <p:spTgt spid="13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7" dur="1000"/>
                                        <p:tgtEl>
                                          <p:spTgt spid="13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0" dur="1000"/>
                                        <p:tgtEl>
                                          <p:spTgt spid="13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3" dur="1000"/>
                                        <p:tgtEl>
                                          <p:spTgt spid="13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6" dur="1000"/>
                                        <p:tgtEl>
                                          <p:spTgt spid="13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9" dur="1000"/>
                                        <p:tgtEl>
                                          <p:spTgt spid="13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2" dur="1000"/>
                                        <p:tgtEl>
                                          <p:spTgt spid="13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5" dur="1000"/>
                                        <p:tgtEl>
                                          <p:spTgt spid="13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8" dur="1000"/>
                                        <p:tgtEl>
                                          <p:spTgt spid="13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1" dur="1000"/>
                                        <p:tgtEl>
                                          <p:spTgt spid="1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4" dur="1000"/>
                                        <p:tgtEl>
                                          <p:spTgt spid="1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7" dur="1000"/>
                                        <p:tgtEl>
                                          <p:spTgt spid="1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0" dur="1000"/>
                                        <p:tgtEl>
                                          <p:spTgt spid="1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3" dur="1000"/>
                                        <p:tgtEl>
                                          <p:spTgt spid="1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6" dur="1000"/>
                                        <p:tgtEl>
                                          <p:spTgt spid="13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9" dur="1000"/>
                                        <p:tgtEl>
                                          <p:spTgt spid="13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2" dur="1000"/>
                                        <p:tgtEl>
                                          <p:spTgt spid="13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5" dur="1000"/>
                                        <p:tgtEl>
                                          <p:spTgt spid="13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8" dur="1000"/>
                                        <p:tgtEl>
                                          <p:spTgt spid="13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1" dur="1000"/>
                                        <p:tgtEl>
                                          <p:spTgt spid="13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4" dur="1000"/>
                                        <p:tgtEl>
                                          <p:spTgt spid="13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7" dur="1000"/>
                                        <p:tgtEl>
                                          <p:spTgt spid="13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0" dur="1000"/>
                                        <p:tgtEl>
                                          <p:spTgt spid="1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3" dur="1000"/>
                                        <p:tgtEl>
                                          <p:spTgt spid="13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6" dur="1000"/>
                                        <p:tgtEl>
                                          <p:spTgt spid="13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9" dur="1000"/>
                                        <p:tgtEl>
                                          <p:spTgt spid="13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2" dur="1000"/>
                                        <p:tgtEl>
                                          <p:spTgt spid="13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5" dur="1000"/>
                                        <p:tgtEl>
                                          <p:spTgt spid="13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8" dur="1000"/>
                                        <p:tgtEl>
                                          <p:spTgt spid="13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1" dur="1000"/>
                                        <p:tgtEl>
                                          <p:spTgt spid="13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4" dur="1000"/>
                                        <p:tgtEl>
                                          <p:spTgt spid="13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5" fill="hold">
                            <p:stCondLst>
                              <p:cond delay="1000"/>
                            </p:stCondLst>
                            <p:childTnLst>
                              <p:par>
                                <p:cTn id="6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8" dur="500"/>
                                        <p:tgtEl>
                                          <p:spTgt spid="1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2" dur="500"/>
                                        <p:tgtEl>
                                          <p:spTgt spid="1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3" fill="hold">
                            <p:stCondLst>
                              <p:cond delay="2000"/>
                            </p:stCondLst>
                            <p:childTnLst>
                              <p:par>
                                <p:cTn id="7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6" dur="500"/>
                                        <p:tgtEl>
                                          <p:spTgt spid="1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7" fill="hold">
                            <p:stCondLst>
                              <p:cond delay="2500"/>
                            </p:stCondLst>
                            <p:childTnLst>
                              <p:par>
                                <p:cTn id="7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0" dur="500"/>
                                        <p:tgtEl>
                                          <p:spTgt spid="1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1" fill="hold">
                            <p:stCondLst>
                              <p:cond delay="3000"/>
                            </p:stCondLst>
                            <p:childTnLst>
                              <p:par>
                                <p:cTn id="7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4" dur="500"/>
                                        <p:tgtEl>
                                          <p:spTgt spid="13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5" fill="hold">
                            <p:stCondLst>
                              <p:cond delay="3500"/>
                            </p:stCondLst>
                            <p:childTnLst>
                              <p:par>
                                <p:cTn id="7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8" dur="500"/>
                                        <p:tgtEl>
                                          <p:spTgt spid="13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9" fill="hold">
                            <p:stCondLst>
                              <p:cond delay="4000"/>
                            </p:stCondLst>
                            <p:childTnLst>
                              <p:par>
                                <p:cTn id="7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2" dur="500"/>
                                        <p:tgtEl>
                                          <p:spTgt spid="13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3" fill="hold">
                            <p:stCondLst>
                              <p:cond delay="4500"/>
                            </p:stCondLst>
                            <p:childTnLst>
                              <p:par>
                                <p:cTn id="7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6" dur="500"/>
                                        <p:tgtEl>
                                          <p:spTgt spid="13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7" fill="hold">
                            <p:stCondLst>
                              <p:cond delay="5000"/>
                            </p:stCondLst>
                            <p:childTnLst>
                              <p:par>
                                <p:cTn id="7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0" dur="500"/>
                                        <p:tgtEl>
                                          <p:spTgt spid="13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1" fill="hold">
                            <p:stCondLst>
                              <p:cond delay="5500"/>
                            </p:stCondLst>
                            <p:childTnLst>
                              <p:par>
                                <p:cTn id="7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4" dur="500"/>
                                        <p:tgtEl>
                                          <p:spTgt spid="1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5" fill="hold">
                            <p:stCondLst>
                              <p:cond delay="6000"/>
                            </p:stCondLst>
                            <p:childTnLst>
                              <p:par>
                                <p:cTn id="7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8" dur="500"/>
                                        <p:tgtEl>
                                          <p:spTgt spid="1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9" fill="hold">
                            <p:stCondLst>
                              <p:cond delay="6500"/>
                            </p:stCondLst>
                            <p:childTnLst>
                              <p:par>
                                <p:cTn id="7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2" dur="500"/>
                                        <p:tgtEl>
                                          <p:spTgt spid="1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3" fill="hold">
                            <p:stCondLst>
                              <p:cond delay="7000"/>
                            </p:stCondLst>
                            <p:childTnLst>
                              <p:par>
                                <p:cTn id="7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6" dur="500"/>
                                        <p:tgtEl>
                                          <p:spTgt spid="1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7" fill="hold">
                            <p:stCondLst>
                              <p:cond delay="7500"/>
                            </p:stCondLst>
                            <p:childTnLst>
                              <p:par>
                                <p:cTn id="7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0" dur="500"/>
                                        <p:tgtEl>
                                          <p:spTgt spid="1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1" fill="hold">
                            <p:stCondLst>
                              <p:cond delay="8000"/>
                            </p:stCondLst>
                            <p:childTnLst>
                              <p:par>
                                <p:cTn id="7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4" dur="500"/>
                                        <p:tgtEl>
                                          <p:spTgt spid="13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5" fill="hold">
                            <p:stCondLst>
                              <p:cond delay="8500"/>
                            </p:stCondLst>
                            <p:childTnLst>
                              <p:par>
                                <p:cTn id="7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8" dur="500"/>
                                        <p:tgtEl>
                                          <p:spTgt spid="13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9" fill="hold">
                            <p:stCondLst>
                              <p:cond delay="9000"/>
                            </p:stCondLst>
                            <p:childTnLst>
                              <p:par>
                                <p:cTn id="7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2" dur="500"/>
                                        <p:tgtEl>
                                          <p:spTgt spid="13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3" fill="hold">
                            <p:stCondLst>
                              <p:cond delay="9500"/>
                            </p:stCondLst>
                            <p:childTnLst>
                              <p:par>
                                <p:cTn id="7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6" dur="500"/>
                                        <p:tgtEl>
                                          <p:spTgt spid="13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0" dur="500"/>
                                        <p:tgtEl>
                                          <p:spTgt spid="1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1" fill="hold">
                            <p:stCondLst>
                              <p:cond delay="10500"/>
                            </p:stCondLst>
                            <p:childTnLst>
                              <p:par>
                                <p:cTn id="7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4" dur="500"/>
                                        <p:tgtEl>
                                          <p:spTgt spid="13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5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8" dur="500"/>
                                        <p:tgtEl>
                                          <p:spTgt spid="13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9" fill="hold">
                            <p:stCondLst>
                              <p:cond delay="11500"/>
                            </p:stCondLst>
                            <p:childTnLst>
                              <p:par>
                                <p:cTn id="7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2" dur="500"/>
                                        <p:tgtEl>
                                          <p:spTgt spid="13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3" fill="hold">
                            <p:stCondLst>
                              <p:cond delay="12000"/>
                            </p:stCondLst>
                            <p:childTnLst>
                              <p:par>
                                <p:cTn id="7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6" dur="500"/>
                                        <p:tgtEl>
                                          <p:spTgt spid="13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7" fill="hold">
                            <p:stCondLst>
                              <p:cond delay="12500"/>
                            </p:stCondLst>
                            <p:childTnLst>
                              <p:par>
                                <p:cTn id="7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0" dur="500"/>
                                        <p:tgtEl>
                                          <p:spTgt spid="13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1" fill="hold">
                            <p:stCondLst>
                              <p:cond delay="13000"/>
                            </p:stCondLst>
                            <p:childTnLst>
                              <p:par>
                                <p:cTn id="7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4" dur="500"/>
                                        <p:tgtEl>
                                          <p:spTgt spid="13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5" fill="hold">
                            <p:stCondLst>
                              <p:cond delay="13500"/>
                            </p:stCondLst>
                            <p:childTnLst>
                              <p:par>
                                <p:cTn id="7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8" dur="500"/>
                                        <p:tgtEl>
                                          <p:spTgt spid="13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9" fill="hold">
                            <p:stCondLst>
                              <p:cond delay="14000"/>
                            </p:stCondLst>
                            <p:childTnLst>
                              <p:par>
                                <p:cTn id="8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2" dur="500"/>
                                        <p:tgtEl>
                                          <p:spTgt spid="13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5" dur="500"/>
                                        <p:tgtEl>
                                          <p:spTgt spid="1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8" dur="500"/>
                                        <p:tgtEl>
                                          <p:spTgt spid="13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1" dur="500"/>
                                        <p:tgtEl>
                                          <p:spTgt spid="13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4" dur="500"/>
                                        <p:tgtEl>
                                          <p:spTgt spid="13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7" dur="500"/>
                                        <p:tgtEl>
                                          <p:spTgt spid="13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0" dur="500"/>
                                        <p:tgtEl>
                                          <p:spTgt spid="13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3" dur="500"/>
                                        <p:tgtEl>
                                          <p:spTgt spid="13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6" dur="500"/>
                                        <p:tgtEl>
                                          <p:spTgt spid="13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9" dur="500"/>
                                        <p:tgtEl>
                                          <p:spTgt spid="13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2" dur="500"/>
                                        <p:tgtEl>
                                          <p:spTgt spid="1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5" dur="500"/>
                                        <p:tgtEl>
                                          <p:spTgt spid="13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8" dur="500"/>
                                        <p:tgtEl>
                                          <p:spTgt spid="13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1" dur="500"/>
                                        <p:tgtEl>
                                          <p:spTgt spid="13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4" dur="500"/>
                                        <p:tgtEl>
                                          <p:spTgt spid="13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7" dur="500"/>
                                        <p:tgtEl>
                                          <p:spTgt spid="13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0" dur="500"/>
                                        <p:tgtEl>
                                          <p:spTgt spid="13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3" dur="500"/>
                                        <p:tgtEl>
                                          <p:spTgt spid="13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6" dur="500"/>
                                        <p:tgtEl>
                                          <p:spTgt spid="13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9" dur="500"/>
                                        <p:tgtEl>
                                          <p:spTgt spid="1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2" dur="500"/>
                                        <p:tgtEl>
                                          <p:spTgt spid="13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5" dur="500"/>
                                        <p:tgtEl>
                                          <p:spTgt spid="13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8" dur="500"/>
                                        <p:tgtEl>
                                          <p:spTgt spid="13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1" dur="500"/>
                                        <p:tgtEl>
                                          <p:spTgt spid="13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4" dur="500"/>
                                        <p:tgtEl>
                                          <p:spTgt spid="13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7" dur="500"/>
                                        <p:tgtEl>
                                          <p:spTgt spid="13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0" dur="500"/>
                                        <p:tgtEl>
                                          <p:spTgt spid="13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3" dur="500"/>
                                        <p:tgtEl>
                                          <p:spTgt spid="13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6" dur="500"/>
                                        <p:tgtEl>
                                          <p:spTgt spid="1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9" dur="500"/>
                                        <p:tgtEl>
                                          <p:spTgt spid="1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2" dur="500"/>
                                        <p:tgtEl>
                                          <p:spTgt spid="1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5" dur="500"/>
                                        <p:tgtEl>
                                          <p:spTgt spid="13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8" dur="500"/>
                                        <p:tgtEl>
                                          <p:spTgt spid="13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1" dur="500"/>
                                        <p:tgtEl>
                                          <p:spTgt spid="13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4" dur="500"/>
                                        <p:tgtEl>
                                          <p:spTgt spid="13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7" dur="500"/>
                                        <p:tgtEl>
                                          <p:spTgt spid="13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0" dur="500"/>
                                        <p:tgtEl>
                                          <p:spTgt spid="13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3" dur="500"/>
                                        <p:tgtEl>
                                          <p:spTgt spid="1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6" dur="500"/>
                                        <p:tgtEl>
                                          <p:spTgt spid="1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9" dur="500"/>
                                        <p:tgtEl>
                                          <p:spTgt spid="1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2" dur="500"/>
                                        <p:tgtEl>
                                          <p:spTgt spid="1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5" dur="500"/>
                                        <p:tgtEl>
                                          <p:spTgt spid="1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8" dur="500"/>
                                        <p:tgtEl>
                                          <p:spTgt spid="1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1" dur="500"/>
                                        <p:tgtEl>
                                          <p:spTgt spid="1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4" dur="500"/>
                                        <p:tgtEl>
                                          <p:spTgt spid="13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7" dur="500"/>
                                        <p:tgtEl>
                                          <p:spTgt spid="13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0" dur="500"/>
                                        <p:tgtEl>
                                          <p:spTgt spid="1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3" dur="500"/>
                                        <p:tgtEl>
                                          <p:spTgt spid="13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6" dur="500"/>
                                        <p:tgtEl>
                                          <p:spTgt spid="13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9" dur="500"/>
                                        <p:tgtEl>
                                          <p:spTgt spid="13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2" dur="500"/>
                                        <p:tgtEl>
                                          <p:spTgt spid="13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5" dur="500"/>
                                        <p:tgtEl>
                                          <p:spTgt spid="13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8" dur="500"/>
                                        <p:tgtEl>
                                          <p:spTgt spid="13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1" dur="500"/>
                                        <p:tgtEl>
                                          <p:spTgt spid="13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4" dur="500"/>
                                        <p:tgtEl>
                                          <p:spTgt spid="13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7" dur="500"/>
                                        <p:tgtEl>
                                          <p:spTgt spid="1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0" dur="500"/>
                                        <p:tgtEl>
                                          <p:spTgt spid="1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3" dur="500"/>
                                        <p:tgtEl>
                                          <p:spTgt spid="1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6" dur="500"/>
                                        <p:tgtEl>
                                          <p:spTgt spid="13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9" dur="500"/>
                                        <p:tgtEl>
                                          <p:spTgt spid="13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2" dur="500"/>
                                        <p:tgtEl>
                                          <p:spTgt spid="13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5" dur="500"/>
                                        <p:tgtEl>
                                          <p:spTgt spid="13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8" dur="500"/>
                                        <p:tgtEl>
                                          <p:spTgt spid="13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1" dur="500"/>
                                        <p:tgtEl>
                                          <p:spTgt spid="13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4" dur="500"/>
                                        <p:tgtEl>
                                          <p:spTgt spid="13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7" dur="500"/>
                                        <p:tgtEl>
                                          <p:spTgt spid="13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0" dur="500"/>
                                        <p:tgtEl>
                                          <p:spTgt spid="13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3" dur="500"/>
                                        <p:tgtEl>
                                          <p:spTgt spid="13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6" dur="500"/>
                                        <p:tgtEl>
                                          <p:spTgt spid="13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9" dur="500"/>
                                        <p:tgtEl>
                                          <p:spTgt spid="13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2" dur="500"/>
                                        <p:tgtEl>
                                          <p:spTgt spid="13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5" dur="500"/>
                                        <p:tgtEl>
                                          <p:spTgt spid="13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8" dur="500"/>
                                        <p:tgtEl>
                                          <p:spTgt spid="13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1" dur="500"/>
                                        <p:tgtEl>
                                          <p:spTgt spid="1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4" dur="500"/>
                                        <p:tgtEl>
                                          <p:spTgt spid="1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7" dur="500"/>
                                        <p:tgtEl>
                                          <p:spTgt spid="1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0" dur="500"/>
                                        <p:tgtEl>
                                          <p:spTgt spid="1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3" dur="500"/>
                                        <p:tgtEl>
                                          <p:spTgt spid="13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6" dur="500"/>
                                        <p:tgtEl>
                                          <p:spTgt spid="13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9" dur="500"/>
                                        <p:tgtEl>
                                          <p:spTgt spid="13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2" dur="500"/>
                                        <p:tgtEl>
                                          <p:spTgt spid="13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5" dur="500"/>
                                        <p:tgtEl>
                                          <p:spTgt spid="13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8" dur="500"/>
                                        <p:tgtEl>
                                          <p:spTgt spid="1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1" dur="500"/>
                                        <p:tgtEl>
                                          <p:spTgt spid="1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4" dur="500"/>
                                        <p:tgtEl>
                                          <p:spTgt spid="1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7" dur="500"/>
                                        <p:tgtEl>
                                          <p:spTgt spid="1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0" dur="500"/>
                                        <p:tgtEl>
                                          <p:spTgt spid="1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3" dur="500"/>
                                        <p:tgtEl>
                                          <p:spTgt spid="1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6" dur="500"/>
                                        <p:tgtEl>
                                          <p:spTgt spid="1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9" dur="500"/>
                                        <p:tgtEl>
                                          <p:spTgt spid="1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2" dur="500"/>
                                        <p:tgtEl>
                                          <p:spTgt spid="1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5" dur="500"/>
                                        <p:tgtEl>
                                          <p:spTgt spid="1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8" dur="500"/>
                                        <p:tgtEl>
                                          <p:spTgt spid="1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1" dur="500"/>
                                        <p:tgtEl>
                                          <p:spTgt spid="1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4" dur="500"/>
                                        <p:tgtEl>
                                          <p:spTgt spid="1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7" dur="500"/>
                                        <p:tgtEl>
                                          <p:spTgt spid="13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0" dur="500"/>
                                        <p:tgtEl>
                                          <p:spTgt spid="13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3" dur="500"/>
                                        <p:tgtEl>
                                          <p:spTgt spid="13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6" dur="500"/>
                                        <p:tgtEl>
                                          <p:spTgt spid="13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9" dur="500"/>
                                        <p:tgtEl>
                                          <p:spTgt spid="13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2" dur="500"/>
                                        <p:tgtEl>
                                          <p:spTgt spid="1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5" dur="500"/>
                                        <p:tgtEl>
                                          <p:spTgt spid="13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8" dur="500"/>
                                        <p:tgtEl>
                                          <p:spTgt spid="13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1" dur="500"/>
                                        <p:tgtEl>
                                          <p:spTgt spid="13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4" dur="500"/>
                                        <p:tgtEl>
                                          <p:spTgt spid="13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7" dur="500"/>
                                        <p:tgtEl>
                                          <p:spTgt spid="13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0" dur="500"/>
                                        <p:tgtEl>
                                          <p:spTgt spid="13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3" dur="500"/>
                                        <p:tgtEl>
                                          <p:spTgt spid="13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6" dur="500"/>
                                        <p:tgtEl>
                                          <p:spTgt spid="13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9" dur="500"/>
                                        <p:tgtEl>
                                          <p:spTgt spid="1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2" dur="500"/>
                                        <p:tgtEl>
                                          <p:spTgt spid="1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5" dur="500"/>
                                        <p:tgtEl>
                                          <p:spTgt spid="1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8" dur="500"/>
                                        <p:tgtEl>
                                          <p:spTgt spid="13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1" dur="500"/>
                                        <p:tgtEl>
                                          <p:spTgt spid="13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4" dur="500"/>
                                        <p:tgtEl>
                                          <p:spTgt spid="13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7" dur="500"/>
                                        <p:tgtEl>
                                          <p:spTgt spid="13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0" dur="500"/>
                                        <p:tgtEl>
                                          <p:spTgt spid="13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3" dur="500"/>
                                        <p:tgtEl>
                                          <p:spTgt spid="13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6" dur="500"/>
                                        <p:tgtEl>
                                          <p:spTgt spid="13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9" dur="500"/>
                                        <p:tgtEl>
                                          <p:spTgt spid="13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2" dur="500"/>
                                        <p:tgtEl>
                                          <p:spTgt spid="13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5" dur="500"/>
                                        <p:tgtEl>
                                          <p:spTgt spid="13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8" dur="500"/>
                                        <p:tgtEl>
                                          <p:spTgt spid="13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1" dur="500"/>
                                        <p:tgtEl>
                                          <p:spTgt spid="13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4" dur="500"/>
                                        <p:tgtEl>
                                          <p:spTgt spid="13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7" dur="500"/>
                                        <p:tgtEl>
                                          <p:spTgt spid="13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0" dur="500"/>
                                        <p:tgtEl>
                                          <p:spTgt spid="13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3" dur="500"/>
                                        <p:tgtEl>
                                          <p:spTgt spid="13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6" dur="500"/>
                                        <p:tgtEl>
                                          <p:spTgt spid="13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9" dur="500"/>
                                        <p:tgtEl>
                                          <p:spTgt spid="13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2" dur="500"/>
                                        <p:tgtEl>
                                          <p:spTgt spid="13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5" dur="500"/>
                                        <p:tgtEl>
                                          <p:spTgt spid="13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8" dur="500"/>
                                        <p:tgtEl>
                                          <p:spTgt spid="13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1" dur="500"/>
                                        <p:tgtEl>
                                          <p:spTgt spid="13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4" dur="500"/>
                                        <p:tgtEl>
                                          <p:spTgt spid="13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7" dur="500"/>
                                        <p:tgtEl>
                                          <p:spTgt spid="13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0" dur="500"/>
                                        <p:tgtEl>
                                          <p:spTgt spid="1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3" dur="500"/>
                                        <p:tgtEl>
                                          <p:spTgt spid="1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6" dur="500"/>
                                        <p:tgtEl>
                                          <p:spTgt spid="13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9" dur="500"/>
                                        <p:tgtEl>
                                          <p:spTgt spid="1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2" dur="500"/>
                                        <p:tgtEl>
                                          <p:spTgt spid="13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5" dur="500"/>
                                        <p:tgtEl>
                                          <p:spTgt spid="13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8" dur="500"/>
                                        <p:tgtEl>
                                          <p:spTgt spid="13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1" dur="500"/>
                                        <p:tgtEl>
                                          <p:spTgt spid="13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4" dur="500"/>
                                        <p:tgtEl>
                                          <p:spTgt spid="13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7" dur="500"/>
                                        <p:tgtEl>
                                          <p:spTgt spid="1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0" dur="500"/>
                                        <p:tgtEl>
                                          <p:spTgt spid="1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3" dur="500"/>
                                        <p:tgtEl>
                                          <p:spTgt spid="1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6" dur="500"/>
                                        <p:tgtEl>
                                          <p:spTgt spid="1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9" dur="500"/>
                                        <p:tgtEl>
                                          <p:spTgt spid="1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2" dur="500"/>
                                        <p:tgtEl>
                                          <p:spTgt spid="1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5" dur="500"/>
                                        <p:tgtEl>
                                          <p:spTgt spid="1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8" dur="500"/>
                                        <p:tgtEl>
                                          <p:spTgt spid="13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1" dur="500"/>
                                        <p:tgtEl>
                                          <p:spTgt spid="13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4" dur="500"/>
                                        <p:tgtEl>
                                          <p:spTgt spid="1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7" dur="500"/>
                                        <p:tgtEl>
                                          <p:spTgt spid="1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0" dur="500"/>
                                        <p:tgtEl>
                                          <p:spTgt spid="1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3" dur="500"/>
                                        <p:tgtEl>
                                          <p:spTgt spid="1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6" dur="500"/>
                                        <p:tgtEl>
                                          <p:spTgt spid="1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9" dur="500"/>
                                        <p:tgtEl>
                                          <p:spTgt spid="13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2" dur="500"/>
                                        <p:tgtEl>
                                          <p:spTgt spid="13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5" dur="500"/>
                                        <p:tgtEl>
                                          <p:spTgt spid="13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8" dur="500"/>
                                        <p:tgtEl>
                                          <p:spTgt spid="13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9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2" dur="500"/>
                                        <p:tgtEl>
                                          <p:spTgt spid="1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3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5" dur="1000"/>
                                        <p:tgtEl>
                                          <p:spTgt spid="1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6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9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9" dur="500"/>
                                        <p:tgtEl>
                                          <p:spTgt spid="1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only 1">
  <p:cSld name="Title and text only 1"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p104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5" name="Google Shape;1375;p104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1376" name="Google Shape;1376;p104"/>
          <p:cNvSpPr txBox="1">
            <a:spLocks noGrp="1"/>
          </p:cNvSpPr>
          <p:nvPr>
            <p:ph type="title"/>
          </p:nvPr>
        </p:nvSpPr>
        <p:spPr>
          <a:xfrm>
            <a:off x="1403351" y="1398589"/>
            <a:ext cx="5111750" cy="364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7" name="Google Shape;1377;p104"/>
          <p:cNvSpPr txBox="1">
            <a:spLocks noGrp="1"/>
          </p:cNvSpPr>
          <p:nvPr>
            <p:ph type="body" idx="1"/>
          </p:nvPr>
        </p:nvSpPr>
        <p:spPr>
          <a:xfrm>
            <a:off x="1422400" y="5360988"/>
            <a:ext cx="5092700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only 2">
  <p:cSld name="Title and text only 2">
    <p:bg>
      <p:bgPr>
        <a:solidFill>
          <a:schemeClr val="dk1"/>
        </a:solidFill>
        <a:effectLst/>
      </p:bgPr>
    </p:bg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p105"/>
          <p:cNvSpPr txBox="1">
            <a:spLocks noGrp="1"/>
          </p:cNvSpPr>
          <p:nvPr>
            <p:ph type="title"/>
          </p:nvPr>
        </p:nvSpPr>
        <p:spPr>
          <a:xfrm>
            <a:off x="1403351" y="1398589"/>
            <a:ext cx="5111750" cy="364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0" name="Google Shape;1380;p105"/>
          <p:cNvSpPr txBox="1">
            <a:spLocks noGrp="1"/>
          </p:cNvSpPr>
          <p:nvPr>
            <p:ph type="body" idx="1"/>
          </p:nvPr>
        </p:nvSpPr>
        <p:spPr>
          <a:xfrm>
            <a:off x="1422400" y="5360988"/>
            <a:ext cx="5092700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81" name="Google Shape;1381;p105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2" name="Google Shape;1382;p105"/>
          <p:cNvSpPr txBox="1">
            <a:spLocks noGrp="1"/>
          </p:cNvSpPr>
          <p:nvPr>
            <p:ph type="sldNum" idx="12"/>
          </p:nvPr>
        </p:nvSpPr>
        <p:spPr>
          <a:xfrm>
            <a:off x="16757650" y="8877368"/>
            <a:ext cx="121920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only 3">
  <p:cSld name="Title and text only 3"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p106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5" name="Google Shape;1385;p106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1386" name="Google Shape;1386;p106"/>
          <p:cNvSpPr txBox="1">
            <a:spLocks noGrp="1"/>
          </p:cNvSpPr>
          <p:nvPr>
            <p:ph type="title"/>
          </p:nvPr>
        </p:nvSpPr>
        <p:spPr>
          <a:xfrm>
            <a:off x="11160124" y="1398589"/>
            <a:ext cx="5184775" cy="364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106"/>
          <p:cNvSpPr txBox="1">
            <a:spLocks noGrp="1"/>
          </p:cNvSpPr>
          <p:nvPr>
            <p:ph type="body" idx="1"/>
          </p:nvPr>
        </p:nvSpPr>
        <p:spPr>
          <a:xfrm>
            <a:off x="11179173" y="5360988"/>
            <a:ext cx="5165453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only">
  <p:cSld name="Text only">
    <p:bg>
      <p:bgPr>
        <a:solidFill>
          <a:schemeClr val="dk1"/>
        </a:solidFill>
        <a:effectLst/>
      </p:bgPr>
    </p:bg>
    <p:spTree>
      <p:nvGrpSpPr>
        <p:cNvPr id="1" name="Shape 1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" name="Google Shape;1389;p107"/>
          <p:cNvSpPr txBox="1">
            <a:spLocks noGrp="1"/>
          </p:cNvSpPr>
          <p:nvPr>
            <p:ph type="title"/>
          </p:nvPr>
        </p:nvSpPr>
        <p:spPr>
          <a:xfrm>
            <a:off x="3022600" y="3270249"/>
            <a:ext cx="12242800" cy="3744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arch">
  <p:cSld name="Search">
    <p:bg>
      <p:bgPr>
        <a:solidFill>
          <a:schemeClr val="dk1"/>
        </a:solidFill>
        <a:effectLst/>
      </p:bgPr>
    </p:bg>
    <p:spTree>
      <p:nvGrpSpPr>
        <p:cNvPr id="1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p108"/>
          <p:cNvSpPr/>
          <p:nvPr/>
        </p:nvSpPr>
        <p:spPr>
          <a:xfrm>
            <a:off x="5271512" y="4720143"/>
            <a:ext cx="5486544" cy="845127"/>
          </a:xfrm>
          <a:prstGeom prst="rect">
            <a:avLst/>
          </a:prstGeom>
          <a:solidFill>
            <a:srgbClr val="53535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92" name="Google Shape;1392;p108"/>
          <p:cNvGrpSpPr/>
          <p:nvPr/>
        </p:nvGrpSpPr>
        <p:grpSpPr>
          <a:xfrm rot="2700000">
            <a:off x="5570309" y="4960383"/>
            <a:ext cx="569985" cy="364645"/>
            <a:chOff x="4700814" y="3860800"/>
            <a:chExt cx="907506" cy="580572"/>
          </a:xfrm>
        </p:grpSpPr>
        <p:sp>
          <p:nvSpPr>
            <p:cNvPr id="1393" name="Google Shape;1393;p108"/>
            <p:cNvSpPr/>
            <p:nvPr/>
          </p:nvSpPr>
          <p:spPr>
            <a:xfrm>
              <a:off x="4700814" y="3860800"/>
              <a:ext cx="580572" cy="580572"/>
            </a:xfrm>
            <a:prstGeom prst="donut">
              <a:avLst>
                <a:gd name="adj" fmla="val 10648"/>
              </a:avLst>
            </a:prstGeom>
            <a:solidFill>
              <a:srgbClr val="CFDDE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108"/>
            <p:cNvSpPr/>
            <p:nvPr/>
          </p:nvSpPr>
          <p:spPr>
            <a:xfrm>
              <a:off x="5225143" y="4107542"/>
              <a:ext cx="383177" cy="91077"/>
            </a:xfrm>
            <a:prstGeom prst="roundRect">
              <a:avLst>
                <a:gd name="adj" fmla="val 50000"/>
              </a:avLst>
            </a:prstGeom>
            <a:solidFill>
              <a:srgbClr val="CFDDE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95" name="Google Shape;1395;p108"/>
          <p:cNvSpPr txBox="1">
            <a:spLocks noGrp="1"/>
          </p:cNvSpPr>
          <p:nvPr>
            <p:ph type="body" idx="1"/>
          </p:nvPr>
        </p:nvSpPr>
        <p:spPr>
          <a:xfrm>
            <a:off x="6430691" y="4756843"/>
            <a:ext cx="4155651" cy="753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6" name="Google Shape;1396;p108"/>
          <p:cNvSpPr/>
          <p:nvPr/>
        </p:nvSpPr>
        <p:spPr>
          <a:xfrm>
            <a:off x="10940872" y="4720143"/>
            <a:ext cx="2227873" cy="845127"/>
          </a:xfrm>
          <a:prstGeom prst="rect">
            <a:avLst/>
          </a:prstGeom>
          <a:solidFill>
            <a:srgbClr val="53535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7" name="Google Shape;1397;p108"/>
          <p:cNvSpPr txBox="1">
            <a:spLocks noGrp="1"/>
          </p:cNvSpPr>
          <p:nvPr>
            <p:ph type="body" idx="2"/>
          </p:nvPr>
        </p:nvSpPr>
        <p:spPr>
          <a:xfrm>
            <a:off x="11098731" y="4857997"/>
            <a:ext cx="1903760" cy="56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398" name="Google Shape;1398;p108"/>
          <p:cNvGrpSpPr/>
          <p:nvPr/>
        </p:nvGrpSpPr>
        <p:grpSpPr>
          <a:xfrm rot="-1084290">
            <a:off x="15428813" y="10820954"/>
            <a:ext cx="478971" cy="1006929"/>
            <a:chOff x="3991428" y="1654628"/>
            <a:chExt cx="478971" cy="1006929"/>
          </a:xfrm>
        </p:grpSpPr>
        <p:sp>
          <p:nvSpPr>
            <p:cNvPr id="1399" name="Google Shape;1399;p108"/>
            <p:cNvSpPr/>
            <p:nvPr/>
          </p:nvSpPr>
          <p:spPr>
            <a:xfrm>
              <a:off x="3991428" y="1654628"/>
              <a:ext cx="478971" cy="725714"/>
            </a:xfrm>
            <a:custGeom>
              <a:avLst/>
              <a:gdLst/>
              <a:ahLst/>
              <a:cxnLst/>
              <a:rect l="l" t="t" r="r" b="b"/>
              <a:pathLst>
                <a:path w="478971" h="725714" extrusionOk="0">
                  <a:moveTo>
                    <a:pt x="0" y="725714"/>
                  </a:moveTo>
                  <a:lnTo>
                    <a:pt x="239486" y="0"/>
                  </a:lnTo>
                  <a:lnTo>
                    <a:pt x="478971" y="725714"/>
                  </a:lnTo>
                  <a:lnTo>
                    <a:pt x="231322" y="637722"/>
                  </a:lnTo>
                  <a:lnTo>
                    <a:pt x="0" y="72571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108"/>
            <p:cNvSpPr/>
            <p:nvPr/>
          </p:nvSpPr>
          <p:spPr>
            <a:xfrm>
              <a:off x="4175757" y="2255156"/>
              <a:ext cx="110312" cy="40640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9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1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2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3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4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5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6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7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8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25.xml"/><Relationship Id="rId42" Type="http://schemas.openxmlformats.org/officeDocument/2006/relationships/slideLayout" Target="../slideLayouts/slideLayout46.xml"/><Relationship Id="rId47" Type="http://schemas.openxmlformats.org/officeDocument/2006/relationships/slideLayout" Target="../slideLayouts/slideLayout51.xml"/><Relationship Id="rId63" Type="http://schemas.openxmlformats.org/officeDocument/2006/relationships/slideLayout" Target="../slideLayouts/slideLayout67.xml"/><Relationship Id="rId68" Type="http://schemas.openxmlformats.org/officeDocument/2006/relationships/slideLayout" Target="../slideLayouts/slideLayout72.xml"/><Relationship Id="rId84" Type="http://schemas.openxmlformats.org/officeDocument/2006/relationships/slideLayout" Target="../slideLayouts/slideLayout88.xml"/><Relationship Id="rId89" Type="http://schemas.openxmlformats.org/officeDocument/2006/relationships/slideLayout" Target="../slideLayouts/slideLayout93.xml"/><Relationship Id="rId1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5.xml"/><Relationship Id="rId32" Type="http://schemas.openxmlformats.org/officeDocument/2006/relationships/slideLayout" Target="../slideLayouts/slideLayout36.xml"/><Relationship Id="rId37" Type="http://schemas.openxmlformats.org/officeDocument/2006/relationships/slideLayout" Target="../slideLayouts/slideLayout41.xml"/><Relationship Id="rId53" Type="http://schemas.openxmlformats.org/officeDocument/2006/relationships/slideLayout" Target="../slideLayouts/slideLayout57.xml"/><Relationship Id="rId58" Type="http://schemas.openxmlformats.org/officeDocument/2006/relationships/slideLayout" Target="../slideLayouts/slideLayout62.xml"/><Relationship Id="rId74" Type="http://schemas.openxmlformats.org/officeDocument/2006/relationships/slideLayout" Target="../slideLayouts/slideLayout78.xml"/><Relationship Id="rId79" Type="http://schemas.openxmlformats.org/officeDocument/2006/relationships/slideLayout" Target="../slideLayouts/slideLayout83.xml"/><Relationship Id="rId5" Type="http://schemas.openxmlformats.org/officeDocument/2006/relationships/slideLayout" Target="../slideLayouts/slideLayout9.xml"/><Relationship Id="rId90" Type="http://schemas.openxmlformats.org/officeDocument/2006/relationships/slideLayout" Target="../slideLayouts/slideLayout94.xml"/><Relationship Id="rId95" Type="http://schemas.openxmlformats.org/officeDocument/2006/relationships/slideLayout" Target="../slideLayouts/slideLayout99.xml"/><Relationship Id="rId22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31.xml"/><Relationship Id="rId43" Type="http://schemas.openxmlformats.org/officeDocument/2006/relationships/slideLayout" Target="../slideLayouts/slideLayout47.xml"/><Relationship Id="rId48" Type="http://schemas.openxmlformats.org/officeDocument/2006/relationships/slideLayout" Target="../slideLayouts/slideLayout52.xml"/><Relationship Id="rId64" Type="http://schemas.openxmlformats.org/officeDocument/2006/relationships/slideLayout" Target="../slideLayouts/slideLayout68.xml"/><Relationship Id="rId69" Type="http://schemas.openxmlformats.org/officeDocument/2006/relationships/slideLayout" Target="../slideLayouts/slideLayout73.xml"/><Relationship Id="rId80" Type="http://schemas.openxmlformats.org/officeDocument/2006/relationships/slideLayout" Target="../slideLayouts/slideLayout84.xml"/><Relationship Id="rId85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9.xml"/><Relationship Id="rId33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42.xml"/><Relationship Id="rId46" Type="http://schemas.openxmlformats.org/officeDocument/2006/relationships/slideLayout" Target="../slideLayouts/slideLayout50.xml"/><Relationship Id="rId59" Type="http://schemas.openxmlformats.org/officeDocument/2006/relationships/slideLayout" Target="../slideLayouts/slideLayout63.xml"/><Relationship Id="rId67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24.xml"/><Relationship Id="rId41" Type="http://schemas.openxmlformats.org/officeDocument/2006/relationships/slideLayout" Target="../slideLayouts/slideLayout45.xml"/><Relationship Id="rId54" Type="http://schemas.openxmlformats.org/officeDocument/2006/relationships/slideLayout" Target="../slideLayouts/slideLayout58.xml"/><Relationship Id="rId62" Type="http://schemas.openxmlformats.org/officeDocument/2006/relationships/slideLayout" Target="../slideLayouts/slideLayout66.xml"/><Relationship Id="rId70" Type="http://schemas.openxmlformats.org/officeDocument/2006/relationships/slideLayout" Target="../slideLayouts/slideLayout74.xml"/><Relationship Id="rId75" Type="http://schemas.openxmlformats.org/officeDocument/2006/relationships/slideLayout" Target="../slideLayouts/slideLayout79.xml"/><Relationship Id="rId83" Type="http://schemas.openxmlformats.org/officeDocument/2006/relationships/slideLayout" Target="../slideLayouts/slideLayout87.xml"/><Relationship Id="rId88" Type="http://schemas.openxmlformats.org/officeDocument/2006/relationships/slideLayout" Target="../slideLayouts/slideLayout92.xml"/><Relationship Id="rId91" Type="http://schemas.openxmlformats.org/officeDocument/2006/relationships/slideLayout" Target="../slideLayouts/slideLayout95.xml"/><Relationship Id="rId96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32.xml"/><Relationship Id="rId36" Type="http://schemas.openxmlformats.org/officeDocument/2006/relationships/slideLayout" Target="../slideLayouts/slideLayout40.xml"/><Relationship Id="rId49" Type="http://schemas.openxmlformats.org/officeDocument/2006/relationships/slideLayout" Target="../slideLayouts/slideLayout53.xml"/><Relationship Id="rId57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4.xml"/><Relationship Id="rId31" Type="http://schemas.openxmlformats.org/officeDocument/2006/relationships/slideLayout" Target="../slideLayouts/slideLayout35.xml"/><Relationship Id="rId44" Type="http://schemas.openxmlformats.org/officeDocument/2006/relationships/slideLayout" Target="../slideLayouts/slideLayout48.xml"/><Relationship Id="rId52" Type="http://schemas.openxmlformats.org/officeDocument/2006/relationships/slideLayout" Target="../slideLayouts/slideLayout56.xml"/><Relationship Id="rId60" Type="http://schemas.openxmlformats.org/officeDocument/2006/relationships/slideLayout" Target="../slideLayouts/slideLayout64.xml"/><Relationship Id="rId65" Type="http://schemas.openxmlformats.org/officeDocument/2006/relationships/slideLayout" Target="../slideLayouts/slideLayout69.xml"/><Relationship Id="rId73" Type="http://schemas.openxmlformats.org/officeDocument/2006/relationships/slideLayout" Target="../slideLayouts/slideLayout77.xml"/><Relationship Id="rId78" Type="http://schemas.openxmlformats.org/officeDocument/2006/relationships/slideLayout" Target="../slideLayouts/slideLayout82.xml"/><Relationship Id="rId81" Type="http://schemas.openxmlformats.org/officeDocument/2006/relationships/slideLayout" Target="../slideLayouts/slideLayout85.xml"/><Relationship Id="rId86" Type="http://schemas.openxmlformats.org/officeDocument/2006/relationships/slideLayout" Target="../slideLayouts/slideLayout90.xml"/><Relationship Id="rId94" Type="http://schemas.openxmlformats.org/officeDocument/2006/relationships/slideLayout" Target="../slideLayouts/slideLayout98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39" Type="http://schemas.openxmlformats.org/officeDocument/2006/relationships/slideLayout" Target="../slideLayouts/slideLayout43.xml"/><Relationship Id="rId34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54.xml"/><Relationship Id="rId55" Type="http://schemas.openxmlformats.org/officeDocument/2006/relationships/slideLayout" Target="../slideLayouts/slideLayout59.xml"/><Relationship Id="rId76" Type="http://schemas.openxmlformats.org/officeDocument/2006/relationships/slideLayout" Target="../slideLayouts/slideLayout80.xml"/><Relationship Id="rId97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1.xml"/><Relationship Id="rId71" Type="http://schemas.openxmlformats.org/officeDocument/2006/relationships/slideLayout" Target="../slideLayouts/slideLayout75.xml"/><Relationship Id="rId9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6.xml"/><Relationship Id="rId29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28.xml"/><Relationship Id="rId40" Type="http://schemas.openxmlformats.org/officeDocument/2006/relationships/slideLayout" Target="../slideLayouts/slideLayout44.xml"/><Relationship Id="rId45" Type="http://schemas.openxmlformats.org/officeDocument/2006/relationships/slideLayout" Target="../slideLayouts/slideLayout49.xml"/><Relationship Id="rId66" Type="http://schemas.openxmlformats.org/officeDocument/2006/relationships/slideLayout" Target="../slideLayouts/slideLayout70.xml"/><Relationship Id="rId87" Type="http://schemas.openxmlformats.org/officeDocument/2006/relationships/slideLayout" Target="../slideLayouts/slideLayout91.xml"/><Relationship Id="rId61" Type="http://schemas.openxmlformats.org/officeDocument/2006/relationships/slideLayout" Target="../slideLayouts/slideLayout65.xml"/><Relationship Id="rId82" Type="http://schemas.openxmlformats.org/officeDocument/2006/relationships/slideLayout" Target="../slideLayouts/slideLayout86.xml"/><Relationship Id="rId1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18.xml"/><Relationship Id="rId30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9.xml"/><Relationship Id="rId56" Type="http://schemas.openxmlformats.org/officeDocument/2006/relationships/slideLayout" Target="../slideLayouts/slideLayout60.xml"/><Relationship Id="rId77" Type="http://schemas.openxmlformats.org/officeDocument/2006/relationships/slideLayout" Target="../slideLayouts/slideLayout81.xml"/><Relationship Id="rId8" Type="http://schemas.openxmlformats.org/officeDocument/2006/relationships/slideLayout" Target="../slideLayouts/slideLayout12.xml"/><Relationship Id="rId51" Type="http://schemas.openxmlformats.org/officeDocument/2006/relationships/slideLayout" Target="../slideLayouts/slideLayout55.xml"/><Relationship Id="rId72" Type="http://schemas.openxmlformats.org/officeDocument/2006/relationships/slideLayout" Target="../slideLayouts/slideLayout76.xml"/><Relationship Id="rId93" Type="http://schemas.openxmlformats.org/officeDocument/2006/relationships/slideLayout" Target="../slideLayouts/slideLayout97.xml"/><Relationship Id="rId98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"/>
          <p:cNvSpPr txBox="1">
            <a:spLocks noGrp="1"/>
          </p:cNvSpPr>
          <p:nvPr>
            <p:ph type="title"/>
          </p:nvPr>
        </p:nvSpPr>
        <p:spPr>
          <a:xfrm>
            <a:off x="1403350" y="547604"/>
            <a:ext cx="15481300" cy="1357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9"/>
          <p:cNvSpPr txBox="1">
            <a:spLocks noGrp="1"/>
          </p:cNvSpPr>
          <p:nvPr>
            <p:ph type="body" idx="1"/>
          </p:nvPr>
        </p:nvSpPr>
        <p:spPr>
          <a:xfrm>
            <a:off x="1403350" y="2120901"/>
            <a:ext cx="15481300" cy="6730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6" r:id="rId4"/>
  </p:sldLayoutIdLst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239">
          <p15:clr>
            <a:srgbClr val="F26B43"/>
          </p15:clr>
        </p15:guide>
        <p15:guide id="2" pos="5760">
          <p15:clr>
            <a:srgbClr val="F26B43"/>
          </p15:clr>
        </p15:guide>
        <p15:guide id="3" orient="horz" pos="903">
          <p15:clr>
            <a:srgbClr val="F26B43"/>
          </p15:clr>
        </p15:guide>
        <p15:guide id="4" orient="horz" pos="5576">
          <p15:clr>
            <a:srgbClr val="F26B43"/>
          </p15:clr>
        </p15:guide>
        <p15:guide id="5" pos="1224">
          <p15:clr>
            <a:srgbClr val="F26B43"/>
          </p15:clr>
        </p15:guide>
        <p15:guide id="6" pos="10296">
          <p15:clr>
            <a:srgbClr val="F26B43"/>
          </p15:clr>
        </p15:guide>
        <p15:guide id="7" pos="9616">
          <p15:clr>
            <a:srgbClr val="F26B43"/>
          </p15:clr>
        </p15:guide>
        <p15:guide id="8" pos="1904">
          <p15:clr>
            <a:srgbClr val="F26B43"/>
          </p15:clr>
        </p15:guide>
        <p15:guide id="9" pos="884">
          <p15:clr>
            <a:srgbClr val="F26B43"/>
          </p15:clr>
        </p15:guide>
        <p15:guide id="10" pos="1063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/>
          </p:nvPr>
        </p:nvSpPr>
        <p:spPr>
          <a:xfrm>
            <a:off x="1403350" y="547604"/>
            <a:ext cx="15481300" cy="1357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1403350" y="2120901"/>
            <a:ext cx="15481300" cy="6730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DDDBD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  <p:sldLayoutId id="2147483689" r:id="rId31"/>
    <p:sldLayoutId id="2147483690" r:id="rId32"/>
    <p:sldLayoutId id="2147483691" r:id="rId33"/>
    <p:sldLayoutId id="2147483692" r:id="rId34"/>
    <p:sldLayoutId id="2147483693" r:id="rId35"/>
    <p:sldLayoutId id="2147483694" r:id="rId36"/>
    <p:sldLayoutId id="2147483695" r:id="rId37"/>
    <p:sldLayoutId id="2147483696" r:id="rId38"/>
    <p:sldLayoutId id="2147483697" r:id="rId39"/>
    <p:sldLayoutId id="2147483698" r:id="rId40"/>
    <p:sldLayoutId id="2147483699" r:id="rId41"/>
    <p:sldLayoutId id="2147483700" r:id="rId42"/>
    <p:sldLayoutId id="2147483701" r:id="rId43"/>
    <p:sldLayoutId id="2147483702" r:id="rId44"/>
    <p:sldLayoutId id="2147483703" r:id="rId45"/>
    <p:sldLayoutId id="2147483704" r:id="rId46"/>
    <p:sldLayoutId id="2147483705" r:id="rId47"/>
    <p:sldLayoutId id="2147483706" r:id="rId48"/>
    <p:sldLayoutId id="2147483707" r:id="rId49"/>
    <p:sldLayoutId id="2147483708" r:id="rId50"/>
    <p:sldLayoutId id="2147483709" r:id="rId51"/>
    <p:sldLayoutId id="2147483710" r:id="rId52"/>
    <p:sldLayoutId id="2147483711" r:id="rId53"/>
    <p:sldLayoutId id="2147483712" r:id="rId54"/>
    <p:sldLayoutId id="2147483713" r:id="rId55"/>
    <p:sldLayoutId id="2147483714" r:id="rId56"/>
    <p:sldLayoutId id="2147483715" r:id="rId57"/>
    <p:sldLayoutId id="2147483716" r:id="rId58"/>
    <p:sldLayoutId id="2147483717" r:id="rId59"/>
    <p:sldLayoutId id="2147483718" r:id="rId60"/>
    <p:sldLayoutId id="2147483719" r:id="rId61"/>
    <p:sldLayoutId id="2147483720" r:id="rId62"/>
    <p:sldLayoutId id="2147483721" r:id="rId63"/>
    <p:sldLayoutId id="2147483722" r:id="rId64"/>
    <p:sldLayoutId id="2147483723" r:id="rId65"/>
    <p:sldLayoutId id="2147483724" r:id="rId66"/>
    <p:sldLayoutId id="2147483725" r:id="rId67"/>
    <p:sldLayoutId id="2147483726" r:id="rId68"/>
    <p:sldLayoutId id="2147483727" r:id="rId69"/>
    <p:sldLayoutId id="2147483728" r:id="rId70"/>
    <p:sldLayoutId id="2147483729" r:id="rId71"/>
    <p:sldLayoutId id="2147483730" r:id="rId72"/>
    <p:sldLayoutId id="2147483731" r:id="rId73"/>
    <p:sldLayoutId id="2147483732" r:id="rId74"/>
    <p:sldLayoutId id="2147483733" r:id="rId75"/>
    <p:sldLayoutId id="2147483734" r:id="rId76"/>
    <p:sldLayoutId id="2147483735" r:id="rId77"/>
    <p:sldLayoutId id="2147483736" r:id="rId78"/>
    <p:sldLayoutId id="2147483737" r:id="rId79"/>
    <p:sldLayoutId id="2147483738" r:id="rId80"/>
    <p:sldLayoutId id="2147483739" r:id="rId81"/>
    <p:sldLayoutId id="2147483740" r:id="rId82"/>
    <p:sldLayoutId id="2147483741" r:id="rId83"/>
    <p:sldLayoutId id="2147483742" r:id="rId84"/>
    <p:sldLayoutId id="2147483743" r:id="rId85"/>
    <p:sldLayoutId id="2147483744" r:id="rId86"/>
    <p:sldLayoutId id="2147483745" r:id="rId87"/>
    <p:sldLayoutId id="2147483746" r:id="rId88"/>
    <p:sldLayoutId id="2147483747" r:id="rId89"/>
    <p:sldLayoutId id="2147483748" r:id="rId90"/>
    <p:sldLayoutId id="2147483749" r:id="rId91"/>
    <p:sldLayoutId id="2147483750" r:id="rId92"/>
    <p:sldLayoutId id="2147483751" r:id="rId93"/>
    <p:sldLayoutId id="2147483752" r:id="rId94"/>
    <p:sldLayoutId id="2147483753" r:id="rId95"/>
    <p:sldLayoutId id="2147483754" r:id="rId96"/>
    <p:sldLayoutId id="2147483755" r:id="rId97"/>
  </p:sldLayoutIdLst>
  <mc:AlternateContent xmlns:mc="http://schemas.openxmlformats.org/markup-compatibility/2006" xmlns:p14="http://schemas.microsoft.com/office/powerpoint/2010/main">
    <mc:Choice Requires="p14">
      <p:transition p14:dur="10">
        <p:strips dir="rd"/>
      </p:transition>
    </mc:Choice>
    <mc:Fallback xmlns="">
      <p:transition>
        <p:strips dir="rd"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239">
          <p15:clr>
            <a:srgbClr val="F26B43"/>
          </p15:clr>
        </p15:guide>
        <p15:guide id="2" pos="5760">
          <p15:clr>
            <a:srgbClr val="F26B43"/>
          </p15:clr>
        </p15:guide>
        <p15:guide id="3" orient="horz" pos="881">
          <p15:clr>
            <a:srgbClr val="F26B43"/>
          </p15:clr>
        </p15:guide>
        <p15:guide id="4" orient="horz" pos="5598">
          <p15:clr>
            <a:srgbClr val="F26B43"/>
          </p15:clr>
        </p15:guide>
        <p15:guide id="5" pos="1224">
          <p15:clr>
            <a:srgbClr val="F26B43"/>
          </p15:clr>
        </p15:guide>
        <p15:guide id="6" pos="10296">
          <p15:clr>
            <a:srgbClr val="F26B43"/>
          </p15:clr>
        </p15:guide>
        <p15:guide id="7" pos="9616">
          <p15:clr>
            <a:srgbClr val="F26B43"/>
          </p15:clr>
        </p15:guide>
        <p15:guide id="8" pos="1904">
          <p15:clr>
            <a:srgbClr val="F26B43"/>
          </p15:clr>
        </p15:guide>
        <p15:guide id="9" pos="884">
          <p15:clr>
            <a:srgbClr val="F26B43"/>
          </p15:clr>
        </p15:guide>
        <p15:guide id="10" pos="10636">
          <p15:clr>
            <a:srgbClr val="F26B43"/>
          </p15:clr>
        </p15:guide>
        <p15:guide id="11" orient="horz" pos="2060">
          <p15:clr>
            <a:srgbClr val="F26B43"/>
          </p15:clr>
        </p15:guide>
        <p15:guide id="12" orient="horz" pos="4419">
          <p15:clr>
            <a:srgbClr val="F26B43"/>
          </p15:clr>
        </p15:guide>
        <p15:guide id="13" pos="7030">
          <p15:clr>
            <a:srgbClr val="F26B43"/>
          </p15:clr>
        </p15:guide>
        <p15:guide id="14" pos="4490">
          <p15:clr>
            <a:srgbClr val="F26B43"/>
          </p15:clr>
        </p15:guide>
        <p15:guide id="15" pos="410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5.png"/><Relationship Id="rId11" Type="http://schemas.openxmlformats.org/officeDocument/2006/relationships/image" Target="../media/image6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slideLayout" Target="../slideLayouts/slideLayout101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4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3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6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8.jpeg"/><Relationship Id="rId5" Type="http://schemas.openxmlformats.org/officeDocument/2006/relationships/hyperlink" Target="mailto:info@serex.ca" TargetMode="Externa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8" name="Google Shape;1408;p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61" b="7660"/>
          <a:stretch/>
        </p:blipFill>
        <p:spPr>
          <a:xfrm>
            <a:off x="-277694" y="-125836"/>
            <a:ext cx="18288000" cy="10285413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pic>
      <p:sp>
        <p:nvSpPr>
          <p:cNvPr id="1410" name="Google Shape;1410;p1"/>
          <p:cNvSpPr txBox="1">
            <a:spLocks noGrp="1"/>
          </p:cNvSpPr>
          <p:nvPr>
            <p:ph type="body" idx="3"/>
          </p:nvPr>
        </p:nvSpPr>
        <p:spPr>
          <a:xfrm rot="-2700000">
            <a:off x="12713199" y="4942047"/>
            <a:ext cx="3976203" cy="3976203"/>
          </a:xfrm>
          <a:prstGeom prst="rect">
            <a:avLst/>
          </a:prstGeom>
          <a:solidFill>
            <a:schemeClr val="lt1">
              <a:alpha val="20000"/>
            </a:schemeClr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en-US"/>
              <a:t>CAT 360</a:t>
            </a:r>
            <a:endParaRPr/>
          </a:p>
        </p:txBody>
      </p:sp>
      <p:pic>
        <p:nvPicPr>
          <p:cNvPr id="1411" name="Google Shape;1411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400000">
            <a:off x="2298946" y="-278554"/>
            <a:ext cx="6210955" cy="10922051"/>
          </a:xfrm>
          <a:prstGeom prst="rect">
            <a:avLst/>
          </a:prstGeom>
          <a:gradFill>
            <a:gsLst>
              <a:gs pos="0">
                <a:srgbClr val="617C25"/>
              </a:gs>
              <a:gs pos="50000">
                <a:srgbClr val="8DB536"/>
              </a:gs>
              <a:gs pos="100000">
                <a:srgbClr val="A8D842"/>
              </a:gs>
            </a:gsLst>
            <a:lin ang="2700000" scaled="0"/>
          </a:gradFill>
          <a:ln>
            <a:noFill/>
          </a:ln>
        </p:spPr>
      </p:pic>
      <p:sp>
        <p:nvSpPr>
          <p:cNvPr id="1412" name="Google Shape;1412;p1"/>
          <p:cNvSpPr/>
          <p:nvPr/>
        </p:nvSpPr>
        <p:spPr>
          <a:xfrm>
            <a:off x="160675" y="4579675"/>
            <a:ext cx="10454100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 err="1">
                <a:solidFill>
                  <a:srgbClr val="878A8E"/>
                </a:solidFill>
                <a:latin typeface="Teko"/>
                <a:ea typeface="Teko"/>
                <a:cs typeface="Teko"/>
                <a:sym typeface="Teko"/>
              </a:rPr>
              <a:t>Développer</a:t>
            </a:r>
            <a:r>
              <a:rPr lang="en-US" sz="3600" b="0" i="0" u="none" strike="noStrike" cap="none" dirty="0">
                <a:solidFill>
                  <a:srgbClr val="878A8E"/>
                </a:solidFill>
                <a:latin typeface="Teko"/>
                <a:ea typeface="Teko"/>
                <a:cs typeface="Teko"/>
                <a:sym typeface="Teko"/>
              </a:rPr>
              <a:t> des </a:t>
            </a:r>
            <a:r>
              <a:rPr lang="en-US" sz="3600" b="1" i="0" u="none" strike="noStrike" cap="none" dirty="0">
                <a:solidFill>
                  <a:srgbClr val="878A8E"/>
                </a:solidFill>
                <a:latin typeface="Teko"/>
                <a:ea typeface="Teko"/>
                <a:cs typeface="Teko"/>
                <a:sym typeface="Teko"/>
              </a:rPr>
              <a:t>solutions</a:t>
            </a:r>
            <a:r>
              <a:rPr lang="en-US" sz="3600" b="0" i="0" u="none" strike="noStrike" cap="none" dirty="0">
                <a:solidFill>
                  <a:srgbClr val="878A8E"/>
                </a:solidFill>
                <a:latin typeface="Teko"/>
                <a:ea typeface="Teko"/>
                <a:cs typeface="Teko"/>
                <a:sym typeface="Teko"/>
              </a:rPr>
              <a:t> et des </a:t>
            </a:r>
            <a:r>
              <a:rPr lang="en-US" sz="3600" b="1" i="0" u="none" strike="noStrike" cap="none" dirty="0" err="1">
                <a:solidFill>
                  <a:srgbClr val="878A8E"/>
                </a:solidFill>
                <a:latin typeface="Teko"/>
                <a:ea typeface="Teko"/>
                <a:cs typeface="Teko"/>
                <a:sym typeface="Teko"/>
              </a:rPr>
              <a:t>pratiques</a:t>
            </a:r>
            <a:r>
              <a:rPr lang="en-US" sz="3600" b="1" i="0" u="none" strike="noStrike" cap="none" dirty="0">
                <a:solidFill>
                  <a:srgbClr val="878A8E"/>
                </a:solidFill>
                <a:latin typeface="Teko"/>
                <a:ea typeface="Teko"/>
                <a:cs typeface="Teko"/>
                <a:sym typeface="Teko"/>
              </a:rPr>
              <a:t> durables</a:t>
            </a:r>
            <a:r>
              <a:rPr lang="en-US" sz="3600" b="0" i="0" u="none" strike="noStrike" cap="none" dirty="0">
                <a:solidFill>
                  <a:srgbClr val="878A8E"/>
                </a:solidFill>
                <a:latin typeface="Teko"/>
                <a:ea typeface="Teko"/>
                <a:cs typeface="Teko"/>
                <a:sym typeface="Teko"/>
              </a:rPr>
              <a:t> </a:t>
            </a:r>
            <a:endParaRPr dirty="0">
              <a:solidFill>
                <a:srgbClr val="878A8E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rgbClr val="878A8E"/>
                </a:solidFill>
                <a:latin typeface="Teko"/>
                <a:ea typeface="Teko"/>
                <a:cs typeface="Teko"/>
                <a:sym typeface="Teko"/>
              </a:rPr>
              <a:t>pour </a:t>
            </a:r>
            <a:r>
              <a:rPr lang="en-US" sz="3600" b="0" i="0" u="none" strike="noStrike" cap="none" dirty="0" err="1">
                <a:solidFill>
                  <a:srgbClr val="878A8E"/>
                </a:solidFill>
                <a:latin typeface="Teko"/>
                <a:ea typeface="Teko"/>
                <a:cs typeface="Teko"/>
                <a:sym typeface="Teko"/>
              </a:rPr>
              <a:t>soutenir</a:t>
            </a:r>
            <a:r>
              <a:rPr lang="en-US" sz="3600" b="0" i="0" u="none" strike="noStrike" cap="none" dirty="0">
                <a:solidFill>
                  <a:srgbClr val="878A8E"/>
                </a:solidFill>
                <a:latin typeface="Teko"/>
                <a:ea typeface="Teko"/>
                <a:cs typeface="Teko"/>
                <a:sym typeface="Teko"/>
              </a:rPr>
              <a:t> </a:t>
            </a:r>
            <a:r>
              <a:rPr lang="en-US" sz="3600" b="0" i="0" u="none" strike="noStrike" cap="none" dirty="0" err="1">
                <a:solidFill>
                  <a:srgbClr val="878A8E"/>
                </a:solidFill>
                <a:latin typeface="Teko"/>
                <a:ea typeface="Teko"/>
                <a:cs typeface="Teko"/>
                <a:sym typeface="Teko"/>
              </a:rPr>
              <a:t>l’innovation</a:t>
            </a:r>
            <a:r>
              <a:rPr lang="en-US" sz="3600" b="0" i="0" u="none" strike="noStrike" cap="none" dirty="0">
                <a:solidFill>
                  <a:srgbClr val="878A8E"/>
                </a:solidFill>
                <a:latin typeface="Teko"/>
                <a:ea typeface="Teko"/>
                <a:cs typeface="Teko"/>
                <a:sym typeface="Teko"/>
              </a:rPr>
              <a:t> et le </a:t>
            </a:r>
            <a:r>
              <a:rPr lang="en-US" sz="3600" b="0" i="0" u="none" strike="noStrike" cap="none" dirty="0" err="1">
                <a:solidFill>
                  <a:srgbClr val="878A8E"/>
                </a:solidFill>
                <a:latin typeface="Teko"/>
                <a:ea typeface="Teko"/>
                <a:cs typeface="Teko"/>
                <a:sym typeface="Teko"/>
              </a:rPr>
              <a:t>transfert</a:t>
            </a:r>
            <a:r>
              <a:rPr lang="en-US" sz="3600" b="0" i="0" u="none" strike="noStrike" cap="none" dirty="0">
                <a:solidFill>
                  <a:srgbClr val="878A8E"/>
                </a:solidFill>
                <a:latin typeface="Teko"/>
                <a:ea typeface="Teko"/>
                <a:cs typeface="Teko"/>
                <a:sym typeface="Teko"/>
              </a:rPr>
              <a:t> </a:t>
            </a:r>
            <a:r>
              <a:rPr lang="en-US" sz="3600" b="0" i="0" u="none" strike="noStrike" cap="none" dirty="0" err="1">
                <a:solidFill>
                  <a:srgbClr val="878A8E"/>
                </a:solidFill>
                <a:latin typeface="Teko"/>
                <a:ea typeface="Teko"/>
                <a:cs typeface="Teko"/>
                <a:sym typeface="Teko"/>
              </a:rPr>
              <a:t>technologique</a:t>
            </a:r>
            <a:r>
              <a:rPr lang="en-US" sz="3600" b="0" i="0" u="none" strike="noStrike" cap="none" dirty="0">
                <a:solidFill>
                  <a:srgbClr val="878A8E"/>
                </a:solidFill>
                <a:latin typeface="Teko"/>
                <a:ea typeface="Teko"/>
                <a:cs typeface="Teko"/>
                <a:sym typeface="Teko"/>
              </a:rPr>
              <a:t> </a:t>
            </a:r>
            <a:endParaRPr dirty="0">
              <a:solidFill>
                <a:srgbClr val="878A8E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 err="1">
                <a:solidFill>
                  <a:srgbClr val="878A8E"/>
                </a:solidFill>
                <a:latin typeface="Teko"/>
                <a:ea typeface="Teko"/>
                <a:cs typeface="Teko"/>
                <a:sym typeface="Teko"/>
              </a:rPr>
              <a:t>dans</a:t>
            </a:r>
            <a:r>
              <a:rPr lang="en-US" sz="3600" b="0" i="0" u="none" strike="noStrike" cap="none" dirty="0">
                <a:solidFill>
                  <a:srgbClr val="878A8E"/>
                </a:solidFill>
                <a:latin typeface="Teko"/>
                <a:ea typeface="Teko"/>
                <a:cs typeface="Teko"/>
                <a:sym typeface="Teko"/>
              </a:rPr>
              <a:t> les </a:t>
            </a:r>
            <a:r>
              <a:rPr lang="en-US" sz="3600" b="0" i="0" u="none" strike="noStrike" cap="none" dirty="0" err="1">
                <a:solidFill>
                  <a:srgbClr val="878A8E"/>
                </a:solidFill>
                <a:latin typeface="Teko"/>
                <a:ea typeface="Teko"/>
                <a:cs typeface="Teko"/>
                <a:sym typeface="Teko"/>
              </a:rPr>
              <a:t>entreprises</a:t>
            </a:r>
            <a:r>
              <a:rPr lang="en-US" sz="3600" b="0" i="0" u="none" strike="noStrike" cap="none" dirty="0">
                <a:solidFill>
                  <a:srgbClr val="878A8E"/>
                </a:solidFill>
                <a:latin typeface="Teko"/>
                <a:ea typeface="Teko"/>
                <a:cs typeface="Teko"/>
                <a:sym typeface="Teko"/>
              </a:rPr>
              <a:t> </a:t>
            </a:r>
            <a:r>
              <a:rPr lang="en-US" sz="3600" b="0" i="0" u="none" strike="noStrike" cap="none" dirty="0" err="1">
                <a:solidFill>
                  <a:srgbClr val="878A8E"/>
                </a:solidFill>
                <a:latin typeface="Teko"/>
                <a:ea typeface="Teko"/>
                <a:cs typeface="Teko"/>
                <a:sym typeface="Teko"/>
              </a:rPr>
              <a:t>liées</a:t>
            </a:r>
            <a:r>
              <a:rPr lang="en-US" sz="3600" b="0" i="0" u="none" strike="noStrike" cap="none" dirty="0">
                <a:solidFill>
                  <a:srgbClr val="878A8E"/>
                </a:solidFill>
                <a:latin typeface="Teko"/>
                <a:ea typeface="Teko"/>
                <a:cs typeface="Teko"/>
                <a:sym typeface="Teko"/>
              </a:rPr>
              <a:t> aux </a:t>
            </a:r>
            <a:r>
              <a:rPr lang="en-US" sz="3600" b="0" i="0" u="none" strike="noStrike" cap="none" dirty="0" err="1">
                <a:solidFill>
                  <a:srgbClr val="878A8E"/>
                </a:solidFill>
                <a:latin typeface="Teko"/>
                <a:ea typeface="Teko"/>
                <a:cs typeface="Teko"/>
                <a:sym typeface="Teko"/>
              </a:rPr>
              <a:t>secteurs</a:t>
            </a:r>
            <a:r>
              <a:rPr lang="en-US" sz="3600" b="0" i="0" u="none" strike="noStrike" cap="none" dirty="0">
                <a:solidFill>
                  <a:srgbClr val="878A8E"/>
                </a:solidFill>
                <a:latin typeface="Teko"/>
                <a:ea typeface="Teko"/>
                <a:cs typeface="Teko"/>
                <a:sym typeface="Teko"/>
              </a:rPr>
              <a:t> de la </a:t>
            </a:r>
            <a:endParaRPr lang="en-US" sz="3600" b="0" i="0" u="none" strike="noStrike" cap="none" dirty="0" smtClean="0">
              <a:solidFill>
                <a:srgbClr val="878A8E"/>
              </a:solidFill>
              <a:latin typeface="Teko"/>
              <a:ea typeface="Teko"/>
              <a:cs typeface="Teko"/>
              <a:sym typeface="Tek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 smtClean="0">
                <a:solidFill>
                  <a:srgbClr val="878A8E"/>
                </a:solidFill>
                <a:latin typeface="Teko"/>
                <a:ea typeface="Teko"/>
                <a:cs typeface="Teko"/>
                <a:sym typeface="Teko"/>
              </a:rPr>
              <a:t>transformation </a:t>
            </a:r>
            <a:r>
              <a:rPr lang="en-US" sz="3600" b="0" i="0" u="none" strike="noStrike" cap="none" dirty="0">
                <a:solidFill>
                  <a:srgbClr val="878A8E"/>
                </a:solidFill>
                <a:latin typeface="Teko"/>
                <a:ea typeface="Teko"/>
                <a:cs typeface="Teko"/>
                <a:sym typeface="Teko"/>
              </a:rPr>
              <a:t>des </a:t>
            </a:r>
            <a:r>
              <a:rPr lang="en-US" sz="3600" b="1" i="0" u="none" strike="noStrike" cap="none" dirty="0" err="1" smtClean="0">
                <a:solidFill>
                  <a:srgbClr val="878A8E"/>
                </a:solidFill>
                <a:latin typeface="Teko"/>
                <a:ea typeface="Teko"/>
                <a:cs typeface="Teko"/>
                <a:sym typeface="Teko"/>
              </a:rPr>
              <a:t>produits</a:t>
            </a:r>
            <a:r>
              <a:rPr lang="en-US" sz="3600" b="1" i="0" u="none" strike="noStrike" cap="none" dirty="0" smtClean="0">
                <a:solidFill>
                  <a:srgbClr val="878A8E"/>
                </a:solidFill>
                <a:latin typeface="Teko"/>
                <a:ea typeface="Teko"/>
                <a:cs typeface="Teko"/>
                <a:sym typeface="Teko"/>
              </a:rPr>
              <a:t> </a:t>
            </a:r>
            <a:r>
              <a:rPr lang="en-US" sz="3600" b="1" i="0" u="none" strike="noStrike" cap="none" dirty="0" err="1">
                <a:solidFill>
                  <a:srgbClr val="878A8E"/>
                </a:solidFill>
                <a:latin typeface="Teko"/>
                <a:ea typeface="Teko"/>
                <a:cs typeface="Teko"/>
                <a:sym typeface="Teko"/>
              </a:rPr>
              <a:t>forestiers</a:t>
            </a:r>
            <a:r>
              <a:rPr lang="en-US" sz="3600" b="1" i="0" u="none" strike="noStrike" cap="none" dirty="0">
                <a:solidFill>
                  <a:srgbClr val="878A8E"/>
                </a:solidFill>
                <a:latin typeface="Teko"/>
                <a:ea typeface="Teko"/>
                <a:cs typeface="Teko"/>
                <a:sym typeface="Teko"/>
              </a:rPr>
              <a:t> </a:t>
            </a:r>
            <a:endParaRPr b="1" dirty="0">
              <a:solidFill>
                <a:srgbClr val="878A8E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rgbClr val="878A8E"/>
                </a:solidFill>
                <a:latin typeface="Teko"/>
                <a:ea typeface="Teko"/>
                <a:cs typeface="Teko"/>
                <a:sym typeface="Teko"/>
              </a:rPr>
              <a:t>pour </a:t>
            </a:r>
            <a:r>
              <a:rPr lang="en-US" sz="3600" b="0" i="0" u="none" strike="noStrike" cap="none" dirty="0" err="1">
                <a:solidFill>
                  <a:srgbClr val="878A8E"/>
                </a:solidFill>
                <a:latin typeface="Teko"/>
                <a:ea typeface="Teko"/>
                <a:cs typeface="Teko"/>
                <a:sym typeface="Teko"/>
              </a:rPr>
              <a:t>leur</a:t>
            </a:r>
            <a:r>
              <a:rPr lang="en-US" sz="3600" b="0" i="0" u="none" strike="noStrike" cap="none" dirty="0">
                <a:solidFill>
                  <a:srgbClr val="878A8E"/>
                </a:solidFill>
                <a:latin typeface="Teko"/>
                <a:ea typeface="Teko"/>
                <a:cs typeface="Teko"/>
                <a:sym typeface="Teko"/>
              </a:rPr>
              <a:t> </a:t>
            </a:r>
            <a:r>
              <a:rPr lang="en-US" sz="3600" b="0" i="0" u="none" strike="noStrike" cap="none" dirty="0" err="1">
                <a:solidFill>
                  <a:srgbClr val="878A8E"/>
                </a:solidFill>
                <a:latin typeface="Teko"/>
                <a:ea typeface="Teko"/>
                <a:cs typeface="Teko"/>
                <a:sym typeface="Teko"/>
              </a:rPr>
              <a:t>permettre</a:t>
            </a:r>
            <a:r>
              <a:rPr lang="en-US" sz="3600" b="0" i="0" u="none" strike="noStrike" cap="none" dirty="0">
                <a:solidFill>
                  <a:srgbClr val="878A8E"/>
                </a:solidFill>
                <a:latin typeface="Teko"/>
                <a:ea typeface="Teko"/>
                <a:cs typeface="Teko"/>
                <a:sym typeface="Teko"/>
              </a:rPr>
              <a:t> de se </a:t>
            </a:r>
            <a:r>
              <a:rPr lang="en-US" sz="3600" b="0" i="0" u="none" strike="noStrike" cap="none" dirty="0" err="1">
                <a:solidFill>
                  <a:srgbClr val="878A8E"/>
                </a:solidFill>
                <a:latin typeface="Teko"/>
                <a:ea typeface="Teko"/>
                <a:cs typeface="Teko"/>
                <a:sym typeface="Teko"/>
              </a:rPr>
              <a:t>positionner</a:t>
            </a:r>
            <a:r>
              <a:rPr lang="en-US" sz="3600" b="0" i="0" u="none" strike="noStrike" cap="none" dirty="0">
                <a:solidFill>
                  <a:srgbClr val="878A8E"/>
                </a:solidFill>
                <a:latin typeface="Teko"/>
                <a:ea typeface="Teko"/>
                <a:cs typeface="Teko"/>
                <a:sym typeface="Teko"/>
              </a:rPr>
              <a:t> sur les </a:t>
            </a:r>
            <a:r>
              <a:rPr lang="en-US" sz="3600" b="0" i="0" u="none" strike="noStrike" cap="none" dirty="0" err="1">
                <a:solidFill>
                  <a:srgbClr val="878A8E"/>
                </a:solidFill>
                <a:latin typeface="Teko"/>
                <a:ea typeface="Teko"/>
                <a:cs typeface="Teko"/>
                <a:sym typeface="Teko"/>
              </a:rPr>
              <a:t>marchés</a:t>
            </a:r>
            <a:r>
              <a:rPr lang="en-US" sz="3600" b="0" i="0" u="none" strike="noStrike" cap="none" dirty="0">
                <a:solidFill>
                  <a:srgbClr val="878A8E"/>
                </a:solidFill>
                <a:latin typeface="Teko"/>
                <a:ea typeface="Teko"/>
                <a:cs typeface="Teko"/>
                <a:sym typeface="Teko"/>
              </a:rPr>
              <a:t> </a:t>
            </a:r>
            <a:r>
              <a:rPr lang="en-US" sz="3600" b="0" i="0" u="none" strike="noStrike" cap="none" dirty="0" err="1">
                <a:solidFill>
                  <a:srgbClr val="878A8E"/>
                </a:solidFill>
                <a:latin typeface="Teko"/>
                <a:ea typeface="Teko"/>
                <a:cs typeface="Teko"/>
                <a:sym typeface="Teko"/>
              </a:rPr>
              <a:t>d'avenir</a:t>
            </a:r>
            <a:r>
              <a:rPr lang="en-US" sz="3600" b="0" i="0" u="none" strike="noStrike" cap="none" dirty="0">
                <a:solidFill>
                  <a:srgbClr val="878A8E"/>
                </a:solidFill>
                <a:latin typeface="Teko"/>
                <a:ea typeface="Teko"/>
                <a:cs typeface="Teko"/>
                <a:sym typeface="Teko"/>
              </a:rPr>
              <a:t>.</a:t>
            </a:r>
            <a:endParaRPr dirty="0">
              <a:solidFill>
                <a:srgbClr val="878A8E"/>
              </a:solidFill>
            </a:endParaRPr>
          </a:p>
        </p:txBody>
      </p:sp>
      <p:pic>
        <p:nvPicPr>
          <p:cNvPr id="1413" name="Google Shape;1413;p1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0851" y="2373360"/>
            <a:ext cx="5972000" cy="190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4" name="Google Shape;1414;p1" descr="Home Page - Tech-Accès Canada - Projets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591737" y="6367234"/>
            <a:ext cx="4575126" cy="1224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Audio 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767300" y="9764713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126">
        <p:strips dir="rd"/>
      </p:transition>
    </mc:Choice>
    <mc:Fallback xmlns="">
      <p:transition advTm="30126"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p2"/>
          <p:cNvSpPr/>
          <p:nvPr/>
        </p:nvSpPr>
        <p:spPr>
          <a:xfrm>
            <a:off x="336550" y="-8388"/>
            <a:ext cx="9574366" cy="10285412"/>
          </a:xfrm>
          <a:prstGeom prst="rect">
            <a:avLst/>
          </a:prstGeom>
          <a:noFill/>
          <a:ln w="25400" cap="flat" cmpd="sng">
            <a:solidFill>
              <a:srgbClr val="25252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878A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0" name="Google Shape;1420;p2"/>
          <p:cNvSpPr txBox="1">
            <a:spLocks noGrp="1"/>
          </p:cNvSpPr>
          <p:nvPr>
            <p:ph type="title"/>
          </p:nvPr>
        </p:nvSpPr>
        <p:spPr>
          <a:xfrm>
            <a:off x="11169650" y="1398589"/>
            <a:ext cx="5175250" cy="364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Teko"/>
              <a:buNone/>
            </a:pPr>
            <a:r>
              <a:rPr lang="en-US">
                <a:latin typeface="Teko"/>
                <a:ea typeface="Teko"/>
                <a:cs typeface="Teko"/>
                <a:sym typeface="Teko"/>
              </a:rPr>
              <a:t>Notre histoire</a:t>
            </a:r>
            <a:endParaRPr>
              <a:latin typeface="Teko"/>
              <a:ea typeface="Teko"/>
              <a:cs typeface="Teko"/>
              <a:sym typeface="Teko"/>
            </a:endParaRPr>
          </a:p>
        </p:txBody>
      </p:sp>
      <p:sp>
        <p:nvSpPr>
          <p:cNvPr id="1421" name="Google Shape;1421;p2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SEREX</a:t>
            </a:r>
            <a:endParaRPr/>
          </a:p>
        </p:txBody>
      </p:sp>
      <p:sp>
        <p:nvSpPr>
          <p:cNvPr id="1422" name="Google Shape;1422;p2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fld id="{00000000-1234-1234-1234-123412341234}" type="slidenum">
              <a:rPr lang="en-US">
                <a:solidFill>
                  <a:schemeClr val="tx1"/>
                </a:solidFill>
              </a:rPr>
              <a:t>2</a:t>
            </a:fld>
            <a:endParaRPr dirty="0">
              <a:solidFill>
                <a:schemeClr val="tx1"/>
              </a:solidFill>
            </a:endParaRPr>
          </a:p>
        </p:txBody>
      </p:sp>
      <p:pic>
        <p:nvPicPr>
          <p:cNvPr id="1423" name="Google Shape;1423;p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924" y="5335432"/>
            <a:ext cx="8931275" cy="4697412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pic>
      <p:pic>
        <p:nvPicPr>
          <p:cNvPr id="1424" name="Google Shape;1424;p2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72433" y="7867410"/>
            <a:ext cx="6498899" cy="1687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5" name="Google Shape;1425;p2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72433" y="1680997"/>
            <a:ext cx="4608925" cy="1474013"/>
          </a:xfrm>
          <a:prstGeom prst="rect">
            <a:avLst/>
          </a:prstGeom>
          <a:noFill/>
          <a:ln>
            <a:noFill/>
          </a:ln>
        </p:spPr>
      </p:pic>
      <p:sp>
        <p:nvSpPr>
          <p:cNvPr id="1426" name="Google Shape;1426;p2"/>
          <p:cNvSpPr txBox="1"/>
          <p:nvPr/>
        </p:nvSpPr>
        <p:spPr>
          <a:xfrm>
            <a:off x="11169650" y="5530084"/>
            <a:ext cx="6639380" cy="2337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571500" marR="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Teko"/>
              <a:buChar char="►"/>
            </a:pPr>
            <a:r>
              <a:rPr lang="en-US" sz="4000" dirty="0">
                <a:solidFill>
                  <a:srgbClr val="2D2D2D"/>
                </a:solidFill>
                <a:latin typeface="Teko"/>
                <a:ea typeface="Teko"/>
                <a:cs typeface="Teko"/>
                <a:sym typeface="Teko"/>
              </a:rPr>
              <a:t>Le SEREX </a:t>
            </a:r>
            <a:r>
              <a:rPr lang="en-US" sz="4000" dirty="0" err="1">
                <a:solidFill>
                  <a:srgbClr val="2D2D2D"/>
                </a:solidFill>
                <a:latin typeface="Teko"/>
                <a:ea typeface="Teko"/>
                <a:cs typeface="Teko"/>
                <a:sym typeface="Teko"/>
              </a:rPr>
              <a:t>est</a:t>
            </a:r>
            <a:r>
              <a:rPr lang="en-US" sz="4000" dirty="0">
                <a:solidFill>
                  <a:srgbClr val="2D2D2D"/>
                </a:solidFill>
                <a:latin typeface="Teko"/>
                <a:ea typeface="Teko"/>
                <a:cs typeface="Teko"/>
                <a:sym typeface="Teko"/>
              </a:rPr>
              <a:t> </a:t>
            </a:r>
            <a:r>
              <a:rPr lang="en-US" sz="4000" dirty="0" err="1">
                <a:solidFill>
                  <a:srgbClr val="2D2D2D"/>
                </a:solidFill>
                <a:latin typeface="Teko"/>
                <a:ea typeface="Teko"/>
                <a:cs typeface="Teko"/>
                <a:sym typeface="Teko"/>
              </a:rPr>
              <a:t>f</a:t>
            </a:r>
            <a:r>
              <a:rPr lang="en-US" sz="4000" b="0" i="0" u="none" strike="noStrike" cap="none" dirty="0" err="1">
                <a:solidFill>
                  <a:srgbClr val="2D2D2D"/>
                </a:solidFill>
                <a:latin typeface="Teko"/>
                <a:ea typeface="Teko"/>
                <a:cs typeface="Teko"/>
                <a:sym typeface="Teko"/>
              </a:rPr>
              <a:t>ondé</a:t>
            </a:r>
            <a:r>
              <a:rPr lang="en-US" sz="4000" b="0" i="0" u="none" strike="noStrike" cap="none" dirty="0">
                <a:solidFill>
                  <a:srgbClr val="2D2D2D"/>
                </a:solidFill>
                <a:latin typeface="Teko"/>
                <a:ea typeface="Teko"/>
                <a:cs typeface="Teko"/>
                <a:sym typeface="Teko"/>
              </a:rPr>
              <a:t> </a:t>
            </a:r>
            <a:r>
              <a:rPr lang="en-US" sz="4000" b="0" i="0" u="none" strike="noStrike" cap="none" dirty="0" err="1">
                <a:solidFill>
                  <a:srgbClr val="2D2D2D"/>
                </a:solidFill>
                <a:latin typeface="Teko"/>
                <a:ea typeface="Teko"/>
                <a:cs typeface="Teko"/>
                <a:sym typeface="Teko"/>
              </a:rPr>
              <a:t>en</a:t>
            </a:r>
            <a:r>
              <a:rPr lang="en-US" sz="4000" b="0" i="0" u="none" strike="noStrike" cap="none" dirty="0">
                <a:solidFill>
                  <a:srgbClr val="2D2D2D"/>
                </a:solidFill>
                <a:latin typeface="Teko"/>
                <a:ea typeface="Teko"/>
                <a:cs typeface="Teko"/>
                <a:sym typeface="Teko"/>
              </a:rPr>
              <a:t> 1998 par le Cégep de Rimouski et le Centre </a:t>
            </a:r>
            <a:r>
              <a:rPr lang="en-US" sz="4000" b="0" i="0" u="none" strike="noStrike" cap="none" dirty="0" err="1">
                <a:solidFill>
                  <a:srgbClr val="2D2D2D"/>
                </a:solidFill>
                <a:latin typeface="Teko"/>
                <a:ea typeface="Teko"/>
                <a:cs typeface="Teko"/>
                <a:sym typeface="Teko"/>
              </a:rPr>
              <a:t>matapédien</a:t>
            </a:r>
            <a:r>
              <a:rPr lang="en-US" sz="4000" b="0" i="0" u="none" strike="noStrike" cap="none" dirty="0">
                <a:solidFill>
                  <a:srgbClr val="2D2D2D"/>
                </a:solidFill>
                <a:latin typeface="Teko"/>
                <a:ea typeface="Teko"/>
                <a:cs typeface="Teko"/>
                <a:sym typeface="Teko"/>
              </a:rPr>
              <a:t> </a:t>
            </a:r>
            <a:r>
              <a:rPr lang="en-US" sz="4000" b="0" i="0" u="none" strike="noStrike" cap="none" dirty="0" err="1">
                <a:solidFill>
                  <a:srgbClr val="2D2D2D"/>
                </a:solidFill>
                <a:latin typeface="Teko"/>
                <a:ea typeface="Teko"/>
                <a:cs typeface="Teko"/>
                <a:sym typeface="Teko"/>
              </a:rPr>
              <a:t>d‘études</a:t>
            </a:r>
            <a:r>
              <a:rPr lang="en-US" sz="4000" b="0" i="0" u="none" strike="noStrike" cap="none" dirty="0">
                <a:solidFill>
                  <a:srgbClr val="2D2D2D"/>
                </a:solidFill>
                <a:latin typeface="Teko"/>
                <a:ea typeface="Teko"/>
                <a:cs typeface="Teko"/>
                <a:sym typeface="Teko"/>
              </a:rPr>
              <a:t> </a:t>
            </a:r>
            <a:r>
              <a:rPr lang="en-US" sz="4000" b="0" i="0" u="none" strike="noStrike" cap="none" dirty="0" err="1" smtClean="0">
                <a:solidFill>
                  <a:srgbClr val="2D2D2D"/>
                </a:solidFill>
                <a:latin typeface="Teko"/>
                <a:ea typeface="Teko"/>
                <a:cs typeface="Teko"/>
                <a:sym typeface="Teko"/>
              </a:rPr>
              <a:t>collégiales</a:t>
            </a:r>
            <a:r>
              <a:rPr lang="en-US" sz="4000" b="0" i="0" u="none" strike="noStrike" cap="none" dirty="0" smtClean="0">
                <a:solidFill>
                  <a:srgbClr val="2D2D2D"/>
                </a:solidFill>
                <a:latin typeface="Teko"/>
                <a:ea typeface="Teko"/>
                <a:cs typeface="Teko"/>
                <a:sym typeface="Teko"/>
              </a:rPr>
              <a:t> (CMÉC).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 b="0" i="0" u="none" strike="noStrike" cap="none" dirty="0">
              <a:solidFill>
                <a:srgbClr val="2D2D2D"/>
              </a:solidFill>
              <a:latin typeface="Teko"/>
              <a:ea typeface="Teko"/>
              <a:cs typeface="Teko"/>
              <a:sym typeface="Teko"/>
            </a:endParaRPr>
          </a:p>
          <a:p>
            <a:pPr marL="571500" marR="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Teko"/>
              <a:buChar char="►"/>
            </a:pPr>
            <a:r>
              <a:rPr lang="en-US" sz="4000" dirty="0">
                <a:solidFill>
                  <a:srgbClr val="2D2D2D"/>
                </a:solidFill>
                <a:latin typeface="Teko"/>
                <a:ea typeface="Teko"/>
                <a:cs typeface="Teko"/>
                <a:sym typeface="Teko"/>
              </a:rPr>
              <a:t>Il </a:t>
            </a:r>
            <a:r>
              <a:rPr lang="en-US" sz="4000" dirty="0" err="1">
                <a:solidFill>
                  <a:srgbClr val="2D2D2D"/>
                </a:solidFill>
                <a:latin typeface="Teko"/>
                <a:ea typeface="Teko"/>
                <a:cs typeface="Teko"/>
                <a:sym typeface="Teko"/>
              </a:rPr>
              <a:t>o</a:t>
            </a:r>
            <a:r>
              <a:rPr lang="en-US" sz="4000" b="0" i="0" u="none" strike="noStrike" cap="none" dirty="0" err="1">
                <a:solidFill>
                  <a:srgbClr val="2D2D2D"/>
                </a:solidFill>
                <a:latin typeface="Teko"/>
                <a:ea typeface="Teko"/>
                <a:cs typeface="Teko"/>
                <a:sym typeface="Teko"/>
              </a:rPr>
              <a:t>btient</a:t>
            </a:r>
            <a:r>
              <a:rPr lang="en-US" sz="4000" b="0" i="0" u="none" strike="noStrike" cap="none" dirty="0">
                <a:solidFill>
                  <a:srgbClr val="2D2D2D"/>
                </a:solidFill>
                <a:latin typeface="Teko"/>
                <a:ea typeface="Teko"/>
                <a:cs typeface="Teko"/>
                <a:sym typeface="Teko"/>
              </a:rPr>
              <a:t> le </a:t>
            </a:r>
            <a:r>
              <a:rPr lang="en-US" sz="4000" b="0" i="0" u="none" strike="noStrike" cap="none" dirty="0" err="1">
                <a:solidFill>
                  <a:srgbClr val="2D2D2D"/>
                </a:solidFill>
                <a:latin typeface="Teko"/>
                <a:ea typeface="Teko"/>
                <a:cs typeface="Teko"/>
                <a:sym typeface="Teko"/>
              </a:rPr>
              <a:t>statut</a:t>
            </a:r>
            <a:r>
              <a:rPr lang="en-US" sz="4000" b="0" i="0" u="none" strike="noStrike" cap="none" dirty="0">
                <a:solidFill>
                  <a:srgbClr val="2D2D2D"/>
                </a:solidFill>
                <a:latin typeface="Teko"/>
                <a:ea typeface="Teko"/>
                <a:cs typeface="Teko"/>
                <a:sym typeface="Teko"/>
              </a:rPr>
              <a:t> de Centre </a:t>
            </a:r>
            <a:r>
              <a:rPr lang="en-US" sz="4000" b="0" i="0" u="none" strike="noStrike" cap="none" dirty="0" err="1">
                <a:solidFill>
                  <a:srgbClr val="2D2D2D"/>
                </a:solidFill>
                <a:latin typeface="Teko"/>
                <a:ea typeface="Teko"/>
                <a:cs typeface="Teko"/>
                <a:sym typeface="Teko"/>
              </a:rPr>
              <a:t>collégial</a:t>
            </a:r>
            <a:r>
              <a:rPr lang="en-US" sz="4000" b="0" i="0" u="none" strike="noStrike" cap="none" dirty="0">
                <a:solidFill>
                  <a:srgbClr val="2D2D2D"/>
                </a:solidFill>
                <a:latin typeface="Teko"/>
                <a:ea typeface="Teko"/>
                <a:cs typeface="Teko"/>
                <a:sym typeface="Teko"/>
              </a:rPr>
              <a:t> de </a:t>
            </a:r>
            <a:r>
              <a:rPr lang="en-US" sz="4000" b="0" i="0" u="none" strike="noStrike" cap="none" dirty="0" err="1">
                <a:solidFill>
                  <a:srgbClr val="2D2D2D"/>
                </a:solidFill>
                <a:latin typeface="Teko"/>
                <a:ea typeface="Teko"/>
                <a:cs typeface="Teko"/>
                <a:sym typeface="Teko"/>
              </a:rPr>
              <a:t>transfert</a:t>
            </a:r>
            <a:r>
              <a:rPr lang="en-US" sz="4000" b="0" i="0" u="none" strike="noStrike" cap="none" dirty="0">
                <a:solidFill>
                  <a:srgbClr val="2D2D2D"/>
                </a:solidFill>
                <a:latin typeface="Teko"/>
                <a:ea typeface="Teko"/>
                <a:cs typeface="Teko"/>
                <a:sym typeface="Teko"/>
              </a:rPr>
              <a:t> </a:t>
            </a:r>
            <a:r>
              <a:rPr lang="en-US" sz="4000" dirty="0">
                <a:solidFill>
                  <a:srgbClr val="2D2D2D"/>
                </a:solidFill>
                <a:latin typeface="Teko"/>
                <a:ea typeface="Teko"/>
                <a:cs typeface="Teko"/>
                <a:sym typeface="Teko"/>
              </a:rPr>
              <a:t>de </a:t>
            </a:r>
            <a:r>
              <a:rPr lang="en-US" sz="4000" dirty="0" err="1">
                <a:solidFill>
                  <a:srgbClr val="2D2D2D"/>
                </a:solidFill>
                <a:latin typeface="Teko"/>
                <a:ea typeface="Teko"/>
                <a:cs typeface="Teko"/>
                <a:sym typeface="Teko"/>
              </a:rPr>
              <a:t>technologie</a:t>
            </a:r>
            <a:r>
              <a:rPr lang="en-US" sz="4000" b="0" i="0" u="none" strike="noStrike" cap="none" dirty="0">
                <a:solidFill>
                  <a:srgbClr val="2D2D2D"/>
                </a:solidFill>
                <a:latin typeface="Teko"/>
                <a:ea typeface="Teko"/>
                <a:cs typeface="Teko"/>
                <a:sym typeface="Teko"/>
              </a:rPr>
              <a:t> (CCTT) </a:t>
            </a:r>
            <a:r>
              <a:rPr lang="en-US" sz="4000" b="0" i="0" u="none" strike="noStrike" cap="none" dirty="0" err="1">
                <a:solidFill>
                  <a:srgbClr val="2D2D2D"/>
                </a:solidFill>
                <a:latin typeface="Teko"/>
                <a:ea typeface="Teko"/>
                <a:cs typeface="Teko"/>
                <a:sym typeface="Teko"/>
              </a:rPr>
              <a:t>en</a:t>
            </a:r>
            <a:r>
              <a:rPr lang="en-US" sz="4000" b="0" i="0" u="none" strike="noStrike" cap="none" dirty="0">
                <a:solidFill>
                  <a:srgbClr val="2D2D2D"/>
                </a:solidFill>
                <a:latin typeface="Teko"/>
                <a:ea typeface="Teko"/>
                <a:cs typeface="Teko"/>
                <a:sym typeface="Teko"/>
              </a:rPr>
              <a:t> 2007 et de Centre </a:t>
            </a:r>
            <a:r>
              <a:rPr lang="en-US" sz="4000" b="0" i="0" u="none" strike="noStrike" cap="none" dirty="0" err="1">
                <a:solidFill>
                  <a:srgbClr val="2D2D2D"/>
                </a:solidFill>
                <a:latin typeface="Teko"/>
                <a:ea typeface="Teko"/>
                <a:cs typeface="Teko"/>
                <a:sym typeface="Teko"/>
              </a:rPr>
              <a:t>d’</a:t>
            </a:r>
            <a:r>
              <a:rPr lang="en-US" sz="4000" dirty="0" err="1">
                <a:solidFill>
                  <a:srgbClr val="2D2D2D"/>
                </a:solidFill>
                <a:latin typeface="Teko"/>
                <a:ea typeface="Teko"/>
                <a:cs typeface="Teko"/>
                <a:sym typeface="Teko"/>
              </a:rPr>
              <a:t>a</a:t>
            </a:r>
            <a:r>
              <a:rPr lang="en-US" sz="4000" b="0" i="0" u="none" strike="noStrike" cap="none" dirty="0" err="1">
                <a:solidFill>
                  <a:srgbClr val="2D2D2D"/>
                </a:solidFill>
                <a:latin typeface="Teko"/>
                <a:ea typeface="Teko"/>
                <a:cs typeface="Teko"/>
                <a:sym typeface="Teko"/>
              </a:rPr>
              <a:t>ccès</a:t>
            </a:r>
            <a:r>
              <a:rPr lang="en-US" sz="4000" b="0" i="0" u="none" strike="noStrike" cap="none" dirty="0">
                <a:solidFill>
                  <a:srgbClr val="2D2D2D"/>
                </a:solidFill>
                <a:latin typeface="Teko"/>
                <a:ea typeface="Teko"/>
                <a:cs typeface="Teko"/>
                <a:sym typeface="Teko"/>
              </a:rPr>
              <a:t> </a:t>
            </a:r>
            <a:r>
              <a:rPr lang="en-US" sz="4000" dirty="0">
                <a:solidFill>
                  <a:srgbClr val="2D2D2D"/>
                </a:solidFill>
                <a:latin typeface="Teko"/>
                <a:ea typeface="Teko"/>
                <a:cs typeface="Teko"/>
                <a:sym typeface="Teko"/>
              </a:rPr>
              <a:t>à</a:t>
            </a:r>
            <a:r>
              <a:rPr lang="en-US" sz="4000" b="0" i="0" u="none" strike="noStrike" cap="none" dirty="0">
                <a:solidFill>
                  <a:srgbClr val="2D2D2D"/>
                </a:solidFill>
                <a:latin typeface="Teko"/>
                <a:ea typeface="Teko"/>
                <a:cs typeface="Teko"/>
                <a:sym typeface="Teko"/>
              </a:rPr>
              <a:t> la </a:t>
            </a:r>
            <a:r>
              <a:rPr lang="en-US" sz="4000" dirty="0" err="1">
                <a:solidFill>
                  <a:srgbClr val="2D2D2D"/>
                </a:solidFill>
                <a:latin typeface="Teko"/>
                <a:ea typeface="Teko"/>
                <a:cs typeface="Teko"/>
                <a:sym typeface="Teko"/>
              </a:rPr>
              <a:t>t</a:t>
            </a:r>
            <a:r>
              <a:rPr lang="en-US" sz="4000" b="0" i="0" u="none" strike="noStrike" cap="none" dirty="0" err="1">
                <a:solidFill>
                  <a:srgbClr val="2D2D2D"/>
                </a:solidFill>
                <a:latin typeface="Teko"/>
                <a:ea typeface="Teko"/>
                <a:cs typeface="Teko"/>
                <a:sym typeface="Teko"/>
              </a:rPr>
              <a:t>echnologie</a:t>
            </a:r>
            <a:r>
              <a:rPr lang="en-US" sz="4000" b="0" i="0" u="none" strike="noStrike" cap="none" dirty="0">
                <a:solidFill>
                  <a:srgbClr val="2D2D2D"/>
                </a:solidFill>
                <a:latin typeface="Teko"/>
                <a:ea typeface="Teko"/>
                <a:cs typeface="Teko"/>
                <a:sym typeface="Teko"/>
              </a:rPr>
              <a:t> (CAT) </a:t>
            </a:r>
            <a:r>
              <a:rPr lang="en-US" sz="4000" b="0" i="0" u="none" strike="noStrike" cap="none" dirty="0" err="1">
                <a:solidFill>
                  <a:srgbClr val="2D2D2D"/>
                </a:solidFill>
                <a:latin typeface="Teko"/>
                <a:ea typeface="Teko"/>
                <a:cs typeface="Teko"/>
                <a:sym typeface="Teko"/>
              </a:rPr>
              <a:t>en</a:t>
            </a:r>
            <a:r>
              <a:rPr lang="en-US" sz="4000" b="0" i="0" u="none" strike="noStrike" cap="none" dirty="0">
                <a:solidFill>
                  <a:srgbClr val="2D2D2D"/>
                </a:solidFill>
                <a:latin typeface="Teko"/>
                <a:ea typeface="Teko"/>
                <a:cs typeface="Teko"/>
                <a:sym typeface="Teko"/>
              </a:rPr>
              <a:t> </a:t>
            </a:r>
            <a:r>
              <a:rPr lang="en-US" sz="4000" b="0" i="0" u="none" strike="noStrike" cap="none" dirty="0" smtClean="0">
                <a:solidFill>
                  <a:srgbClr val="2D2D2D"/>
                </a:solidFill>
                <a:latin typeface="Teko"/>
                <a:ea typeface="Teko"/>
                <a:cs typeface="Teko"/>
                <a:sym typeface="Teko"/>
              </a:rPr>
              <a:t>2019.</a:t>
            </a:r>
            <a:endParaRPr sz="1800" b="0" i="0" u="none" strike="noStrike" cap="none" dirty="0">
              <a:solidFill>
                <a:srgbClr val="2D2D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7" name="Google Shape;1427;p2"/>
          <p:cNvSpPr txBox="1"/>
          <p:nvPr/>
        </p:nvSpPr>
        <p:spPr>
          <a:xfrm>
            <a:off x="643344" y="4787382"/>
            <a:ext cx="8957855" cy="5192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</a:pPr>
            <a:r>
              <a:rPr lang="en-US" sz="2800" b="0" i="0" u="none" strike="noStrike" cap="none" dirty="0">
                <a:solidFill>
                  <a:schemeClr val="bg1"/>
                </a:solidFill>
                <a:latin typeface="Teko"/>
                <a:ea typeface="Teko"/>
                <a:cs typeface="Teko"/>
                <a:sym typeface="Teko"/>
              </a:rPr>
              <a:t>www. serex.ca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428" name="Google Shape;1428;p2"/>
          <p:cNvSpPr txBox="1"/>
          <p:nvPr/>
        </p:nvSpPr>
        <p:spPr>
          <a:xfrm>
            <a:off x="669924" y="175846"/>
            <a:ext cx="8931275" cy="5192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</a:pPr>
            <a:r>
              <a:rPr lang="en-US" sz="2800" b="0" i="0" u="none" strike="noStrike" cap="none" dirty="0" err="1">
                <a:solidFill>
                  <a:srgbClr val="E8E8E8"/>
                </a:solidFill>
                <a:latin typeface="Teko"/>
                <a:ea typeface="Teko"/>
                <a:cs typeface="Teko"/>
                <a:sym typeface="Teko"/>
              </a:rPr>
              <a:t>L’innovation</a:t>
            </a:r>
            <a:r>
              <a:rPr lang="en-US" sz="2800" b="0" i="0" u="none" strike="noStrike" cap="none" dirty="0">
                <a:solidFill>
                  <a:srgbClr val="E8E8E8"/>
                </a:solidFill>
                <a:latin typeface="Teko"/>
                <a:ea typeface="Teko"/>
                <a:cs typeface="Teko"/>
                <a:sym typeface="Teko"/>
              </a:rPr>
              <a:t> au service du bois</a:t>
            </a:r>
            <a:endParaRPr dirty="0">
              <a:solidFill>
                <a:srgbClr val="E8E8E8"/>
              </a:solidFill>
            </a:endParaRPr>
          </a:p>
        </p:txBody>
      </p:sp>
      <p:pic>
        <p:nvPicPr>
          <p:cNvPr id="1429" name="Google Shape;1429;p2"/>
          <p:cNvPicPr preferRelativeResize="0">
            <a:picLocks noGrp="1"/>
          </p:cNvPicPr>
          <p:nvPr>
            <p:ph type="pic" idx="3"/>
          </p:nvPr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924" y="746554"/>
            <a:ext cx="8931275" cy="3867976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pic>
      <p:pic>
        <p:nvPicPr>
          <p:cNvPr id="25" name="Audio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767300" y="9764713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4719">
        <p:strips dir="rd"/>
      </p:transition>
    </mc:Choice>
    <mc:Fallback xmlns="">
      <p:transition advTm="54719"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" name="Google Shape;1434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585" y="3841502"/>
            <a:ext cx="18289585" cy="2965237"/>
          </a:xfrm>
          <a:prstGeom prst="rect">
            <a:avLst/>
          </a:prstGeom>
          <a:noFill/>
          <a:ln>
            <a:noFill/>
          </a:ln>
        </p:spPr>
      </p:pic>
      <p:sp>
        <p:nvSpPr>
          <p:cNvPr id="1436" name="Google Shape;1436;p3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SEREX</a:t>
            </a:r>
            <a:endParaRPr/>
          </a:p>
        </p:txBody>
      </p:sp>
      <p:sp>
        <p:nvSpPr>
          <p:cNvPr id="1437" name="Google Shape;1437;p3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fld id="{00000000-1234-1234-1234-123412341234}" type="slidenum">
              <a:rPr lang="en-US">
                <a:solidFill>
                  <a:schemeClr val="tx1"/>
                </a:solidFill>
              </a:rPr>
              <a:t>3</a:t>
            </a:fld>
            <a:endParaRPr dirty="0">
              <a:solidFill>
                <a:schemeClr val="tx1"/>
              </a:solidFill>
            </a:endParaRPr>
          </a:p>
        </p:txBody>
      </p:sp>
      <p:sp>
        <p:nvSpPr>
          <p:cNvPr id="1438" name="Google Shape;1438;p3"/>
          <p:cNvSpPr txBox="1">
            <a:spLocks noGrp="1"/>
          </p:cNvSpPr>
          <p:nvPr>
            <p:ph type="title"/>
          </p:nvPr>
        </p:nvSpPr>
        <p:spPr>
          <a:xfrm>
            <a:off x="3022600" y="1225300"/>
            <a:ext cx="12242800" cy="1042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Teko"/>
              <a:buNone/>
            </a:pPr>
            <a:r>
              <a:rPr lang="en-US" dirty="0">
                <a:latin typeface="Teko"/>
                <a:ea typeface="Teko"/>
                <a:cs typeface="Teko"/>
                <a:sym typeface="Teko"/>
              </a:rPr>
              <a:t>Notre</a:t>
            </a:r>
            <a:r>
              <a:rPr lang="en-US" b="1" dirty="0">
                <a:latin typeface="Teko"/>
                <a:ea typeface="Teko"/>
                <a:cs typeface="Teko"/>
                <a:sym typeface="Teko"/>
              </a:rPr>
              <a:t> </a:t>
            </a:r>
            <a:r>
              <a:rPr lang="en-US" dirty="0" err="1">
                <a:latin typeface="Teko"/>
                <a:ea typeface="Teko"/>
                <a:cs typeface="Teko"/>
                <a:sym typeface="Teko"/>
              </a:rPr>
              <a:t>équipe</a:t>
            </a:r>
            <a:endParaRPr dirty="0">
              <a:latin typeface="Teko"/>
              <a:ea typeface="Teko"/>
              <a:cs typeface="Teko"/>
              <a:sym typeface="Teko"/>
            </a:endParaRPr>
          </a:p>
        </p:txBody>
      </p:sp>
      <p:sp>
        <p:nvSpPr>
          <p:cNvPr id="1439" name="Google Shape;1439;p3"/>
          <p:cNvSpPr txBox="1">
            <a:spLocks noGrp="1"/>
          </p:cNvSpPr>
          <p:nvPr>
            <p:ph type="body" idx="1"/>
          </p:nvPr>
        </p:nvSpPr>
        <p:spPr>
          <a:xfrm>
            <a:off x="1212112" y="7861493"/>
            <a:ext cx="4398979" cy="2301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n-US" sz="1800" dirty="0" err="1"/>
              <a:t>Chercheurs</a:t>
            </a:r>
            <a:r>
              <a:rPr lang="en-US" sz="1800" dirty="0"/>
              <a:t> (4) </a:t>
            </a:r>
            <a:endParaRPr dirty="0"/>
          </a:p>
          <a:p>
            <a:pPr marL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n-US" sz="1800" dirty="0" err="1"/>
              <a:t>Conseillers</a:t>
            </a:r>
            <a:r>
              <a:rPr lang="en-US" sz="1800" dirty="0"/>
              <a:t> </a:t>
            </a:r>
            <a:r>
              <a:rPr lang="en-US" sz="1800" dirty="0" err="1"/>
              <a:t>industriels</a:t>
            </a:r>
            <a:r>
              <a:rPr lang="en-US" sz="1800" dirty="0"/>
              <a:t> (3)</a:t>
            </a:r>
            <a:endParaRPr dirty="0"/>
          </a:p>
          <a:p>
            <a:pPr marL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n-US" sz="1800" dirty="0" err="1"/>
              <a:t>Techniciens</a:t>
            </a:r>
            <a:r>
              <a:rPr lang="en-US" sz="1800" dirty="0"/>
              <a:t> (5)</a:t>
            </a:r>
            <a:endParaRPr dirty="0"/>
          </a:p>
          <a:p>
            <a:pPr marL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n-US" sz="1800" dirty="0" err="1"/>
              <a:t>Enseignants</a:t>
            </a:r>
            <a:r>
              <a:rPr lang="en-US" sz="1800" dirty="0"/>
              <a:t> (8)</a:t>
            </a:r>
            <a:endParaRPr dirty="0"/>
          </a:p>
          <a:p>
            <a:pPr marL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n-US" sz="1800" dirty="0" err="1"/>
              <a:t>Étudiants</a:t>
            </a:r>
            <a:r>
              <a:rPr lang="en-US" sz="1800" dirty="0"/>
              <a:t> (12)</a:t>
            </a:r>
            <a:endParaRPr sz="1800" dirty="0"/>
          </a:p>
        </p:txBody>
      </p:sp>
      <p:sp>
        <p:nvSpPr>
          <p:cNvPr id="1440" name="Google Shape;1440;p3"/>
          <p:cNvSpPr txBox="1">
            <a:spLocks noGrp="1"/>
          </p:cNvSpPr>
          <p:nvPr>
            <p:ph type="body" idx="3"/>
          </p:nvPr>
        </p:nvSpPr>
        <p:spPr>
          <a:xfrm>
            <a:off x="886674" y="7039618"/>
            <a:ext cx="5241089" cy="586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Teko"/>
              <a:buNone/>
            </a:pPr>
            <a:r>
              <a:rPr lang="en-US" b="1">
                <a:latin typeface="Teko"/>
                <a:ea typeface="Teko"/>
                <a:cs typeface="Teko"/>
                <a:sym typeface="Teko"/>
              </a:rPr>
              <a:t>Équipe technique et scientifique</a:t>
            </a:r>
            <a:endParaRPr/>
          </a:p>
        </p:txBody>
      </p:sp>
      <p:sp>
        <p:nvSpPr>
          <p:cNvPr id="1441" name="Google Shape;1441;p3"/>
          <p:cNvSpPr txBox="1">
            <a:spLocks noGrp="1"/>
          </p:cNvSpPr>
          <p:nvPr>
            <p:ph type="body" idx="4"/>
          </p:nvPr>
        </p:nvSpPr>
        <p:spPr>
          <a:xfrm>
            <a:off x="1558993" y="2523978"/>
            <a:ext cx="15517504" cy="1042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Teko"/>
              <a:buNone/>
            </a:pPr>
            <a:r>
              <a:rPr lang="en-US" sz="4000">
                <a:latin typeface="Teko"/>
                <a:ea typeface="Teko"/>
                <a:cs typeface="Teko"/>
                <a:sym typeface="Teko"/>
              </a:rPr>
              <a:t>40 personnes dédiées à soutenir l’innovation et le transfert de technologie dans les entreprises 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Teko"/>
              <a:buNone/>
            </a:pPr>
            <a:r>
              <a:rPr lang="en-US" sz="4000">
                <a:latin typeface="Teko"/>
                <a:ea typeface="Teko"/>
                <a:cs typeface="Teko"/>
                <a:sym typeface="Teko"/>
              </a:rPr>
              <a:t>liées aux secteurs de la transformation des produits forestiers et de l’écoconstruction</a:t>
            </a:r>
            <a:r>
              <a:rPr lang="en-US"/>
              <a:t>. </a:t>
            </a:r>
            <a:endParaRPr/>
          </a:p>
        </p:txBody>
      </p:sp>
      <p:sp>
        <p:nvSpPr>
          <p:cNvPr id="1442" name="Google Shape;1442;p3"/>
          <p:cNvSpPr txBox="1">
            <a:spLocks noGrp="1"/>
          </p:cNvSpPr>
          <p:nvPr>
            <p:ph type="body" idx="6"/>
          </p:nvPr>
        </p:nvSpPr>
        <p:spPr>
          <a:xfrm>
            <a:off x="7040129" y="7861493"/>
            <a:ext cx="4207741" cy="1789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n-US" sz="1800" dirty="0"/>
              <a:t>Direction (3)</a:t>
            </a:r>
            <a:endParaRPr dirty="0"/>
          </a:p>
          <a:p>
            <a:pPr marL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n-US" sz="1800" dirty="0" err="1"/>
              <a:t>Soutien</a:t>
            </a:r>
            <a:r>
              <a:rPr lang="en-US" sz="1800" dirty="0"/>
              <a:t> </a:t>
            </a:r>
            <a:r>
              <a:rPr lang="en-US" sz="1800" dirty="0" err="1"/>
              <a:t>administratif</a:t>
            </a:r>
            <a:r>
              <a:rPr lang="en-US" sz="1800" dirty="0"/>
              <a:t> (2)</a:t>
            </a:r>
            <a:endParaRPr sz="1800" dirty="0"/>
          </a:p>
        </p:txBody>
      </p:sp>
      <p:sp>
        <p:nvSpPr>
          <p:cNvPr id="1443" name="Google Shape;1443;p3"/>
          <p:cNvSpPr txBox="1">
            <a:spLocks noGrp="1"/>
          </p:cNvSpPr>
          <p:nvPr>
            <p:ph type="body" idx="7"/>
          </p:nvPr>
        </p:nvSpPr>
        <p:spPr>
          <a:xfrm>
            <a:off x="7040129" y="7079699"/>
            <a:ext cx="4207741" cy="586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Teko"/>
              <a:buNone/>
            </a:pPr>
            <a:r>
              <a:rPr lang="en-US" b="1">
                <a:latin typeface="Teko"/>
                <a:ea typeface="Teko"/>
                <a:cs typeface="Teko"/>
                <a:sym typeface="Teko"/>
              </a:rPr>
              <a:t>Équipe opérationnelle</a:t>
            </a:r>
            <a:endParaRPr/>
          </a:p>
        </p:txBody>
      </p:sp>
      <p:sp>
        <p:nvSpPr>
          <p:cNvPr id="1444" name="Google Shape;1444;p3"/>
          <p:cNvSpPr txBox="1">
            <a:spLocks noGrp="1"/>
          </p:cNvSpPr>
          <p:nvPr>
            <p:ph type="body" idx="9"/>
          </p:nvPr>
        </p:nvSpPr>
        <p:spPr>
          <a:xfrm>
            <a:off x="12429461" y="7852036"/>
            <a:ext cx="4647036" cy="2283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n-US" sz="1800" dirty="0"/>
              <a:t>Direction (1)</a:t>
            </a:r>
            <a:endParaRPr dirty="0"/>
          </a:p>
          <a:p>
            <a:pPr marL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n-US" sz="1800" dirty="0"/>
              <a:t>Agent du </a:t>
            </a:r>
            <a:r>
              <a:rPr lang="en-US" sz="1800" dirty="0" err="1"/>
              <a:t>Fonds</a:t>
            </a:r>
            <a:r>
              <a:rPr lang="en-US" sz="1800" dirty="0"/>
              <a:t> </a:t>
            </a:r>
            <a:r>
              <a:rPr lang="en-US" sz="1800" dirty="0" err="1"/>
              <a:t>écoleader</a:t>
            </a:r>
            <a:r>
              <a:rPr lang="en-US" sz="1800" dirty="0"/>
              <a:t> (1)</a:t>
            </a:r>
            <a:endParaRPr dirty="0"/>
          </a:p>
          <a:p>
            <a:pPr marL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n-US" sz="1800" dirty="0"/>
              <a:t>Agent de </a:t>
            </a:r>
            <a:r>
              <a:rPr lang="en-US" sz="1800" dirty="0" err="1"/>
              <a:t>projets</a:t>
            </a:r>
            <a:r>
              <a:rPr lang="en-US" sz="1800" dirty="0"/>
              <a:t> (1)</a:t>
            </a:r>
            <a:endParaRPr dirty="0"/>
          </a:p>
          <a:p>
            <a:pPr marL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n-US" sz="1800" dirty="0" err="1"/>
              <a:t>Adjoint</a:t>
            </a:r>
            <a:r>
              <a:rPr lang="en-US" sz="1800" dirty="0"/>
              <a:t> aux communications (1)</a:t>
            </a:r>
            <a:endParaRPr sz="1800" dirty="0"/>
          </a:p>
        </p:txBody>
      </p:sp>
      <p:sp>
        <p:nvSpPr>
          <p:cNvPr id="1445" name="Google Shape;1445;p3"/>
          <p:cNvSpPr txBox="1">
            <a:spLocks noGrp="1"/>
          </p:cNvSpPr>
          <p:nvPr>
            <p:ph type="body" idx="13"/>
          </p:nvPr>
        </p:nvSpPr>
        <p:spPr>
          <a:xfrm>
            <a:off x="11625261" y="7031091"/>
            <a:ext cx="6351589" cy="881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Teko"/>
              <a:buNone/>
            </a:pPr>
            <a:r>
              <a:rPr lang="en-US" b="1">
                <a:latin typeface="Teko"/>
                <a:ea typeface="Teko"/>
                <a:cs typeface="Teko"/>
                <a:sym typeface="Teko"/>
              </a:rPr>
              <a:t>Équipe du créneau d’excellence ACCORD en Écoconstruction du Bas-Saint-Laurent</a:t>
            </a:r>
            <a:endParaRPr/>
          </a:p>
        </p:txBody>
      </p:sp>
      <p:sp>
        <p:nvSpPr>
          <p:cNvPr id="1447" name="Google Shape;1447;p3"/>
          <p:cNvSpPr/>
          <p:nvPr/>
        </p:nvSpPr>
        <p:spPr>
          <a:xfrm>
            <a:off x="2296181" y="3897569"/>
            <a:ext cx="2772503" cy="2847361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8" name="Google Shape;1448;p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6">
            <a:alphaModFix/>
          </a:blip>
          <a:srcRect/>
          <a:stretch/>
        </p:blipFill>
        <p:spPr>
          <a:xfrm>
            <a:off x="2262022" y="3866180"/>
            <a:ext cx="2778125" cy="2778125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449" name="Google Shape;1449;p3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869" y="586146"/>
            <a:ext cx="4567213" cy="1460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436;p3"/>
          <p:cNvPicPr preferRelativeResize="0">
            <a:picLocks/>
          </p:cNvPicPr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2600" y="3951040"/>
            <a:ext cx="2778125" cy="2778125"/>
          </a:xfrm>
          <a:prstGeom prst="ellipse">
            <a:avLst/>
          </a:prstGeom>
          <a:solidFill>
            <a:srgbClr val="DFE8EA"/>
          </a:solidFill>
          <a:ln>
            <a:noFill/>
          </a:ln>
        </p:spPr>
      </p:pic>
      <p:pic>
        <p:nvPicPr>
          <p:cNvPr id="23" name="Espace réservé pour une image  2"/>
          <p:cNvPicPr>
            <a:picLocks noGrp="1" noChangeAspect="1"/>
          </p:cNvPicPr>
          <p:nvPr>
            <p:ph type="pic" idx="8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551106" y="3932186"/>
            <a:ext cx="2778125" cy="2778125"/>
          </a:xfrm>
        </p:spPr>
      </p:pic>
      <p:pic>
        <p:nvPicPr>
          <p:cNvPr id="25" name="Audio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767300" y="9764713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897">
        <p:strips dir="rd"/>
      </p:transition>
    </mc:Choice>
    <mc:Fallback xmlns="">
      <p:transition advTm="30897"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1E9"/>
        </a:solidFill>
        <a:effectLst/>
      </p:bgPr>
    </p:bg>
    <p:spTree>
      <p:nvGrpSpPr>
        <p:cNvPr id="1" name="Shape 1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" name="Google Shape;1454;p5"/>
          <p:cNvSpPr/>
          <p:nvPr/>
        </p:nvSpPr>
        <p:spPr>
          <a:xfrm>
            <a:off x="11975788" y="5221872"/>
            <a:ext cx="3436800" cy="3210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5" name="Google Shape;1455;p5"/>
          <p:cNvSpPr/>
          <p:nvPr/>
        </p:nvSpPr>
        <p:spPr>
          <a:xfrm>
            <a:off x="7416551" y="5088577"/>
            <a:ext cx="3436884" cy="3210246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6" name="Google Shape;1456;p5"/>
          <p:cNvSpPr/>
          <p:nvPr/>
        </p:nvSpPr>
        <p:spPr>
          <a:xfrm>
            <a:off x="11969151" y="827320"/>
            <a:ext cx="3436884" cy="3210246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7" name="Google Shape;1457;p5"/>
          <p:cNvSpPr/>
          <p:nvPr/>
        </p:nvSpPr>
        <p:spPr>
          <a:xfrm>
            <a:off x="7438699" y="827320"/>
            <a:ext cx="3436884" cy="3210246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9" name="Google Shape;1459;p5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SEREX</a:t>
            </a:r>
            <a:endParaRPr dirty="0"/>
          </a:p>
        </p:txBody>
      </p:sp>
      <p:sp>
        <p:nvSpPr>
          <p:cNvPr id="1460" name="Google Shape;1460;p5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fld id="{00000000-1234-1234-1234-123412341234}" type="slidenum">
              <a:rPr lang="en-US">
                <a:solidFill>
                  <a:schemeClr val="tx1"/>
                </a:solidFill>
              </a:rPr>
              <a:t>4</a:t>
            </a:fld>
            <a:endParaRPr dirty="0">
              <a:solidFill>
                <a:schemeClr val="tx1"/>
              </a:solidFill>
            </a:endParaRPr>
          </a:p>
        </p:txBody>
      </p:sp>
      <p:sp>
        <p:nvSpPr>
          <p:cNvPr id="1461" name="Google Shape;1461;p5"/>
          <p:cNvSpPr txBox="1">
            <a:spLocks noGrp="1"/>
          </p:cNvSpPr>
          <p:nvPr>
            <p:ph type="title"/>
          </p:nvPr>
        </p:nvSpPr>
        <p:spPr>
          <a:xfrm>
            <a:off x="653143" y="1184794"/>
            <a:ext cx="4518479" cy="3018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CF4C"/>
              </a:buClr>
              <a:buSzPts val="5400"/>
              <a:buFont typeface="Arial"/>
              <a:buNone/>
            </a:pPr>
            <a:r>
              <a:rPr lang="en-US" dirty="0">
                <a:solidFill>
                  <a:srgbClr val="A5CF4C"/>
                </a:solidFill>
                <a:latin typeface="Teko"/>
                <a:ea typeface="Teko"/>
                <a:cs typeface="Teko"/>
                <a:sym typeface="Teko"/>
              </a:rPr>
              <a:t>Nos champs </a:t>
            </a:r>
            <a:r>
              <a:rPr lang="en-US" dirty="0" err="1">
                <a:solidFill>
                  <a:srgbClr val="A5CF4C"/>
                </a:solidFill>
                <a:latin typeface="Teko"/>
                <a:ea typeface="Teko"/>
                <a:cs typeface="Teko"/>
                <a:sym typeface="Teko"/>
              </a:rPr>
              <a:t>d’inter</a:t>
            </a:r>
            <a:r>
              <a:rPr lang="en-US" dirty="0" err="1">
                <a:solidFill>
                  <a:srgbClr val="92D050"/>
                </a:solidFill>
                <a:latin typeface="Teko"/>
                <a:ea typeface="Teko"/>
                <a:cs typeface="Teko"/>
                <a:sym typeface="Teko"/>
              </a:rPr>
              <a:t>v</a:t>
            </a:r>
            <a:r>
              <a:rPr lang="en-US" dirty="0" err="1">
                <a:solidFill>
                  <a:srgbClr val="A5CF4C"/>
                </a:solidFill>
                <a:latin typeface="Teko"/>
                <a:ea typeface="Teko"/>
                <a:cs typeface="Teko"/>
                <a:sym typeface="Teko"/>
              </a:rPr>
              <a:t>ention</a:t>
            </a:r>
            <a:endParaRPr dirty="0">
              <a:solidFill>
                <a:srgbClr val="A5CF4C"/>
              </a:solidFill>
              <a:latin typeface="Teko"/>
              <a:ea typeface="Teko"/>
              <a:cs typeface="Teko"/>
              <a:sym typeface="Teko"/>
            </a:endParaRPr>
          </a:p>
        </p:txBody>
      </p:sp>
      <p:sp>
        <p:nvSpPr>
          <p:cNvPr id="1462" name="Google Shape;1462;p5"/>
          <p:cNvSpPr txBox="1">
            <a:spLocks noGrp="1"/>
          </p:cNvSpPr>
          <p:nvPr>
            <p:ph type="body" idx="1"/>
          </p:nvPr>
        </p:nvSpPr>
        <p:spPr>
          <a:xfrm>
            <a:off x="653143" y="4407155"/>
            <a:ext cx="5767980" cy="4693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</a:pPr>
            <a:r>
              <a:rPr lang="en-US" sz="2800" b="1" dirty="0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Nos </a:t>
            </a:r>
            <a:r>
              <a:rPr lang="en-US" sz="2800" b="1" dirty="0" err="1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principales</a:t>
            </a:r>
            <a:r>
              <a:rPr lang="en-US" sz="2800" b="1" dirty="0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offres</a:t>
            </a:r>
            <a:r>
              <a:rPr lang="en-US" sz="2800" b="1" dirty="0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 de services :</a:t>
            </a:r>
            <a:endParaRPr sz="2800" dirty="0">
              <a:solidFill>
                <a:schemeClr val="dk1"/>
              </a:solidFill>
              <a:latin typeface="Teko"/>
              <a:ea typeface="Teko"/>
              <a:cs typeface="Teko"/>
              <a:sym typeface="Teko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</a:pPr>
            <a:r>
              <a:rPr lang="en-US" sz="2800" dirty="0" err="1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Valorisation</a:t>
            </a:r>
            <a:r>
              <a:rPr lang="en-US" sz="2800" dirty="0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 des sous-</a:t>
            </a:r>
            <a:r>
              <a:rPr lang="en-US" sz="2800" dirty="0" err="1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produits</a:t>
            </a:r>
            <a:r>
              <a:rPr lang="en-US" sz="2800" dirty="0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forestiers</a:t>
            </a:r>
            <a:r>
              <a:rPr lang="en-US" sz="2800" dirty="0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 et du bois </a:t>
            </a:r>
            <a:r>
              <a:rPr lang="en-US" sz="2800" dirty="0" err="1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provenant</a:t>
            </a:r>
            <a:r>
              <a:rPr lang="en-US" sz="2800" dirty="0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 de CRD</a:t>
            </a:r>
            <a:endParaRPr sz="2800" dirty="0">
              <a:solidFill>
                <a:schemeClr val="dk1"/>
              </a:solidFill>
              <a:latin typeface="Teko"/>
              <a:ea typeface="Teko"/>
              <a:cs typeface="Teko"/>
              <a:sym typeface="Teko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</a:pPr>
            <a:r>
              <a:rPr lang="en-US" sz="2800" dirty="0" err="1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Développement</a:t>
            </a:r>
            <a:r>
              <a:rPr lang="en-US" sz="2800" dirty="0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 de </a:t>
            </a:r>
            <a:r>
              <a:rPr lang="en-US" sz="2800" dirty="0" err="1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procédés</a:t>
            </a:r>
            <a:r>
              <a:rPr lang="en-US" sz="2800" dirty="0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écologiques</a:t>
            </a:r>
            <a:r>
              <a:rPr lang="en-US" sz="2800" dirty="0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 pour le </a:t>
            </a:r>
            <a:r>
              <a:rPr lang="en-US" sz="2800" dirty="0" err="1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traitement</a:t>
            </a:r>
            <a:r>
              <a:rPr lang="en-US" sz="2800" dirty="0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 du bois</a:t>
            </a:r>
            <a:endParaRPr sz="2800" dirty="0">
              <a:solidFill>
                <a:schemeClr val="dk1"/>
              </a:solidFill>
              <a:latin typeface="Teko"/>
              <a:ea typeface="Teko"/>
              <a:cs typeface="Teko"/>
              <a:sym typeface="Teko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</a:pPr>
            <a:r>
              <a:rPr lang="en-US" sz="2800" dirty="0" err="1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Réalisation</a:t>
            </a:r>
            <a:r>
              <a:rPr lang="en-US" sz="2800" dirty="0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d’analyses</a:t>
            </a:r>
            <a:r>
              <a:rPr lang="en-US" sz="2800" dirty="0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chimiques</a:t>
            </a:r>
            <a:r>
              <a:rPr lang="en-US" sz="2800" dirty="0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 et </a:t>
            </a:r>
            <a:r>
              <a:rPr lang="en-US" sz="2800" dirty="0" err="1" smtClean="0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microbiologiques</a:t>
            </a:r>
            <a:r>
              <a:rPr lang="en-US" sz="2800" dirty="0" smtClean="0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 de la </a:t>
            </a:r>
            <a:r>
              <a:rPr lang="en-US" sz="2800" dirty="0" err="1" smtClean="0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biomasse</a:t>
            </a:r>
            <a:r>
              <a:rPr lang="en-US" sz="2800" dirty="0" smtClean="0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ligneuse</a:t>
            </a:r>
            <a:r>
              <a:rPr lang="en-US" sz="2800" dirty="0" smtClean="0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, </a:t>
            </a:r>
            <a:r>
              <a:rPr lang="en-US" sz="2800" dirty="0" err="1" smtClean="0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végétale</a:t>
            </a:r>
            <a:r>
              <a:rPr lang="en-US" sz="2800" dirty="0" smtClean="0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 et </a:t>
            </a:r>
            <a:r>
              <a:rPr lang="en-US" sz="2800" dirty="0" err="1" smtClean="0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lignocellulosique</a:t>
            </a:r>
            <a:endParaRPr sz="2800" dirty="0">
              <a:solidFill>
                <a:schemeClr val="dk1"/>
              </a:solidFill>
              <a:latin typeface="Teko"/>
              <a:ea typeface="Teko"/>
              <a:cs typeface="Teko"/>
              <a:sym typeface="Teko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dk2"/>
              </a:buClr>
              <a:buSzPts val="1600"/>
              <a:buNone/>
            </a:pPr>
            <a:r>
              <a:rPr lang="en-US" sz="2800" dirty="0" err="1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Contrôle</a:t>
            </a:r>
            <a:r>
              <a:rPr lang="en-US" sz="2800" dirty="0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 de </a:t>
            </a:r>
            <a:r>
              <a:rPr lang="en-US" sz="2800" dirty="0" err="1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qualité</a:t>
            </a:r>
            <a:r>
              <a:rPr lang="en-US" sz="2800" dirty="0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 des biomasses </a:t>
            </a:r>
            <a:r>
              <a:rPr lang="en-US" sz="2800" dirty="0" err="1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lignocellulosiques</a:t>
            </a:r>
            <a:r>
              <a:rPr lang="en-US" sz="2800" dirty="0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 et de </a:t>
            </a:r>
            <a:r>
              <a:rPr lang="en-US" sz="2800" dirty="0" err="1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leurs</a:t>
            </a:r>
            <a:r>
              <a:rPr lang="en-US" sz="2800" dirty="0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dérivés</a:t>
            </a:r>
            <a:endParaRPr sz="2800" dirty="0">
              <a:solidFill>
                <a:schemeClr val="dk1"/>
              </a:solidFill>
              <a:latin typeface="Teko"/>
              <a:ea typeface="Teko"/>
              <a:cs typeface="Teko"/>
              <a:sym typeface="Teko"/>
            </a:endParaRPr>
          </a:p>
        </p:txBody>
      </p:sp>
      <p:sp>
        <p:nvSpPr>
          <p:cNvPr id="1463" name="Google Shape;1463;p5"/>
          <p:cNvSpPr txBox="1">
            <a:spLocks noGrp="1"/>
          </p:cNvSpPr>
          <p:nvPr>
            <p:ph type="body" idx="3"/>
          </p:nvPr>
        </p:nvSpPr>
        <p:spPr>
          <a:xfrm>
            <a:off x="7496370" y="4500221"/>
            <a:ext cx="3295260" cy="480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None/>
            </a:pPr>
            <a:r>
              <a:rPr lang="en-US" sz="1400" dirty="0">
                <a:solidFill>
                  <a:srgbClr val="A5A5A5"/>
                </a:solidFill>
              </a:rPr>
              <a:t>P</a:t>
            </a:r>
            <a:r>
              <a:rPr lang="en-US" sz="1400" dirty="0" smtClean="0">
                <a:solidFill>
                  <a:srgbClr val="A5A5A5"/>
                </a:solidFill>
              </a:rPr>
              <a:t>roduits </a:t>
            </a:r>
            <a:r>
              <a:rPr lang="en-US" sz="1400" dirty="0" err="1">
                <a:solidFill>
                  <a:srgbClr val="A5A5A5"/>
                </a:solidFill>
              </a:rPr>
              <a:t>d’ingénierie</a:t>
            </a:r>
            <a:r>
              <a:rPr lang="en-US" sz="1400" dirty="0">
                <a:solidFill>
                  <a:srgbClr val="A5A5A5"/>
                </a:solidFill>
              </a:rPr>
              <a:t>, </a:t>
            </a: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None/>
            </a:pPr>
            <a:r>
              <a:rPr lang="en-US" sz="1400" dirty="0" err="1">
                <a:solidFill>
                  <a:srgbClr val="A5A5A5"/>
                </a:solidFill>
              </a:rPr>
              <a:t>matériaux</a:t>
            </a:r>
            <a:r>
              <a:rPr lang="en-US" sz="1400" dirty="0">
                <a:solidFill>
                  <a:srgbClr val="A5A5A5"/>
                </a:solidFill>
              </a:rPr>
              <a:t> composites</a:t>
            </a:r>
            <a:br>
              <a:rPr lang="en-US" sz="1400" dirty="0">
                <a:solidFill>
                  <a:srgbClr val="A5A5A5"/>
                </a:solidFill>
              </a:rPr>
            </a:br>
            <a:endParaRPr sz="1400" dirty="0">
              <a:solidFill>
                <a:srgbClr val="A5A5A5"/>
              </a:solidFill>
            </a:endParaRPr>
          </a:p>
        </p:txBody>
      </p:sp>
      <p:sp>
        <p:nvSpPr>
          <p:cNvPr id="1464" name="Google Shape;1464;p5"/>
          <p:cNvSpPr txBox="1">
            <a:spLocks noGrp="1"/>
          </p:cNvSpPr>
          <p:nvPr>
            <p:ph type="body" idx="4"/>
          </p:nvPr>
        </p:nvSpPr>
        <p:spPr>
          <a:xfrm>
            <a:off x="7100338" y="3965159"/>
            <a:ext cx="4069312" cy="535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CF4C"/>
              </a:buClr>
              <a:buSzPts val="3027"/>
              <a:buFont typeface="Arial"/>
              <a:buNone/>
            </a:pPr>
            <a:r>
              <a:rPr lang="en-US" b="1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Transformation du bois</a:t>
            </a:r>
            <a:endParaRPr>
              <a:solidFill>
                <a:schemeClr val="dk1"/>
              </a:solidFill>
              <a:latin typeface="Teko"/>
              <a:ea typeface="Teko"/>
              <a:cs typeface="Teko"/>
              <a:sym typeface="Teko"/>
            </a:endParaRPr>
          </a:p>
        </p:txBody>
      </p:sp>
      <p:sp>
        <p:nvSpPr>
          <p:cNvPr id="1465" name="Google Shape;1465;p5"/>
          <p:cNvSpPr txBox="1">
            <a:spLocks noGrp="1"/>
          </p:cNvSpPr>
          <p:nvPr>
            <p:ph type="body" idx="6"/>
          </p:nvPr>
        </p:nvSpPr>
        <p:spPr>
          <a:xfrm>
            <a:off x="11969150" y="4409242"/>
            <a:ext cx="3681000" cy="6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None/>
            </a:pPr>
            <a:r>
              <a:rPr lang="en-US" sz="1400" dirty="0" err="1">
                <a:solidFill>
                  <a:srgbClr val="A5A5A5"/>
                </a:solidFill>
              </a:rPr>
              <a:t>B</a:t>
            </a:r>
            <a:r>
              <a:rPr lang="en-US" sz="1400" dirty="0" err="1" smtClean="0">
                <a:solidFill>
                  <a:srgbClr val="A5A5A5"/>
                </a:solidFill>
              </a:rPr>
              <a:t>âtiment</a:t>
            </a:r>
            <a:r>
              <a:rPr lang="en-US" sz="1400" dirty="0" smtClean="0">
                <a:solidFill>
                  <a:srgbClr val="A5A5A5"/>
                </a:solidFill>
              </a:rPr>
              <a:t> </a:t>
            </a:r>
            <a:r>
              <a:rPr lang="en-US" sz="1400" dirty="0" err="1">
                <a:solidFill>
                  <a:srgbClr val="A5A5A5"/>
                </a:solidFill>
              </a:rPr>
              <a:t>biosourcé</a:t>
            </a:r>
            <a:r>
              <a:rPr lang="en-US" sz="1400" dirty="0">
                <a:solidFill>
                  <a:srgbClr val="A5A5A5"/>
                </a:solidFill>
              </a:rPr>
              <a:t>, </a:t>
            </a: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None/>
            </a:pPr>
            <a:r>
              <a:rPr lang="en-US" sz="1400" dirty="0">
                <a:solidFill>
                  <a:srgbClr val="A5A5A5"/>
                </a:solidFill>
              </a:rPr>
              <a:t>écomatériaux et performance de </a:t>
            </a:r>
            <a:r>
              <a:rPr lang="en-US" sz="1400" dirty="0" err="1">
                <a:solidFill>
                  <a:srgbClr val="A5A5A5"/>
                </a:solidFill>
              </a:rPr>
              <a:t>l’enveloppe</a:t>
            </a:r>
            <a:r>
              <a:rPr lang="en-US" sz="1400" dirty="0">
                <a:solidFill>
                  <a:srgbClr val="A5A5A5"/>
                </a:solidFill>
              </a:rPr>
              <a:t/>
            </a:r>
            <a:br>
              <a:rPr lang="en-US" sz="1400" dirty="0">
                <a:solidFill>
                  <a:srgbClr val="A5A5A5"/>
                </a:solidFill>
              </a:rPr>
            </a:br>
            <a:endParaRPr sz="1400" dirty="0">
              <a:solidFill>
                <a:srgbClr val="A5A5A5"/>
              </a:solidFill>
            </a:endParaRPr>
          </a:p>
        </p:txBody>
      </p:sp>
      <p:sp>
        <p:nvSpPr>
          <p:cNvPr id="1466" name="Google Shape;1466;p5"/>
          <p:cNvSpPr txBox="1">
            <a:spLocks noGrp="1"/>
          </p:cNvSpPr>
          <p:nvPr>
            <p:ph type="body" idx="7"/>
          </p:nvPr>
        </p:nvSpPr>
        <p:spPr>
          <a:xfrm>
            <a:off x="12162040" y="3965084"/>
            <a:ext cx="32952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CF4C"/>
              </a:buClr>
              <a:buSzPts val="2800"/>
              <a:buFont typeface="Arial"/>
              <a:buNone/>
            </a:pPr>
            <a:r>
              <a:rPr lang="en-US" b="1" dirty="0" err="1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Écoconstruction</a:t>
            </a:r>
            <a:endParaRPr b="1" dirty="0">
              <a:solidFill>
                <a:schemeClr val="dk1"/>
              </a:solidFill>
              <a:latin typeface="Teko"/>
              <a:ea typeface="Teko"/>
              <a:cs typeface="Teko"/>
              <a:sym typeface="Teko"/>
            </a:endParaRPr>
          </a:p>
        </p:txBody>
      </p:sp>
      <p:sp>
        <p:nvSpPr>
          <p:cNvPr id="1467" name="Google Shape;1467;p5"/>
          <p:cNvSpPr txBox="1">
            <a:spLocks noGrp="1"/>
          </p:cNvSpPr>
          <p:nvPr>
            <p:ph type="body" idx="9"/>
          </p:nvPr>
        </p:nvSpPr>
        <p:spPr>
          <a:xfrm>
            <a:off x="6847507" y="8895962"/>
            <a:ext cx="4869800" cy="480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ct val="100000"/>
              <a:buFont typeface="Arial"/>
              <a:buNone/>
            </a:pPr>
            <a:r>
              <a:rPr lang="en-US" dirty="0" err="1">
                <a:solidFill>
                  <a:srgbClr val="A5A5A5"/>
                </a:solidFill>
              </a:rPr>
              <a:t>B</a:t>
            </a:r>
            <a:r>
              <a:rPr lang="en-US" dirty="0" err="1" smtClean="0">
                <a:solidFill>
                  <a:srgbClr val="A5A5A5"/>
                </a:solidFill>
              </a:rPr>
              <a:t>ioproduits</a:t>
            </a:r>
            <a:r>
              <a:rPr lang="en-US" dirty="0" smtClean="0">
                <a:solidFill>
                  <a:srgbClr val="A5A5A5"/>
                </a:solidFill>
              </a:rPr>
              <a:t> </a:t>
            </a:r>
            <a:r>
              <a:rPr lang="en-US" dirty="0" err="1" smtClean="0">
                <a:solidFill>
                  <a:srgbClr val="A5A5A5"/>
                </a:solidFill>
              </a:rPr>
              <a:t>dérivés</a:t>
            </a:r>
            <a:r>
              <a:rPr lang="en-US" dirty="0" smtClean="0">
                <a:solidFill>
                  <a:srgbClr val="A5A5A5"/>
                </a:solidFill>
              </a:rPr>
              <a:t> de la </a:t>
            </a:r>
            <a:r>
              <a:rPr lang="en-US" dirty="0" err="1" smtClean="0">
                <a:solidFill>
                  <a:srgbClr val="A5A5A5"/>
                </a:solidFill>
              </a:rPr>
              <a:t>biomasse</a:t>
            </a:r>
            <a:r>
              <a:rPr lang="en-US" dirty="0" smtClean="0">
                <a:solidFill>
                  <a:srgbClr val="A5A5A5"/>
                </a:solidFill>
              </a:rPr>
              <a:t> </a:t>
            </a:r>
            <a:r>
              <a:rPr lang="en-US" dirty="0" err="1" smtClean="0">
                <a:solidFill>
                  <a:srgbClr val="A5A5A5"/>
                </a:solidFill>
              </a:rPr>
              <a:t>forestière</a:t>
            </a:r>
            <a:r>
              <a:rPr lang="en-US" dirty="0" smtClean="0">
                <a:solidFill>
                  <a:srgbClr val="A5A5A5"/>
                </a:solidFill>
              </a:rPr>
              <a:t>, </a:t>
            </a:r>
            <a:r>
              <a:rPr lang="en-US" dirty="0" err="1" smtClean="0">
                <a:solidFill>
                  <a:srgbClr val="A5A5A5"/>
                </a:solidFill>
              </a:rPr>
              <a:t>produits</a:t>
            </a:r>
            <a:r>
              <a:rPr lang="en-US" dirty="0" smtClean="0">
                <a:solidFill>
                  <a:srgbClr val="A5A5A5"/>
                </a:solidFill>
              </a:rPr>
              <a:t> </a:t>
            </a:r>
            <a:r>
              <a:rPr lang="en-US" dirty="0" err="1" smtClean="0">
                <a:solidFill>
                  <a:srgbClr val="A5A5A5"/>
                </a:solidFill>
              </a:rPr>
              <a:t>chimiques</a:t>
            </a:r>
            <a:r>
              <a:rPr lang="en-US" dirty="0" smtClean="0">
                <a:solidFill>
                  <a:srgbClr val="A5A5A5"/>
                </a:solidFill>
              </a:rPr>
              <a:t> à </a:t>
            </a:r>
            <a:r>
              <a:rPr lang="en-US" dirty="0" err="1" smtClean="0">
                <a:solidFill>
                  <a:srgbClr val="A5A5A5"/>
                </a:solidFill>
              </a:rPr>
              <a:t>faible</a:t>
            </a:r>
            <a:r>
              <a:rPr lang="en-US" dirty="0" smtClean="0">
                <a:solidFill>
                  <a:srgbClr val="A5A5A5"/>
                </a:solidFill>
              </a:rPr>
              <a:t> impact </a:t>
            </a:r>
            <a:r>
              <a:rPr lang="en-US" dirty="0" err="1" smtClean="0">
                <a:solidFill>
                  <a:srgbClr val="A5A5A5"/>
                </a:solidFill>
              </a:rPr>
              <a:t>environnemental</a:t>
            </a:r>
            <a:endParaRPr dirty="0">
              <a:solidFill>
                <a:srgbClr val="A5A5A5"/>
              </a:solidFill>
            </a:endParaRPr>
          </a:p>
        </p:txBody>
      </p:sp>
      <p:sp>
        <p:nvSpPr>
          <p:cNvPr id="1468" name="Google Shape;1468;p5"/>
          <p:cNvSpPr txBox="1">
            <a:spLocks noGrp="1"/>
          </p:cNvSpPr>
          <p:nvPr>
            <p:ph type="body" idx="13"/>
          </p:nvPr>
        </p:nvSpPr>
        <p:spPr>
          <a:xfrm>
            <a:off x="7530043" y="8280613"/>
            <a:ext cx="3295260" cy="535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CF4C"/>
              </a:buClr>
              <a:buSzPts val="2800"/>
              <a:buFont typeface="Arial"/>
              <a:buNone/>
            </a:pPr>
            <a:r>
              <a:rPr lang="en-US" b="1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Chimie durable</a:t>
            </a:r>
            <a:endParaRPr>
              <a:solidFill>
                <a:schemeClr val="dk1"/>
              </a:solidFill>
              <a:latin typeface="Teko"/>
              <a:ea typeface="Teko"/>
              <a:cs typeface="Teko"/>
              <a:sym typeface="Teko"/>
            </a:endParaRPr>
          </a:p>
        </p:txBody>
      </p:sp>
      <p:sp>
        <p:nvSpPr>
          <p:cNvPr id="1469" name="Google Shape;1469;p5"/>
          <p:cNvSpPr txBox="1">
            <a:spLocks noGrp="1"/>
          </p:cNvSpPr>
          <p:nvPr>
            <p:ph type="body" idx="15"/>
          </p:nvPr>
        </p:nvSpPr>
        <p:spPr>
          <a:xfrm>
            <a:off x="11731306" y="8905944"/>
            <a:ext cx="4195446" cy="560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en-US" dirty="0" err="1" smtClean="0">
                <a:solidFill>
                  <a:srgbClr val="A5A5A5"/>
                </a:solidFill>
              </a:rPr>
              <a:t>Biocombustibles</a:t>
            </a:r>
            <a:r>
              <a:rPr lang="en-US" dirty="0" smtClean="0">
                <a:solidFill>
                  <a:srgbClr val="A5A5A5"/>
                </a:solidFill>
              </a:rPr>
              <a:t> et </a:t>
            </a:r>
            <a:r>
              <a:rPr lang="en-US" dirty="0" err="1" smtClean="0">
                <a:solidFill>
                  <a:srgbClr val="A5A5A5"/>
                </a:solidFill>
              </a:rPr>
              <a:t>biocarburants</a:t>
            </a:r>
            <a:r>
              <a:rPr lang="en-US" dirty="0" smtClean="0">
                <a:solidFill>
                  <a:srgbClr val="A5A5A5"/>
                </a:solidFill>
              </a:rPr>
              <a:t> </a:t>
            </a:r>
            <a:r>
              <a:rPr lang="en-US" dirty="0" err="1" smtClean="0">
                <a:solidFill>
                  <a:srgbClr val="A5A5A5"/>
                </a:solidFill>
              </a:rPr>
              <a:t>dérivés</a:t>
            </a:r>
            <a:r>
              <a:rPr lang="en-US" dirty="0" smtClean="0">
                <a:solidFill>
                  <a:srgbClr val="A5A5A5"/>
                </a:solidFill>
              </a:rPr>
              <a:t> de la </a:t>
            </a:r>
            <a:r>
              <a:rPr lang="en-US" dirty="0" err="1" smtClean="0">
                <a:solidFill>
                  <a:srgbClr val="A5A5A5"/>
                </a:solidFill>
              </a:rPr>
              <a:t>biomasse</a:t>
            </a:r>
            <a:r>
              <a:rPr lang="en-US" dirty="0" smtClean="0">
                <a:solidFill>
                  <a:srgbClr val="A5A5A5"/>
                </a:solidFill>
              </a:rPr>
              <a:t> </a:t>
            </a:r>
            <a:r>
              <a:rPr lang="en-US" dirty="0" err="1" smtClean="0">
                <a:solidFill>
                  <a:srgbClr val="A5A5A5"/>
                </a:solidFill>
              </a:rPr>
              <a:t>lignocellulosique</a:t>
            </a:r>
            <a:endParaRPr dirty="0">
              <a:solidFill>
                <a:srgbClr val="A5A5A5"/>
              </a:solidFill>
            </a:endParaRPr>
          </a:p>
        </p:txBody>
      </p:sp>
      <p:sp>
        <p:nvSpPr>
          <p:cNvPr id="1470" name="Google Shape;1470;p5"/>
          <p:cNvSpPr txBox="1">
            <a:spLocks noGrp="1"/>
          </p:cNvSpPr>
          <p:nvPr>
            <p:ph type="body" idx="16"/>
          </p:nvPr>
        </p:nvSpPr>
        <p:spPr>
          <a:xfrm>
            <a:off x="12039963" y="8372465"/>
            <a:ext cx="3295260" cy="535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CF4C"/>
              </a:buClr>
              <a:buSzPts val="2800"/>
              <a:buFont typeface="Arial"/>
              <a:buNone/>
            </a:pPr>
            <a:r>
              <a:rPr lang="en-US" b="1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Biomasse énergie</a:t>
            </a:r>
            <a:endParaRPr b="1">
              <a:solidFill>
                <a:schemeClr val="dk1"/>
              </a:solidFill>
              <a:latin typeface="Teko"/>
              <a:ea typeface="Teko"/>
              <a:cs typeface="Teko"/>
              <a:sym typeface="Teko"/>
            </a:endParaRPr>
          </a:p>
        </p:txBody>
      </p:sp>
      <p:pic>
        <p:nvPicPr>
          <p:cNvPr id="1471" name="Google Shape;1471;p5" descr="https://lh6.googleusercontent.com/65M_XD2CYF95SS5vgcZ5_6vIIuHdm8BMkl3KV7bZMT7_uzeDsW7Y_GqL0MhHv5fPE389zHSwMAPKJ_BRMnJHM8KFrJF2rICQYdyyOefmX6hBXvp_UXnrgcLhBC7XZ3HGN_DoG4uY2WgQ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850335" y="8576049"/>
            <a:ext cx="1473348" cy="905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2" name="Google Shape;1472;p5" descr="https://lh3.googleusercontent.com/IIz_GN-I7MZBBSCC8U0Isg4FByXmt8qzpStcJy3lfLgsrSclyyUInseQoZ4g_ELjFzym96WEFgSFD_yYP-mHLdoaSU7SBWGvcbEqCisrLbTzPNvnIz8AePvOdR6sG_hVZKkUe7RKODMR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3142" y="5365521"/>
            <a:ext cx="1654631" cy="2528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3" name="Google Shape;1473;p5" descr="https://lh6.googleusercontent.com/65M_XD2CYF95SS5vgcZ5_6vIIuHdm8BMkl3KV7bZMT7_uzeDsW7Y_GqL0MhHv5fPE389zHSwMAPKJ_BRMnJHM8KFrJF2rICQYdyyOefmX6hBXvp_UXnrgcLhBC7XZ3HGN_DoG4uY2WgQ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66170" y="1469739"/>
            <a:ext cx="2656115" cy="197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4" name="Google Shape;1474;p5" descr="https://lh3.googleusercontent.com/WjWjWgnehMd8RNSitj66gnN48PLJj2R2LT8p8YCeHQOMmEb8SeoCcv40lzCQU0w59Z6wxvjvbqtQ6Pmhm8bOX1MMnoKHsXwUNWCVUzCteg6ntaoFQC4QTdQ4hsDXlBbnc0kHz9OilOr2"/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53256" y="5765871"/>
            <a:ext cx="2162628" cy="2174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5" name="Google Shape;1475;p5"/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072" y="739023"/>
            <a:ext cx="4569583" cy="1461431"/>
          </a:xfrm>
          <a:prstGeom prst="rect">
            <a:avLst/>
          </a:prstGeom>
          <a:noFill/>
          <a:ln>
            <a:noFill/>
          </a:ln>
        </p:spPr>
      </p:pic>
      <p:sp>
        <p:nvSpPr>
          <p:cNvPr id="1476" name="Google Shape;1476;p5"/>
          <p:cNvSpPr/>
          <p:nvPr/>
        </p:nvSpPr>
        <p:spPr>
          <a:xfrm>
            <a:off x="9019607" y="4957247"/>
            <a:ext cx="24878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3392" y="1611160"/>
            <a:ext cx="1623202" cy="1688131"/>
          </a:xfrm>
          <a:prstGeom prst="rect">
            <a:avLst/>
          </a:prstGeom>
        </p:spPr>
      </p:pic>
      <p:pic>
        <p:nvPicPr>
          <p:cNvPr id="23" name="Audio 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767300" y="9764713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6522">
        <p:strips dir="rd"/>
      </p:transition>
    </mc:Choice>
    <mc:Fallback xmlns="">
      <p:transition advTm="46522"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4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15099" y="-92279"/>
            <a:ext cx="5184000" cy="5141914"/>
          </a:xfrm>
        </p:spPr>
      </p:pic>
      <p:pic>
        <p:nvPicPr>
          <p:cNvPr id="8" name="Espace réservé pour une image  7"/>
          <p:cNvPicPr>
            <a:picLocks noGrp="1" noChangeAspect="1"/>
          </p:cNvPicPr>
          <p:nvPr>
            <p:ph type="pic" sz="quarter" idx="1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700650" y="5149904"/>
            <a:ext cx="5184000" cy="5141914"/>
          </a:xfrm>
        </p:spPr>
      </p:pic>
      <p:sp>
        <p:nvSpPr>
          <p:cNvPr id="9" name="Google Shape;1481;p4"/>
          <p:cNvSpPr txBox="1">
            <a:spLocks/>
          </p:cNvSpPr>
          <p:nvPr/>
        </p:nvSpPr>
        <p:spPr>
          <a:xfrm>
            <a:off x="807200" y="2363405"/>
            <a:ext cx="4567939" cy="2016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878A8E"/>
              </a:buClr>
              <a:buSzPts val="6000"/>
            </a:pPr>
            <a:r>
              <a:rPr lang="en-US" dirty="0" smtClean="0">
                <a:solidFill>
                  <a:srgbClr val="333333"/>
                </a:solidFill>
                <a:latin typeface="Teko"/>
                <a:ea typeface="Teko"/>
                <a:cs typeface="Teko"/>
                <a:sym typeface="Teko"/>
              </a:rPr>
              <a:t>Infrastructures </a:t>
            </a:r>
            <a:br>
              <a:rPr lang="en-US" dirty="0" smtClean="0">
                <a:solidFill>
                  <a:srgbClr val="333333"/>
                </a:solidFill>
                <a:latin typeface="Teko"/>
                <a:ea typeface="Teko"/>
                <a:cs typeface="Teko"/>
                <a:sym typeface="Teko"/>
              </a:rPr>
            </a:br>
            <a:r>
              <a:rPr lang="en-US" dirty="0" smtClean="0">
                <a:solidFill>
                  <a:srgbClr val="333333"/>
                </a:solidFill>
                <a:latin typeface="Teko"/>
                <a:ea typeface="Teko"/>
                <a:cs typeface="Teko"/>
                <a:sym typeface="Teko"/>
              </a:rPr>
              <a:t>et </a:t>
            </a:r>
            <a:r>
              <a:rPr lang="en-US" dirty="0" err="1" smtClean="0">
                <a:solidFill>
                  <a:srgbClr val="333333"/>
                </a:solidFill>
                <a:latin typeface="Teko"/>
                <a:ea typeface="Teko"/>
                <a:cs typeface="Teko"/>
                <a:sym typeface="Teko"/>
              </a:rPr>
              <a:t>équipements</a:t>
            </a:r>
            <a:endParaRPr lang="en-US" dirty="0">
              <a:solidFill>
                <a:srgbClr val="333333"/>
              </a:solidFill>
              <a:latin typeface="Teko"/>
              <a:ea typeface="Teko"/>
              <a:cs typeface="Teko"/>
              <a:sym typeface="Teko"/>
            </a:endParaRPr>
          </a:p>
        </p:txBody>
      </p:sp>
      <p:sp>
        <p:nvSpPr>
          <p:cNvPr id="10" name="Google Shape;1482;p4"/>
          <p:cNvSpPr txBox="1">
            <a:spLocks/>
          </p:cNvSpPr>
          <p:nvPr/>
        </p:nvSpPr>
        <p:spPr>
          <a:xfrm>
            <a:off x="309863" y="4155372"/>
            <a:ext cx="5635256" cy="554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A5A5A5"/>
              </a:buClr>
              <a:buSzPts val="2800"/>
            </a:pPr>
            <a:endParaRPr lang="fr-CA" sz="4000" dirty="0" smtClean="0">
              <a:solidFill>
                <a:srgbClr val="DFE8EA"/>
              </a:solidFill>
              <a:latin typeface="Teko"/>
              <a:ea typeface="Teko"/>
              <a:cs typeface="Teko"/>
              <a:sym typeface="Teko"/>
            </a:endParaRPr>
          </a:p>
          <a:p>
            <a:pPr algn="ctr">
              <a:buClr>
                <a:srgbClr val="A5A5A5"/>
              </a:buClr>
              <a:buSzPts val="2800"/>
            </a:pPr>
            <a:r>
              <a:rPr lang="fr-CA" sz="4000" dirty="0" smtClean="0">
                <a:solidFill>
                  <a:srgbClr val="333333"/>
                </a:solidFill>
                <a:latin typeface="Teko"/>
                <a:ea typeface="Teko"/>
                <a:cs typeface="Teko"/>
                <a:sym typeface="Teko"/>
              </a:rPr>
              <a:t>Superficie de 25 000 pi²</a:t>
            </a:r>
            <a:endParaRPr lang="fr-CA" dirty="0" smtClean="0">
              <a:solidFill>
                <a:srgbClr val="333333"/>
              </a:solidFill>
            </a:endParaRPr>
          </a:p>
          <a:p>
            <a:pPr algn="ctr">
              <a:buClr>
                <a:srgbClr val="A5A5A5"/>
              </a:buClr>
              <a:buSzPts val="2800"/>
            </a:pPr>
            <a:endParaRPr lang="fr-CA" dirty="0" smtClean="0">
              <a:solidFill>
                <a:srgbClr val="333333"/>
              </a:solidFill>
            </a:endParaRPr>
          </a:p>
          <a:p>
            <a:pPr algn="ctr">
              <a:buClr>
                <a:srgbClr val="A5A5A5"/>
              </a:buClr>
              <a:buSzPts val="2800"/>
            </a:pPr>
            <a:endParaRPr lang="fr-CA" dirty="0" smtClean="0">
              <a:solidFill>
                <a:srgbClr val="333333"/>
              </a:solidFill>
            </a:endParaRPr>
          </a:p>
          <a:p>
            <a:pPr algn="ctr">
              <a:buClr>
                <a:srgbClr val="A5A5A5"/>
              </a:buClr>
              <a:buSzPts val="2800"/>
            </a:pPr>
            <a:r>
              <a:rPr lang="fr-CA" sz="4000" dirty="0" smtClean="0">
                <a:solidFill>
                  <a:srgbClr val="333333"/>
                </a:solidFill>
                <a:latin typeface="Teko"/>
                <a:ea typeface="Teko"/>
                <a:cs typeface="Teko"/>
                <a:sym typeface="Teko"/>
              </a:rPr>
              <a:t>Investissements de 8 M$ dans les </a:t>
            </a:r>
            <a:br>
              <a:rPr lang="fr-CA" sz="4000" dirty="0" smtClean="0">
                <a:solidFill>
                  <a:srgbClr val="333333"/>
                </a:solidFill>
                <a:latin typeface="Teko"/>
                <a:ea typeface="Teko"/>
                <a:cs typeface="Teko"/>
                <a:sym typeface="Teko"/>
              </a:rPr>
            </a:br>
            <a:r>
              <a:rPr lang="fr-CA" sz="4000" dirty="0" smtClean="0">
                <a:solidFill>
                  <a:srgbClr val="333333"/>
                </a:solidFill>
                <a:latin typeface="Teko"/>
                <a:ea typeface="Teko"/>
                <a:cs typeface="Teko"/>
                <a:sym typeface="Teko"/>
              </a:rPr>
              <a:t>10 dernières années</a:t>
            </a:r>
          </a:p>
          <a:p>
            <a:pPr algn="ctr">
              <a:buClr>
                <a:srgbClr val="A5A5A5"/>
              </a:buClr>
              <a:buSzPts val="2800"/>
            </a:pPr>
            <a:endParaRPr lang="fr-CA" sz="4000" dirty="0" smtClean="0">
              <a:solidFill>
                <a:srgbClr val="333333"/>
              </a:solidFill>
              <a:latin typeface="Teko"/>
              <a:ea typeface="Teko"/>
              <a:cs typeface="Teko"/>
              <a:sym typeface="Teko"/>
            </a:endParaRPr>
          </a:p>
          <a:p>
            <a:pPr algn="ctr">
              <a:buClr>
                <a:srgbClr val="A5A5A5"/>
              </a:buClr>
              <a:buSzPts val="2800"/>
            </a:pPr>
            <a:r>
              <a:rPr lang="fr-CA" sz="4000" dirty="0" smtClean="0">
                <a:solidFill>
                  <a:srgbClr val="333333"/>
                </a:solidFill>
                <a:latin typeface="Teko"/>
                <a:ea typeface="Teko"/>
                <a:cs typeface="Teko"/>
                <a:sym typeface="Teko"/>
              </a:rPr>
              <a:t>9 laboratoires</a:t>
            </a:r>
          </a:p>
          <a:p>
            <a:pPr algn="ctr" fontAlgn="base"/>
            <a:r>
              <a:rPr lang="fr-CA" dirty="0"/>
              <a:t>Chimie et </a:t>
            </a:r>
            <a:r>
              <a:rPr lang="fr-CA" dirty="0" smtClean="0"/>
              <a:t>microbiologie</a:t>
            </a:r>
          </a:p>
          <a:p>
            <a:pPr algn="ctr" fontAlgn="base"/>
            <a:r>
              <a:rPr lang="fr-CA" dirty="0" smtClean="0"/>
              <a:t>Fabrication </a:t>
            </a:r>
            <a:r>
              <a:rPr lang="fr-CA" dirty="0"/>
              <a:t>de panneaux et </a:t>
            </a:r>
            <a:r>
              <a:rPr lang="fr-CA" dirty="0" smtClean="0"/>
              <a:t>composites</a:t>
            </a:r>
            <a:endParaRPr lang="fr-CA" dirty="0"/>
          </a:p>
          <a:p>
            <a:pPr algn="ctr" fontAlgn="base"/>
            <a:r>
              <a:rPr lang="fr-CA" dirty="0"/>
              <a:t>Traitement et imprégnation du </a:t>
            </a:r>
            <a:r>
              <a:rPr lang="fr-CA" dirty="0" smtClean="0"/>
              <a:t>bois</a:t>
            </a:r>
            <a:endParaRPr lang="fr-CA" dirty="0"/>
          </a:p>
          <a:p>
            <a:pPr algn="ctr" fontAlgn="base"/>
            <a:r>
              <a:rPr lang="fr-CA" dirty="0"/>
              <a:t>Comportement au </a:t>
            </a:r>
            <a:r>
              <a:rPr lang="fr-CA" dirty="0" smtClean="0"/>
              <a:t>feu</a:t>
            </a:r>
            <a:endParaRPr lang="fr-CA" dirty="0"/>
          </a:p>
          <a:p>
            <a:pPr algn="ctr" fontAlgn="base"/>
            <a:r>
              <a:rPr lang="fr-CA" dirty="0"/>
              <a:t>Énergie (torréfaction, pyrolyse et </a:t>
            </a:r>
            <a:r>
              <a:rPr lang="fr-CA" dirty="0" err="1"/>
              <a:t>thermohydrolyse</a:t>
            </a:r>
            <a:r>
              <a:rPr lang="fr-CA" dirty="0"/>
              <a:t> de la biomasse</a:t>
            </a:r>
            <a:r>
              <a:rPr lang="fr-CA" dirty="0" smtClean="0"/>
              <a:t>)</a:t>
            </a:r>
            <a:endParaRPr lang="fr-CA" dirty="0"/>
          </a:p>
          <a:p>
            <a:pPr algn="ctr" fontAlgn="base"/>
            <a:r>
              <a:rPr lang="fr-CA" dirty="0"/>
              <a:t>Essais mécaniques et </a:t>
            </a:r>
            <a:r>
              <a:rPr lang="fr-CA" dirty="0" smtClean="0"/>
              <a:t>physiques</a:t>
            </a:r>
            <a:endParaRPr lang="fr-CA" dirty="0"/>
          </a:p>
          <a:p>
            <a:pPr algn="ctr" fontAlgn="base"/>
            <a:r>
              <a:rPr lang="fr-CA" dirty="0"/>
              <a:t>Performance de l’enveloppe (thermique et acoustique</a:t>
            </a:r>
            <a:r>
              <a:rPr lang="fr-CA" dirty="0" smtClean="0"/>
              <a:t>)</a:t>
            </a:r>
            <a:endParaRPr lang="fr-CA" dirty="0"/>
          </a:p>
          <a:p>
            <a:pPr algn="ctr" fontAlgn="base"/>
            <a:r>
              <a:rPr lang="fr-CA" dirty="0"/>
              <a:t>Façonnage (CNC 3 axes, gaufrier, </a:t>
            </a:r>
            <a:r>
              <a:rPr lang="fr-CA" dirty="0" smtClean="0"/>
              <a:t>etc.)</a:t>
            </a:r>
            <a:endParaRPr lang="fr-CA" dirty="0"/>
          </a:p>
          <a:p>
            <a:pPr algn="ctr" fontAlgn="base"/>
            <a:r>
              <a:rPr lang="fr-CA" dirty="0"/>
              <a:t>P</a:t>
            </a:r>
            <a:r>
              <a:rPr lang="fr-CA" dirty="0" smtClean="0"/>
              <a:t>réparation </a:t>
            </a:r>
            <a:r>
              <a:rPr lang="fr-CA" dirty="0"/>
              <a:t>et finition du </a:t>
            </a:r>
            <a:r>
              <a:rPr lang="fr-CA" dirty="0" smtClean="0"/>
              <a:t>bois</a:t>
            </a:r>
            <a:endParaRPr lang="fr-CA" dirty="0"/>
          </a:p>
          <a:p>
            <a:pPr algn="ctr">
              <a:buClr>
                <a:srgbClr val="A5A5A5"/>
              </a:buClr>
              <a:buSzPts val="2800"/>
            </a:pPr>
            <a:endParaRPr lang="fr-CA" sz="1200" dirty="0">
              <a:solidFill>
                <a:srgbClr val="333333"/>
              </a:solidFill>
              <a:latin typeface="Teko"/>
              <a:ea typeface="Teko"/>
              <a:cs typeface="Teko"/>
              <a:sym typeface="Teko"/>
            </a:endParaRPr>
          </a:p>
        </p:txBody>
      </p:sp>
      <p:pic>
        <p:nvPicPr>
          <p:cNvPr id="11" name="Google Shape;1487;p4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200" y="879605"/>
            <a:ext cx="4639526" cy="148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485;p4"/>
          <p:cNvPicPr preferRelativeResize="0">
            <a:picLocks/>
          </p:cNvPicPr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99099" y="6404"/>
            <a:ext cx="5185551" cy="5127121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pic>
      <p:pic>
        <p:nvPicPr>
          <p:cNvPr id="23" name="Google Shape;1486;p4"/>
          <p:cNvPicPr preferRelativeResize="0">
            <a:picLocks/>
          </p:cNvPicPr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5100" y="5148318"/>
            <a:ext cx="5184000" cy="5137095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pic>
      <p:sp>
        <p:nvSpPr>
          <p:cNvPr id="17" name="ZoneTexte 16"/>
          <p:cNvSpPr txBox="1"/>
          <p:nvPr/>
        </p:nvSpPr>
        <p:spPr>
          <a:xfrm rot="16200000">
            <a:off x="4926693" y="2416075"/>
            <a:ext cx="28690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/>
              <a:t>LABO D’ESSAIS MÉCANIQUES</a:t>
            </a:r>
            <a:endParaRPr lang="fr-CA" dirty="0"/>
          </a:p>
        </p:txBody>
      </p:sp>
      <p:sp>
        <p:nvSpPr>
          <p:cNvPr id="24" name="ZoneTexte 23"/>
          <p:cNvSpPr txBox="1"/>
          <p:nvPr/>
        </p:nvSpPr>
        <p:spPr>
          <a:xfrm rot="16200000">
            <a:off x="3751535" y="7528254"/>
            <a:ext cx="52193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/>
              <a:t>LABO DE FABRICATION DE PANNEAUX ET COMPOSITES</a:t>
            </a:r>
            <a:endParaRPr lang="fr-CA" dirty="0"/>
          </a:p>
        </p:txBody>
      </p:sp>
      <p:sp>
        <p:nvSpPr>
          <p:cNvPr id="25" name="ZoneTexte 24"/>
          <p:cNvSpPr txBox="1"/>
          <p:nvPr/>
        </p:nvSpPr>
        <p:spPr>
          <a:xfrm rot="5400000">
            <a:off x="15384158" y="2363600"/>
            <a:ext cx="32757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/>
              <a:t>LABO DE COMPORTEMENT AU FEU</a:t>
            </a:r>
            <a:endParaRPr lang="fr-CA" dirty="0"/>
          </a:p>
        </p:txBody>
      </p:sp>
      <p:sp>
        <p:nvSpPr>
          <p:cNvPr id="26" name="ZoneTexte 25"/>
          <p:cNvSpPr txBox="1"/>
          <p:nvPr/>
        </p:nvSpPr>
        <p:spPr>
          <a:xfrm rot="5400000">
            <a:off x="16210396" y="7635015"/>
            <a:ext cx="1653181" cy="307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/>
              <a:t>LABO DE CHIMIE</a:t>
            </a:r>
            <a:endParaRPr lang="fr-CA" dirty="0"/>
          </a:p>
        </p:txBody>
      </p:sp>
      <p:sp>
        <p:nvSpPr>
          <p:cNvPr id="13" name="Google Shape;1460;p5"/>
          <p:cNvSpPr txBox="1">
            <a:spLocks/>
          </p:cNvSpPr>
          <p:nvPr/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Tx/>
              <a:buNone/>
              <a:defRPr sz="16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709" marR="0" lvl="1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417" marR="0" lvl="2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57126" marR="0" lvl="3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742835" marR="0" lvl="4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lnSpc>
                <a:spcPct val="100000"/>
              </a:lnSpc>
              <a:buSzPts val="6000"/>
            </a:pPr>
            <a:r>
              <a:rPr lang="en-US" sz="6000" dirty="0" smtClean="0">
                <a:solidFill>
                  <a:schemeClr val="tx1"/>
                </a:solidFill>
              </a:rPr>
              <a:t>5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14" name="Google Shape;1459;p5"/>
          <p:cNvSpPr txBox="1">
            <a:spLocks/>
          </p:cNvSpPr>
          <p:nvPr/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SzPts val="1400"/>
            </a:pPr>
            <a:r>
              <a:rPr lang="en-US" dirty="0" smtClean="0">
                <a:solidFill>
                  <a:srgbClr val="878A8E"/>
                </a:solidFill>
              </a:rPr>
              <a:t>SEREX</a:t>
            </a:r>
            <a:endParaRPr lang="en-US" dirty="0">
              <a:solidFill>
                <a:srgbClr val="878A8E"/>
              </a:solidFill>
            </a:endParaRPr>
          </a:p>
        </p:txBody>
      </p:sp>
      <p:pic>
        <p:nvPicPr>
          <p:cNvPr id="33" name="Audio 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767300" y="976471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45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44">
        <p:strips dir="rd"/>
      </p:transition>
    </mc:Choice>
    <mc:Fallback xmlns="">
      <p:transition advTm="40044"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1E9"/>
        </a:solidFill>
        <a:effectLst/>
      </p:bgPr>
    </p:bg>
    <p:spTree>
      <p:nvGrpSpPr>
        <p:cNvPr id="1" name="Shape 1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2" name="Google Shape;1492;p6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SEREX</a:t>
            </a:r>
            <a:endParaRPr/>
          </a:p>
        </p:txBody>
      </p:sp>
      <p:sp>
        <p:nvSpPr>
          <p:cNvPr id="1493" name="Google Shape;1493;p6"/>
          <p:cNvSpPr txBox="1">
            <a:spLocks noGrp="1"/>
          </p:cNvSpPr>
          <p:nvPr>
            <p:ph type="sldNum" idx="12"/>
          </p:nvPr>
        </p:nvSpPr>
        <p:spPr>
          <a:xfrm>
            <a:off x="16757650" y="8877368"/>
            <a:ext cx="121920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1494" name="Google Shape;1494;p6"/>
          <p:cNvSpPr txBox="1">
            <a:spLocks noGrp="1"/>
          </p:cNvSpPr>
          <p:nvPr>
            <p:ph type="title"/>
          </p:nvPr>
        </p:nvSpPr>
        <p:spPr>
          <a:xfrm>
            <a:off x="11169650" y="2487798"/>
            <a:ext cx="5695950" cy="1046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lang="en-US" sz="6000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Projet</a:t>
            </a:r>
            <a:r>
              <a:rPr lang="en-US" sz="6000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</a:t>
            </a:r>
            <a:r>
              <a:rPr lang="en-US" sz="6000" dirty="0" smtClean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“Multicèdre”</a:t>
            </a:r>
            <a:endParaRPr sz="6000" dirty="0">
              <a:solidFill>
                <a:schemeClr val="tx1"/>
              </a:solidFill>
              <a:latin typeface="Teko"/>
              <a:ea typeface="Teko"/>
              <a:cs typeface="Teko"/>
              <a:sym typeface="Teko"/>
            </a:endParaRPr>
          </a:p>
        </p:txBody>
      </p:sp>
      <p:sp>
        <p:nvSpPr>
          <p:cNvPr id="1495" name="Google Shape;1495;p6"/>
          <p:cNvSpPr txBox="1">
            <a:spLocks noGrp="1"/>
          </p:cNvSpPr>
          <p:nvPr>
            <p:ph type="body" idx="4"/>
          </p:nvPr>
        </p:nvSpPr>
        <p:spPr>
          <a:xfrm>
            <a:off x="1396005" y="7182614"/>
            <a:ext cx="3816000" cy="644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3200" dirty="0" err="1" smtClean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Écorces</a:t>
            </a:r>
            <a:r>
              <a:rPr lang="en-US" sz="3200" dirty="0" smtClean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de </a:t>
            </a:r>
            <a:r>
              <a:rPr lang="en-US" sz="3200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cèdre</a:t>
            </a:r>
            <a:endParaRPr sz="3200" dirty="0">
              <a:solidFill>
                <a:schemeClr val="tx1"/>
              </a:solidFill>
              <a:latin typeface="Teko"/>
              <a:ea typeface="Teko"/>
              <a:cs typeface="Teko"/>
              <a:sym typeface="Teko"/>
            </a:endParaRPr>
          </a:p>
        </p:txBody>
      </p:sp>
      <p:sp>
        <p:nvSpPr>
          <p:cNvPr id="1496" name="Google Shape;1496;p6"/>
          <p:cNvSpPr txBox="1">
            <a:spLocks noGrp="1"/>
          </p:cNvSpPr>
          <p:nvPr>
            <p:ph type="body" idx="5"/>
          </p:nvPr>
        </p:nvSpPr>
        <p:spPr>
          <a:xfrm>
            <a:off x="5358089" y="2428907"/>
            <a:ext cx="3816000" cy="644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3200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Panneaux</a:t>
            </a:r>
            <a:r>
              <a:rPr lang="en-US" sz="3200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de </a:t>
            </a:r>
            <a:r>
              <a:rPr lang="en-US" sz="3200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cèdre</a:t>
            </a:r>
            <a:endParaRPr sz="3200" dirty="0">
              <a:solidFill>
                <a:schemeClr val="tx1"/>
              </a:solidFill>
              <a:latin typeface="Teko"/>
              <a:ea typeface="Teko"/>
              <a:cs typeface="Teko"/>
              <a:sym typeface="Teko"/>
            </a:endParaRPr>
          </a:p>
        </p:txBody>
      </p:sp>
      <p:sp>
        <p:nvSpPr>
          <p:cNvPr id="1498" name="Google Shape;1498;p6"/>
          <p:cNvSpPr txBox="1"/>
          <p:nvPr/>
        </p:nvSpPr>
        <p:spPr>
          <a:xfrm>
            <a:off x="11169650" y="3651600"/>
            <a:ext cx="7118350" cy="696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0" i="0" u="none" strike="noStrike" cap="none" dirty="0" err="1" smtClean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Valorisation</a:t>
            </a:r>
            <a:r>
              <a:rPr lang="en-US" sz="2800" b="0" i="0" u="none" strike="noStrike" cap="none" dirty="0" smtClean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</a:t>
            </a:r>
            <a:r>
              <a:rPr lang="en-US" sz="2800" b="0" i="0" u="none" strike="noStrike" cap="none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des </a:t>
            </a:r>
            <a:r>
              <a:rPr lang="en-US" sz="2800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coproduits</a:t>
            </a:r>
            <a:endParaRPr sz="2800" b="0" i="0" u="none" strike="noStrike" cap="none" dirty="0">
              <a:solidFill>
                <a:schemeClr val="tx1"/>
              </a:solidFill>
              <a:latin typeface="Teko"/>
              <a:ea typeface="Teko"/>
              <a:cs typeface="Teko"/>
              <a:sym typeface="Teko"/>
            </a:endParaRPr>
          </a:p>
        </p:txBody>
      </p:sp>
      <p:sp>
        <p:nvSpPr>
          <p:cNvPr id="1499" name="Google Shape;1499;p6"/>
          <p:cNvSpPr txBox="1">
            <a:spLocks noGrp="1"/>
          </p:cNvSpPr>
          <p:nvPr>
            <p:ph type="body" idx="1"/>
          </p:nvPr>
        </p:nvSpPr>
        <p:spPr>
          <a:xfrm>
            <a:off x="11599765" y="7182614"/>
            <a:ext cx="6351685" cy="1966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57142"/>
              <a:buFont typeface="Arial"/>
              <a:buNone/>
            </a:pPr>
            <a:r>
              <a:rPr lang="en-US" sz="2800" b="0" i="0" u="none" strike="noStrike" cap="none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Ce 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mandat</a:t>
            </a:r>
            <a:r>
              <a:rPr lang="en-US" sz="2800" b="0" i="0" u="none" strike="noStrike" cap="none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a 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mené</a:t>
            </a:r>
            <a:r>
              <a:rPr lang="en-US" sz="2800" b="0" i="0" u="none" strike="noStrike" cap="none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à la 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réalisation</a:t>
            </a:r>
            <a:r>
              <a:rPr lang="en-US" sz="2800" b="0" i="0" u="none" strike="noStrike" cap="none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de 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deux</a:t>
            </a:r>
            <a:r>
              <a:rPr lang="en-US" sz="2800" b="0" i="0" u="none" strike="noStrike" cap="none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projets</a:t>
            </a:r>
            <a:r>
              <a:rPr lang="en-US" sz="2800" b="0" i="0" u="none" strike="noStrike" cap="none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de recherche qui 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traitent</a:t>
            </a:r>
            <a:r>
              <a:rPr lang="en-US" sz="2800" b="0" i="0" u="none" strike="noStrike" cap="none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de la 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valorisation</a:t>
            </a:r>
            <a:r>
              <a:rPr lang="en-US" sz="2800" b="0" i="0" u="none" strike="noStrike" cap="none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des 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écorces</a:t>
            </a:r>
            <a:r>
              <a:rPr lang="en-US" sz="2800" b="0" i="0" u="none" strike="noStrike" cap="none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et des 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cheveux</a:t>
            </a:r>
            <a:r>
              <a:rPr lang="en-US" sz="2800" b="0" i="0" u="none" strike="noStrike" cap="none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de 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cèdre</a:t>
            </a:r>
            <a:r>
              <a:rPr lang="en-US" sz="2800" b="0" i="0" u="none" strike="noStrike" cap="none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par le développement 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d’isolant</a:t>
            </a:r>
            <a:r>
              <a:rPr lang="en-US" sz="2800" b="0" i="0" u="none" strike="noStrike" cap="none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thermique</a:t>
            </a:r>
            <a:r>
              <a:rPr lang="en-US" sz="2800" b="0" i="0" u="none" strike="noStrike" cap="none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en</a:t>
            </a:r>
            <a:r>
              <a:rPr lang="en-US" sz="2800" b="0" i="0" u="none" strike="noStrike" cap="none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vrac</a:t>
            </a:r>
            <a:r>
              <a:rPr lang="en-US" sz="2800" b="0" i="0" u="none" strike="noStrike" cap="none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et sous 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forme</a:t>
            </a:r>
            <a:r>
              <a:rPr lang="en-US" sz="2800" b="0" i="0" u="none" strike="noStrike" cap="none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de 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panneaux</a:t>
            </a:r>
            <a:r>
              <a:rPr lang="en-US" sz="2800" b="0" i="0" u="none" strike="noStrike" cap="none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semi-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rigides</a:t>
            </a:r>
            <a:r>
              <a:rPr lang="en-US" sz="2800" b="0" i="0" u="none" strike="noStrike" cap="none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. </a:t>
            </a:r>
            <a:endParaRPr sz="2800" dirty="0">
              <a:solidFill>
                <a:schemeClr val="tx1"/>
              </a:solidFill>
              <a:latin typeface="Teko"/>
              <a:ea typeface="Teko"/>
              <a:cs typeface="Teko"/>
              <a:sym typeface="Teko"/>
            </a:endParaRPr>
          </a:p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endParaRPr sz="16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0" name="Google Shape;1500;p6"/>
          <p:cNvSpPr txBox="1">
            <a:spLocks noGrp="1"/>
          </p:cNvSpPr>
          <p:nvPr>
            <p:ph type="body" idx="1"/>
          </p:nvPr>
        </p:nvSpPr>
        <p:spPr>
          <a:xfrm>
            <a:off x="11202773" y="4518442"/>
            <a:ext cx="6748677" cy="2496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just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</a:pPr>
            <a:r>
              <a:rPr lang="en-US" sz="2800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Mandat</a:t>
            </a:r>
            <a:endParaRPr sz="2800" dirty="0">
              <a:solidFill>
                <a:schemeClr val="tx1"/>
              </a:solidFill>
              <a:latin typeface="Teko"/>
              <a:ea typeface="Teko"/>
              <a:cs typeface="Teko"/>
              <a:sym typeface="Teko"/>
            </a:endParaRPr>
          </a:p>
          <a:p>
            <a:pPr lvl="0" indent="-45720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ts val="1600"/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Caractériser</a:t>
            </a:r>
            <a:r>
              <a:rPr lang="en-US" sz="2800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les </a:t>
            </a:r>
            <a:r>
              <a:rPr lang="en-US" sz="2800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résidus</a:t>
            </a:r>
            <a:r>
              <a:rPr lang="en-US" sz="2800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(</a:t>
            </a:r>
            <a:r>
              <a:rPr lang="en-US" sz="2800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humidité</a:t>
            </a:r>
            <a:r>
              <a:rPr lang="en-US" sz="2800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granulométrie</a:t>
            </a:r>
            <a:r>
              <a:rPr lang="en-US" sz="2800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et </a:t>
            </a:r>
            <a:r>
              <a:rPr lang="en-US" sz="2800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conductivité</a:t>
            </a:r>
            <a:r>
              <a:rPr lang="en-US" sz="2800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thermique</a:t>
            </a:r>
            <a:r>
              <a:rPr lang="en-US" sz="2800" dirty="0" smtClean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).</a:t>
            </a:r>
            <a:endParaRPr sz="2800" dirty="0">
              <a:solidFill>
                <a:schemeClr val="tx1"/>
              </a:solidFill>
              <a:latin typeface="Teko"/>
              <a:ea typeface="Teko"/>
              <a:cs typeface="Teko"/>
              <a:sym typeface="Teko"/>
            </a:endParaRPr>
          </a:p>
          <a:p>
            <a:pPr lvl="0" indent="-45720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ts val="16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Proposer des </a:t>
            </a:r>
            <a:r>
              <a:rPr lang="en-US" sz="2800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produits</a:t>
            </a:r>
            <a:r>
              <a:rPr lang="en-US" sz="2800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à </a:t>
            </a:r>
            <a:r>
              <a:rPr lang="en-US" sz="2800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développer</a:t>
            </a:r>
            <a:r>
              <a:rPr lang="en-US" sz="2800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à </a:t>
            </a:r>
            <a:r>
              <a:rPr lang="en-US" sz="2800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partir</a:t>
            </a:r>
            <a:r>
              <a:rPr lang="en-US" sz="2800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des </a:t>
            </a:r>
            <a:r>
              <a:rPr lang="en-US" sz="2800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coproduits</a:t>
            </a:r>
            <a:r>
              <a:rPr lang="en-US" sz="2800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.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1502" name="Google Shape;1502;p6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69650" y="833778"/>
            <a:ext cx="4639526" cy="1483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3" name="Google Shape;1503;p6"/>
          <p:cNvSpPr txBox="1"/>
          <p:nvPr/>
        </p:nvSpPr>
        <p:spPr>
          <a:xfrm rot="-5400000">
            <a:off x="10215667" y="7689003"/>
            <a:ext cx="1772703" cy="604025"/>
          </a:xfrm>
          <a:prstGeom prst="rect">
            <a:avLst/>
          </a:prstGeom>
          <a:solidFill>
            <a:srgbClr val="A5CF4C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lang="en-US" sz="3600" b="0" i="0" u="none" strike="noStrike" cap="none" dirty="0">
                <a:solidFill>
                  <a:schemeClr val="dk2"/>
                </a:solidFill>
                <a:latin typeface="Teko"/>
                <a:ea typeface="Teko"/>
                <a:cs typeface="Teko"/>
                <a:sym typeface="Teko"/>
              </a:rPr>
              <a:t>Conclusion</a:t>
            </a:r>
            <a:endParaRPr dirty="0"/>
          </a:p>
        </p:txBody>
      </p:sp>
      <p:pic>
        <p:nvPicPr>
          <p:cNvPr id="4" name="Espace réservé pour une image  3"/>
          <p:cNvPicPr>
            <a:picLocks noGrp="1" noChangeAspect="1"/>
          </p:cNvPicPr>
          <p:nvPr>
            <p:ph type="pic" idx="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Espace réservé pour une image  5"/>
          <p:cNvPicPr>
            <a:picLocks noGrp="1" noChangeAspect="1"/>
          </p:cNvPicPr>
          <p:nvPr>
            <p:ph type="pic" idx="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33513" y="-7938"/>
            <a:ext cx="3816350" cy="7015163"/>
          </a:xfrm>
        </p:spPr>
      </p:pic>
      <p:pic>
        <p:nvPicPr>
          <p:cNvPr id="20" name="Audio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767300" y="9764713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1355">
        <p:strips dir="rd"/>
      </p:transition>
    </mc:Choice>
    <mc:Fallback xmlns="">
      <p:transition advTm="51355"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" name="Google Shape;1508;p7"/>
          <p:cNvSpPr txBox="1">
            <a:spLocks noGrp="1"/>
          </p:cNvSpPr>
          <p:nvPr>
            <p:ph type="ftr" idx="11"/>
          </p:nvPr>
        </p:nvSpPr>
        <p:spPr>
          <a:xfrm>
            <a:off x="16915950" y="9616424"/>
            <a:ext cx="1071716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SEREX</a:t>
            </a:r>
            <a:endParaRPr/>
          </a:p>
        </p:txBody>
      </p:sp>
      <p:sp>
        <p:nvSpPr>
          <p:cNvPr id="1509" name="Google Shape;1509;p7"/>
          <p:cNvSpPr txBox="1">
            <a:spLocks noGrp="1"/>
          </p:cNvSpPr>
          <p:nvPr>
            <p:ph type="sldNum" idx="12"/>
          </p:nvPr>
        </p:nvSpPr>
        <p:spPr>
          <a:xfrm>
            <a:off x="17196169" y="8764596"/>
            <a:ext cx="791497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fld id="{00000000-1234-1234-1234-123412341234}" type="slidenum">
              <a:rPr lang="en-US">
                <a:solidFill>
                  <a:srgbClr val="535353"/>
                </a:solidFill>
              </a:rPr>
              <a:t>7</a:t>
            </a:fld>
            <a:endParaRPr>
              <a:solidFill>
                <a:srgbClr val="535353"/>
              </a:solidFill>
            </a:endParaRPr>
          </a:p>
        </p:txBody>
      </p:sp>
      <p:sp>
        <p:nvSpPr>
          <p:cNvPr id="1510" name="Google Shape;1510;p7"/>
          <p:cNvSpPr txBox="1">
            <a:spLocks noGrp="1"/>
          </p:cNvSpPr>
          <p:nvPr>
            <p:ph type="title"/>
          </p:nvPr>
        </p:nvSpPr>
        <p:spPr>
          <a:xfrm>
            <a:off x="1403349" y="2567091"/>
            <a:ext cx="7740650" cy="1141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</a:pPr>
            <a:r>
              <a:rPr lang="en-US" sz="6000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Projet</a:t>
            </a:r>
            <a:r>
              <a:rPr lang="en-US" sz="6000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</a:t>
            </a:r>
            <a:r>
              <a:rPr lang="en-US" sz="6000" dirty="0" smtClean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“Les </a:t>
            </a:r>
            <a:r>
              <a:rPr lang="en-US" sz="6000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écrans</a:t>
            </a:r>
            <a:r>
              <a:rPr lang="en-US" sz="6000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</a:t>
            </a:r>
            <a:r>
              <a:rPr lang="en-US" sz="6000" dirty="0" err="1" smtClean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verts</a:t>
            </a:r>
            <a:r>
              <a:rPr lang="en-US" sz="6000" dirty="0" smtClean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”</a:t>
            </a:r>
            <a:endParaRPr sz="6000" dirty="0">
              <a:solidFill>
                <a:schemeClr val="tx1"/>
              </a:solidFill>
              <a:latin typeface="Teko"/>
              <a:ea typeface="Teko"/>
              <a:cs typeface="Teko"/>
              <a:sym typeface="Teko"/>
            </a:endParaRPr>
          </a:p>
        </p:txBody>
      </p:sp>
      <p:sp>
        <p:nvSpPr>
          <p:cNvPr id="1511" name="Google Shape;1511;p7"/>
          <p:cNvSpPr txBox="1">
            <a:spLocks noGrp="1"/>
          </p:cNvSpPr>
          <p:nvPr>
            <p:ph type="body" idx="1"/>
          </p:nvPr>
        </p:nvSpPr>
        <p:spPr>
          <a:xfrm>
            <a:off x="1193724" y="4533820"/>
            <a:ext cx="8159902" cy="2663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</a:pPr>
            <a:r>
              <a:rPr lang="en-US" sz="2800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Mandat</a:t>
            </a:r>
            <a:endParaRPr dirty="0">
              <a:solidFill>
                <a:schemeClr val="tx1"/>
              </a:solidFill>
            </a:endParaRPr>
          </a:p>
          <a:p>
            <a:pPr marL="457200" lvl="0" indent="-2794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endParaRPr sz="2800" dirty="0">
              <a:solidFill>
                <a:schemeClr val="tx1"/>
              </a:solidFill>
              <a:latin typeface="Teko"/>
              <a:ea typeface="Teko"/>
              <a:cs typeface="Teko"/>
              <a:sym typeface="Teko"/>
            </a:endParaRPr>
          </a:p>
          <a:p>
            <a:pPr marL="28575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/>
              <a:buChar char="•"/>
            </a:pPr>
            <a:r>
              <a:rPr lang="en-US" sz="2800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Réaliser</a:t>
            </a:r>
            <a:r>
              <a:rPr lang="en-US" sz="2800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une</a:t>
            </a:r>
            <a:r>
              <a:rPr lang="en-US" sz="2800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veille</a:t>
            </a:r>
            <a:r>
              <a:rPr lang="en-US" sz="2800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sur les tests et les </a:t>
            </a:r>
            <a:r>
              <a:rPr lang="en-US" sz="2800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normes</a:t>
            </a:r>
            <a:r>
              <a:rPr lang="en-US" sz="2800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utilisés</a:t>
            </a:r>
            <a:r>
              <a:rPr lang="en-US" sz="2800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à </a:t>
            </a:r>
            <a:r>
              <a:rPr lang="en-US" sz="2800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l’extérieur</a:t>
            </a:r>
            <a:r>
              <a:rPr lang="en-US" sz="2800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du Canada pour les </a:t>
            </a:r>
            <a:r>
              <a:rPr lang="en-US" sz="2800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murs</a:t>
            </a:r>
            <a:r>
              <a:rPr lang="en-US" sz="2800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antibruit</a:t>
            </a:r>
            <a:r>
              <a:rPr lang="en-US" sz="2800" dirty="0" smtClean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autoroutiers</a:t>
            </a:r>
            <a:r>
              <a:rPr lang="en-US" sz="2800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.</a:t>
            </a:r>
            <a:endParaRPr sz="2800" dirty="0">
              <a:solidFill>
                <a:schemeClr val="tx1"/>
              </a:solidFill>
              <a:latin typeface="Teko"/>
              <a:ea typeface="Teko"/>
              <a:cs typeface="Teko"/>
              <a:sym typeface="Teko"/>
            </a:endParaRPr>
          </a:p>
          <a:p>
            <a:pPr marL="28575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/>
              <a:buChar char="•"/>
            </a:pPr>
            <a:r>
              <a:rPr lang="en-US" sz="2800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Recueillir</a:t>
            </a:r>
            <a:r>
              <a:rPr lang="en-US" sz="2800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l’information</a:t>
            </a:r>
            <a:r>
              <a:rPr lang="en-US" sz="2800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scientifique</a:t>
            </a:r>
            <a:r>
              <a:rPr lang="en-US" sz="2800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sur les </a:t>
            </a:r>
            <a:r>
              <a:rPr lang="en-US" sz="2800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facteurs</a:t>
            </a:r>
            <a:r>
              <a:rPr lang="en-US" sz="2800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affectant</a:t>
            </a:r>
            <a:r>
              <a:rPr lang="en-US" sz="2800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la </a:t>
            </a:r>
            <a:r>
              <a:rPr lang="en-US" sz="2800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dégradation</a:t>
            </a:r>
            <a:r>
              <a:rPr lang="en-US" sz="2800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du bois </a:t>
            </a:r>
            <a:r>
              <a:rPr lang="en-US" sz="2800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utilisé</a:t>
            </a:r>
            <a:r>
              <a:rPr lang="en-US" sz="2800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en</a:t>
            </a:r>
            <a:r>
              <a:rPr lang="en-US" sz="2800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bordure des </a:t>
            </a:r>
            <a:r>
              <a:rPr lang="en-US" sz="2800" dirty="0" smtClean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routes </a:t>
            </a:r>
            <a:r>
              <a:rPr lang="en-US" sz="2800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qui </a:t>
            </a:r>
            <a:r>
              <a:rPr lang="en-US" sz="2800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est</a:t>
            </a:r>
            <a:r>
              <a:rPr lang="en-US" sz="2800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particulièrement</a:t>
            </a:r>
            <a:r>
              <a:rPr lang="en-US" sz="2800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sévère</a:t>
            </a:r>
            <a:r>
              <a:rPr lang="en-US" sz="2800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en</a:t>
            </a:r>
            <a:r>
              <a:rPr lang="en-US" sz="2800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hiver au Canada.</a:t>
            </a:r>
            <a:endParaRPr sz="2800" dirty="0">
              <a:solidFill>
                <a:schemeClr val="tx1"/>
              </a:solidFill>
              <a:latin typeface="Teko"/>
              <a:ea typeface="Teko"/>
              <a:cs typeface="Teko"/>
              <a:sym typeface="Teko"/>
            </a:endParaRPr>
          </a:p>
        </p:txBody>
      </p:sp>
      <p:sp>
        <p:nvSpPr>
          <p:cNvPr id="1512" name="Google Shape;1512;p7"/>
          <p:cNvSpPr txBox="1">
            <a:spLocks noGrp="1"/>
          </p:cNvSpPr>
          <p:nvPr>
            <p:ph type="body" idx="3"/>
          </p:nvPr>
        </p:nvSpPr>
        <p:spPr>
          <a:xfrm>
            <a:off x="1403349" y="3465810"/>
            <a:ext cx="7221904" cy="670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en-US" sz="300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Produire selon les principes du développement durable</a:t>
            </a:r>
            <a:endParaRPr>
              <a:solidFill>
                <a:schemeClr val="tx1"/>
              </a:solidFill>
              <a:latin typeface="Teko"/>
              <a:ea typeface="Teko"/>
              <a:cs typeface="Teko"/>
              <a:sym typeface="Teko"/>
            </a:endParaRPr>
          </a:p>
        </p:txBody>
      </p:sp>
      <p:pic>
        <p:nvPicPr>
          <p:cNvPr id="1513" name="Google Shape;1513;p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16" r="22017"/>
          <a:stretch/>
        </p:blipFill>
        <p:spPr>
          <a:xfrm>
            <a:off x="11160124" y="-1"/>
            <a:ext cx="5724525" cy="10285413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pic>
      <p:pic>
        <p:nvPicPr>
          <p:cNvPr id="1514" name="Google Shape;1514;p7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3349" y="633932"/>
            <a:ext cx="4639526" cy="1483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5" name="Google Shape;1515;p7"/>
          <p:cNvSpPr txBox="1"/>
          <p:nvPr/>
        </p:nvSpPr>
        <p:spPr>
          <a:xfrm rot="-5400000">
            <a:off x="149070" y="8318436"/>
            <a:ext cx="1726920" cy="604025"/>
          </a:xfrm>
          <a:prstGeom prst="rect">
            <a:avLst/>
          </a:prstGeom>
          <a:solidFill>
            <a:srgbClr val="A5CF4C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62162"/>
              <a:buFont typeface="Arial"/>
              <a:buNone/>
            </a:pPr>
            <a:r>
              <a:rPr lang="en-US" sz="3600" b="0" i="0" u="none" strike="noStrike" cap="none" dirty="0">
                <a:solidFill>
                  <a:schemeClr val="dk2"/>
                </a:solidFill>
                <a:latin typeface="Teko"/>
                <a:ea typeface="Teko"/>
                <a:cs typeface="Teko"/>
                <a:sym typeface="Teko"/>
              </a:rPr>
              <a:t>Conclusion</a:t>
            </a:r>
            <a:endParaRPr dirty="0"/>
          </a:p>
        </p:txBody>
      </p:sp>
      <p:sp>
        <p:nvSpPr>
          <p:cNvPr id="1516" name="Google Shape;1516;p7"/>
          <p:cNvSpPr txBox="1"/>
          <p:nvPr/>
        </p:nvSpPr>
        <p:spPr>
          <a:xfrm>
            <a:off x="1470302" y="7953455"/>
            <a:ext cx="7979547" cy="2258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en-US" sz="2800" b="0" i="0" u="none" strike="noStrike" cap="none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Ce 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mandat</a:t>
            </a:r>
            <a:r>
              <a:rPr lang="en-US" sz="2800" b="0" i="0" u="none" strike="noStrike" cap="none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a 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permis</a:t>
            </a:r>
            <a:r>
              <a:rPr lang="en-US" sz="2800" b="0" i="0" u="none" strike="noStrike" cap="none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d’initier</a:t>
            </a:r>
            <a:r>
              <a:rPr lang="en-US" sz="2800" b="0" i="0" u="none" strike="noStrike" cap="none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un 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projet</a:t>
            </a:r>
            <a:r>
              <a:rPr lang="en-US" sz="2800" b="0" i="0" u="none" strike="noStrike" cap="none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pour 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développer</a:t>
            </a:r>
            <a:r>
              <a:rPr lang="en-US" sz="2800" b="0" i="0" u="none" strike="noStrike" cap="none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un 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isolant</a:t>
            </a:r>
            <a:r>
              <a:rPr lang="en-US" sz="2800" b="0" i="0" u="none" strike="noStrike" cap="none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acoustique</a:t>
            </a:r>
            <a:r>
              <a:rPr lang="en-US" sz="2800" b="0" i="0" u="none" strike="noStrike" cap="none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à 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partir</a:t>
            </a:r>
            <a:r>
              <a:rPr lang="en-US" sz="2800" b="0" i="0" u="none" strike="noStrike" cap="none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de 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tiges</a:t>
            </a:r>
            <a:r>
              <a:rPr lang="en-US" sz="2800" b="0" i="0" u="none" strike="noStrike" cap="none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de 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saule</a:t>
            </a:r>
            <a:r>
              <a:rPr lang="en-US" sz="2800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. U</a:t>
            </a:r>
            <a:r>
              <a:rPr lang="en-US" sz="2800" b="0" i="0" u="none" strike="noStrike" cap="none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n 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autre</a:t>
            </a:r>
            <a:r>
              <a:rPr lang="en-US" sz="2800" b="0" i="0" u="none" strike="noStrike" cap="none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projet</a:t>
            </a:r>
            <a:r>
              <a:rPr lang="en-US" sz="2800" b="0" i="0" u="none" strike="noStrike" cap="none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sur la 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caractérisation</a:t>
            </a:r>
            <a:r>
              <a:rPr lang="en-US" sz="2800" b="0" i="0" u="none" strike="noStrike" cap="none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des 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tiges</a:t>
            </a:r>
            <a:r>
              <a:rPr lang="en-US" sz="2800" b="0" i="0" u="none" strike="noStrike" cap="none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de 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saule</a:t>
            </a:r>
            <a:r>
              <a:rPr lang="en-US" sz="2800" b="0" i="0" u="none" strike="noStrike" cap="none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en</a:t>
            </a:r>
            <a:r>
              <a:rPr lang="en-US" sz="2800" b="0" i="0" u="none" strike="noStrike" cap="none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fonction</a:t>
            </a:r>
            <a:r>
              <a:rPr lang="en-US" sz="2800" b="0" i="0" u="none" strike="noStrike" cap="none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des conditions 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climatiques</a:t>
            </a:r>
            <a:r>
              <a:rPr lang="en-US" sz="2800" b="0" i="0" u="none" strike="noStrike" cap="none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a 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aussi</a:t>
            </a:r>
            <a:r>
              <a:rPr lang="en-US" sz="2800" b="0" i="0" u="none" strike="noStrike" cap="none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été</a:t>
            </a:r>
            <a:r>
              <a:rPr lang="en-US" sz="2800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créé</a:t>
            </a:r>
            <a:r>
              <a:rPr lang="en-US" sz="2800" b="0" i="0" u="none" strike="noStrike" cap="none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.</a:t>
            </a:r>
            <a:endParaRPr dirty="0">
              <a:solidFill>
                <a:schemeClr val="tx1"/>
              </a:solidFill>
            </a:endParaRPr>
          </a:p>
        </p:txBody>
      </p:sp>
      <p:cxnSp>
        <p:nvCxnSpPr>
          <p:cNvPr id="1517" name="Google Shape;1517;p7"/>
          <p:cNvCxnSpPr/>
          <p:nvPr/>
        </p:nvCxnSpPr>
        <p:spPr>
          <a:xfrm>
            <a:off x="1314424" y="5104306"/>
            <a:ext cx="8039202" cy="20587"/>
          </a:xfrm>
          <a:prstGeom prst="straightConnector1">
            <a:avLst/>
          </a:prstGeom>
          <a:noFill/>
          <a:ln w="9525" cap="flat" cmpd="sng">
            <a:solidFill>
              <a:schemeClr val="bg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767300" y="9764713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820">
        <p:strips dir="rd"/>
      </p:transition>
    </mc:Choice>
    <mc:Fallback xmlns="">
      <p:transition advTm="50820"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1E9"/>
        </a:solidFill>
        <a:effectLst/>
      </p:bgPr>
    </p:bg>
    <p:spTree>
      <p:nvGrpSpPr>
        <p:cNvPr id="1" name="Shape 1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2" name="Google Shape;1522;p117"/>
          <p:cNvSpPr txBox="1">
            <a:spLocks noGrp="1"/>
          </p:cNvSpPr>
          <p:nvPr>
            <p:ph type="ftr" idx="11"/>
          </p:nvPr>
        </p:nvSpPr>
        <p:spPr>
          <a:xfrm>
            <a:off x="11169650" y="9616425"/>
            <a:ext cx="67818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SEREX</a:t>
            </a:r>
            <a:endParaRPr/>
          </a:p>
        </p:txBody>
      </p:sp>
      <p:sp>
        <p:nvSpPr>
          <p:cNvPr id="1523" name="Google Shape;1523;p117"/>
          <p:cNvSpPr txBox="1">
            <a:spLocks noGrp="1"/>
          </p:cNvSpPr>
          <p:nvPr>
            <p:ph type="sldNum" idx="12"/>
          </p:nvPr>
        </p:nvSpPr>
        <p:spPr>
          <a:xfrm>
            <a:off x="15265400" y="8877368"/>
            <a:ext cx="2711450" cy="101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fld id="{00000000-1234-1234-1234-123412341234}" type="slidenum">
              <a:rPr lang="en-US">
                <a:solidFill>
                  <a:srgbClr val="696969"/>
                </a:solidFill>
              </a:rPr>
              <a:t>8</a:t>
            </a:fld>
            <a:endParaRPr>
              <a:solidFill>
                <a:srgbClr val="696969"/>
              </a:solidFill>
            </a:endParaRPr>
          </a:p>
        </p:txBody>
      </p:sp>
      <p:sp>
        <p:nvSpPr>
          <p:cNvPr id="1524" name="Google Shape;1524;p117"/>
          <p:cNvSpPr txBox="1">
            <a:spLocks noGrp="1"/>
          </p:cNvSpPr>
          <p:nvPr>
            <p:ph type="body" idx="1"/>
          </p:nvPr>
        </p:nvSpPr>
        <p:spPr>
          <a:xfrm>
            <a:off x="9625546" y="3940708"/>
            <a:ext cx="5822349" cy="921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just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</a:pPr>
            <a:r>
              <a:rPr lang="en-US" sz="3000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Contrôle</a:t>
            </a:r>
            <a:r>
              <a:rPr lang="en-US" sz="3000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de la </a:t>
            </a:r>
            <a:r>
              <a:rPr lang="en-US" sz="3000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qualité</a:t>
            </a:r>
            <a:r>
              <a:rPr lang="en-US" sz="3000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des </a:t>
            </a:r>
            <a:r>
              <a:rPr lang="en-US" sz="3000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produits</a:t>
            </a:r>
            <a:endParaRPr sz="3000" dirty="0">
              <a:solidFill>
                <a:schemeClr val="tx1"/>
              </a:solidFill>
              <a:latin typeface="Teko"/>
              <a:ea typeface="Teko"/>
              <a:cs typeface="Teko"/>
              <a:sym typeface="Teko"/>
            </a:endParaRPr>
          </a:p>
          <a:p>
            <a:pPr marL="0" lvl="0" indent="0" algn="just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</a:pPr>
            <a:endParaRPr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5" name="Google Shape;1525;p117"/>
          <p:cNvSpPr txBox="1">
            <a:spLocks noGrp="1"/>
          </p:cNvSpPr>
          <p:nvPr>
            <p:ph type="title"/>
          </p:nvPr>
        </p:nvSpPr>
        <p:spPr>
          <a:xfrm>
            <a:off x="9625546" y="2452493"/>
            <a:ext cx="8023123" cy="1670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US" sz="6000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Projet</a:t>
            </a:r>
            <a:r>
              <a:rPr lang="en-US" sz="6000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</a:t>
            </a:r>
            <a:r>
              <a:rPr lang="en-US" sz="6000" dirty="0" smtClean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“</a:t>
            </a:r>
            <a:r>
              <a:rPr lang="en-US" sz="6000" dirty="0" err="1" smtClean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Maison</a:t>
            </a:r>
            <a:r>
              <a:rPr lang="en-US" sz="6000" dirty="0" smtClean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Ultima-Eco.v1”</a:t>
            </a:r>
            <a:endParaRPr sz="6000" dirty="0">
              <a:solidFill>
                <a:schemeClr val="tx1"/>
              </a:solidFill>
              <a:latin typeface="Teko"/>
              <a:ea typeface="Teko"/>
              <a:cs typeface="Teko"/>
              <a:sym typeface="Teko"/>
            </a:endParaRPr>
          </a:p>
        </p:txBody>
      </p:sp>
      <p:pic>
        <p:nvPicPr>
          <p:cNvPr id="1526" name="Google Shape;1526;p11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906350"/>
            <a:ext cx="9144000" cy="3743325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pic>
      <p:pic>
        <p:nvPicPr>
          <p:cNvPr id="1527" name="Google Shape;1527;p117"/>
          <p:cNvPicPr preferRelativeResize="0">
            <a:picLocks noGrp="1"/>
          </p:cNvPicPr>
          <p:nvPr>
            <p:ph type="pic" idx="3"/>
          </p:nvPr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00" y="5143509"/>
            <a:ext cx="9144000" cy="3743325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pic>
      <p:sp>
        <p:nvSpPr>
          <p:cNvPr id="1528" name="Google Shape;1528;p117"/>
          <p:cNvSpPr txBox="1"/>
          <p:nvPr/>
        </p:nvSpPr>
        <p:spPr>
          <a:xfrm>
            <a:off x="508593" y="4592855"/>
            <a:ext cx="8416786" cy="3968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Mandat</a:t>
            </a:r>
            <a:endParaRPr dirty="0">
              <a:solidFill>
                <a:schemeClr val="tx1"/>
              </a:solidFill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tx1"/>
              </a:solidFill>
              <a:latin typeface="Teko"/>
              <a:ea typeface="Teko"/>
              <a:cs typeface="Teko"/>
              <a:sym typeface="Teko"/>
            </a:endParaRPr>
          </a:p>
          <a:p>
            <a:pPr marL="28575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/>
              <a:buChar char="•"/>
            </a:pPr>
            <a:r>
              <a:rPr lang="en-US" sz="2800" b="0" i="0" u="none" strike="noStrike" cap="none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Évaluer</a:t>
            </a:r>
            <a:r>
              <a:rPr lang="en-US" sz="2800" b="0" i="0" u="none" strike="noStrike" cap="none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la 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qualité</a:t>
            </a:r>
            <a:r>
              <a:rPr lang="en-US" sz="2800" b="0" i="0" u="none" strike="noStrike" cap="none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de 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l’environnement</a:t>
            </a:r>
            <a:r>
              <a:rPr lang="en-US" sz="2800" b="0" i="0" u="none" strike="noStrike" cap="none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intérieur</a:t>
            </a:r>
            <a:r>
              <a:rPr lang="en-US" sz="2800" b="0" i="0" u="none" strike="noStrike" cap="none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d’une</a:t>
            </a:r>
            <a:r>
              <a:rPr lang="en-US" sz="2800" b="0" i="0" u="none" strike="noStrike" cap="none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maison</a:t>
            </a:r>
            <a:r>
              <a:rPr lang="en-US" sz="2800" b="0" i="0" u="none" strike="noStrike" cap="none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vitrine </a:t>
            </a:r>
            <a:r>
              <a:rPr lang="en-US" sz="2800" b="0" i="0" u="none" strike="noStrike" cap="none" dirty="0" err="1" smtClean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écologique</a:t>
            </a:r>
            <a:r>
              <a:rPr lang="en-US" sz="2800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.</a:t>
            </a:r>
            <a:endParaRPr sz="2800" b="0" i="0" u="none" strike="noStrike" cap="none" dirty="0">
              <a:solidFill>
                <a:schemeClr val="tx1"/>
              </a:solidFill>
              <a:latin typeface="Teko"/>
              <a:ea typeface="Teko"/>
              <a:cs typeface="Teko"/>
              <a:sym typeface="Teko"/>
            </a:endParaRPr>
          </a:p>
          <a:p>
            <a:pPr marL="28575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/>
              <a:buChar char="•"/>
            </a:pPr>
            <a:r>
              <a:rPr lang="en-US" sz="2800" b="0" i="0" u="none" strike="noStrike" cap="none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Mesurer</a:t>
            </a:r>
            <a:r>
              <a:rPr lang="en-US" sz="2800" b="0" i="0" u="none" strike="noStrike" cap="none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, 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valider</a:t>
            </a:r>
            <a:r>
              <a:rPr lang="en-US" sz="2800" b="0" i="0" u="none" strike="noStrike" cap="none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et comparer la performance 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hygrothermique</a:t>
            </a:r>
            <a:r>
              <a:rPr lang="en-US" sz="2800" b="0" i="0" u="none" strike="noStrike" cap="none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de 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l’enveloppe</a:t>
            </a:r>
            <a:r>
              <a:rPr lang="en-US" sz="2800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 : </a:t>
            </a:r>
            <a:r>
              <a:rPr lang="en-US" sz="2800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m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onitor</a:t>
            </a:r>
            <a:r>
              <a:rPr lang="en-US" sz="2800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age</a:t>
            </a:r>
            <a:r>
              <a:rPr lang="en-US" sz="2800" b="0" i="0" u="none" strike="noStrike" cap="none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, simulations 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informatiques</a:t>
            </a:r>
            <a:r>
              <a:rPr lang="en-US" sz="2800" b="0" i="0" u="none" strike="noStrike" cap="none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, 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analyse</a:t>
            </a:r>
            <a:r>
              <a:rPr lang="en-US" sz="2800" b="0" i="0" u="none" strike="noStrike" cap="none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et 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recommandations</a:t>
            </a:r>
            <a:r>
              <a:rPr lang="en-US" sz="2800" b="0" i="0" u="none" strike="noStrike" cap="none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.</a:t>
            </a:r>
            <a:endParaRPr sz="2800" b="0" i="0" u="none" strike="noStrike" cap="none" dirty="0">
              <a:solidFill>
                <a:schemeClr val="tx1"/>
              </a:solidFill>
              <a:latin typeface="Teko"/>
              <a:ea typeface="Teko"/>
              <a:cs typeface="Teko"/>
              <a:sym typeface="Teko"/>
            </a:endParaRPr>
          </a:p>
        </p:txBody>
      </p:sp>
      <p:pic>
        <p:nvPicPr>
          <p:cNvPr id="1529" name="Google Shape;1529;p117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5546" y="1048850"/>
            <a:ext cx="4639526" cy="1483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0" name="Google Shape;1530;p117"/>
          <p:cNvSpPr txBox="1"/>
          <p:nvPr/>
        </p:nvSpPr>
        <p:spPr>
          <a:xfrm rot="-5400000">
            <a:off x="-100904" y="8956468"/>
            <a:ext cx="1356842" cy="481929"/>
          </a:xfrm>
          <a:prstGeom prst="rect">
            <a:avLst/>
          </a:prstGeom>
          <a:solidFill>
            <a:srgbClr val="A5CF4C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 fontScale="77500" lnSpcReduction="2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14285"/>
              <a:buFont typeface="Arial"/>
              <a:buNone/>
            </a:pPr>
            <a:r>
              <a:rPr lang="en-US" sz="3600" b="0" i="0" u="none" strike="noStrike" cap="none" dirty="0">
                <a:solidFill>
                  <a:schemeClr val="dk2"/>
                </a:solidFill>
                <a:latin typeface="Teko"/>
                <a:ea typeface="Teko"/>
                <a:cs typeface="Teko"/>
                <a:sym typeface="Teko"/>
              </a:rPr>
              <a:t>Conclusion</a:t>
            </a:r>
            <a:endParaRPr dirty="0"/>
          </a:p>
        </p:txBody>
      </p:sp>
      <p:sp>
        <p:nvSpPr>
          <p:cNvPr id="1531" name="Google Shape;1531;p117"/>
          <p:cNvSpPr txBox="1"/>
          <p:nvPr/>
        </p:nvSpPr>
        <p:spPr>
          <a:xfrm>
            <a:off x="818481" y="8256445"/>
            <a:ext cx="7979547" cy="1470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/>
            </a:r>
            <a:br>
              <a:rPr lang="en-US" sz="2800" b="0" i="0" u="none" strike="noStrike" cap="none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</a:br>
            <a:r>
              <a:rPr lang="en-US" sz="2800" b="0" i="0" u="none" strike="noStrike" cap="none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L’entreprise</a:t>
            </a:r>
            <a:r>
              <a:rPr lang="en-US" sz="2800" b="0" i="0" u="none" strike="noStrike" cap="none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mettra</a:t>
            </a:r>
            <a:r>
              <a:rPr lang="en-US" sz="2800" b="0" i="0" u="none" strike="noStrike" cap="none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en</a:t>
            </a:r>
            <a:r>
              <a:rPr lang="en-US" sz="2800" b="0" i="0" u="none" strike="noStrike" cap="none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application les 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recommandations</a:t>
            </a:r>
            <a:r>
              <a:rPr lang="en-US" sz="2800" b="0" i="0" u="none" strike="noStrike" cap="none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émises</a:t>
            </a:r>
            <a:r>
              <a:rPr lang="en-US" sz="2800" b="0" i="0" u="none" strike="noStrike" cap="none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pour 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une</a:t>
            </a:r>
            <a:r>
              <a:rPr lang="en-US" sz="2800" b="0" i="0" u="none" strike="noStrike" cap="none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meilleure</a:t>
            </a:r>
            <a:r>
              <a:rPr lang="en-US" sz="2800" b="0" i="0" u="none" strike="noStrike" cap="none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performance 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globale</a:t>
            </a:r>
            <a:r>
              <a:rPr lang="en-US" sz="2800" b="0" i="0" u="none" strike="noStrike" cap="none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dans</a:t>
            </a:r>
            <a:r>
              <a:rPr lang="en-US" sz="2800" b="0" i="0" u="none" strike="noStrike" cap="none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la 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prochaine</a:t>
            </a:r>
            <a:r>
              <a:rPr lang="en-US" sz="2800" b="0" i="0" u="none" strike="noStrike" cap="none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version de 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sa</a:t>
            </a:r>
            <a:r>
              <a:rPr lang="en-US" sz="2800" b="0" i="0" u="none" strike="noStrike" cap="none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 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maison</a:t>
            </a:r>
            <a:r>
              <a:rPr lang="en-US" sz="2800" b="0" i="0" u="none" strike="noStrike" cap="none" dirty="0">
                <a:solidFill>
                  <a:schemeClr val="tx1"/>
                </a:solidFill>
                <a:latin typeface="Teko"/>
                <a:ea typeface="Teko"/>
                <a:cs typeface="Teko"/>
                <a:sym typeface="Teko"/>
              </a:rPr>
              <a:t>.</a:t>
            </a:r>
            <a:endParaRPr sz="2800" b="0" i="0" u="none" strike="noStrike" cap="none" dirty="0">
              <a:solidFill>
                <a:schemeClr val="tx1"/>
              </a:solidFill>
              <a:latin typeface="Teko"/>
              <a:ea typeface="Teko"/>
              <a:cs typeface="Teko"/>
              <a:sym typeface="Teko"/>
            </a:endParaRPr>
          </a:p>
        </p:txBody>
      </p:sp>
      <p:cxnSp>
        <p:nvCxnSpPr>
          <p:cNvPr id="1532" name="Google Shape;1532;p117"/>
          <p:cNvCxnSpPr/>
          <p:nvPr/>
        </p:nvCxnSpPr>
        <p:spPr>
          <a:xfrm>
            <a:off x="532299" y="5563755"/>
            <a:ext cx="8493714" cy="0"/>
          </a:xfrm>
          <a:prstGeom prst="straightConnector1">
            <a:avLst/>
          </a:prstGeom>
          <a:noFill/>
          <a:ln w="9525" cap="flat" cmpd="sng">
            <a:solidFill>
              <a:schemeClr val="bg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767300" y="9764713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4442">
        <p:strips dir="rd"/>
      </p:transition>
    </mc:Choice>
    <mc:Fallback xmlns="">
      <p:transition advTm="34442"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6517758" cy="10285413"/>
          </a:xfrm>
          <a:prstGeom prst="rect">
            <a:avLst/>
          </a:prstGeom>
          <a:solidFill>
            <a:srgbClr val="A5C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537" name="Google Shape;1537;p8"/>
          <p:cNvSpPr txBox="1">
            <a:spLocks noGrp="1"/>
          </p:cNvSpPr>
          <p:nvPr>
            <p:ph type="title"/>
          </p:nvPr>
        </p:nvSpPr>
        <p:spPr>
          <a:xfrm>
            <a:off x="9144000" y="2393352"/>
            <a:ext cx="6121500" cy="19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</a:pPr>
            <a:r>
              <a:rPr lang="en-US" dirty="0" err="1" smtClean="0">
                <a:latin typeface="Teko"/>
                <a:ea typeface="Teko"/>
                <a:cs typeface="Teko"/>
                <a:sym typeface="Teko"/>
              </a:rPr>
              <a:t>Prenez</a:t>
            </a:r>
            <a:r>
              <a:rPr lang="en-US" dirty="0" smtClean="0">
                <a:latin typeface="Teko"/>
                <a:ea typeface="Teko"/>
                <a:cs typeface="Teko"/>
                <a:sym typeface="Teko"/>
              </a:rPr>
              <a:t> </a:t>
            </a:r>
            <a:r>
              <a:rPr lang="en-US" dirty="0" err="1">
                <a:latin typeface="Teko"/>
                <a:ea typeface="Teko"/>
                <a:cs typeface="Teko"/>
                <a:sym typeface="Teko"/>
              </a:rPr>
              <a:t>rendez-vous</a:t>
            </a:r>
            <a:r>
              <a:rPr lang="en-US" dirty="0">
                <a:latin typeface="Teko"/>
                <a:ea typeface="Teko"/>
                <a:cs typeface="Teko"/>
                <a:sym typeface="Teko"/>
              </a:rPr>
              <a:t>!</a:t>
            </a:r>
            <a:endParaRPr dirty="0">
              <a:latin typeface="Teko"/>
              <a:ea typeface="Teko"/>
              <a:cs typeface="Teko"/>
              <a:sym typeface="Teko"/>
            </a:endParaRPr>
          </a:p>
        </p:txBody>
      </p:sp>
      <p:sp>
        <p:nvSpPr>
          <p:cNvPr id="1538" name="Google Shape;1538;p8"/>
          <p:cNvSpPr txBox="1">
            <a:spLocks noGrp="1"/>
          </p:cNvSpPr>
          <p:nvPr>
            <p:ph type="body" idx="3"/>
          </p:nvPr>
        </p:nvSpPr>
        <p:spPr>
          <a:xfrm>
            <a:off x="9144000" y="4404476"/>
            <a:ext cx="6121500" cy="46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just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</a:pPr>
            <a:r>
              <a:rPr lang="en-US" sz="3500" dirty="0" smtClean="0">
                <a:latin typeface="Teko"/>
                <a:ea typeface="Teko"/>
                <a:cs typeface="Teko"/>
                <a:sym typeface="Teko"/>
              </a:rPr>
              <a:t>25</a:t>
            </a:r>
            <a:r>
              <a:rPr lang="en-US" sz="3500" dirty="0">
                <a:latin typeface="Teko"/>
                <a:ea typeface="Teko"/>
                <a:cs typeface="Teko"/>
                <a:sym typeface="Teko"/>
              </a:rPr>
              <a:t>, rue Armand-Sinclair, </a:t>
            </a:r>
            <a:r>
              <a:rPr lang="en-US" sz="3500" dirty="0" err="1">
                <a:latin typeface="Teko"/>
                <a:ea typeface="Teko"/>
                <a:cs typeface="Teko"/>
                <a:sym typeface="Teko"/>
              </a:rPr>
              <a:t>porte</a:t>
            </a:r>
            <a:r>
              <a:rPr lang="en-US" sz="3500" dirty="0">
                <a:latin typeface="Teko"/>
                <a:ea typeface="Teko"/>
                <a:cs typeface="Teko"/>
                <a:sym typeface="Teko"/>
              </a:rPr>
              <a:t> 5</a:t>
            </a:r>
            <a:endParaRPr sz="3500" dirty="0">
              <a:latin typeface="Teko"/>
              <a:ea typeface="Teko"/>
              <a:cs typeface="Teko"/>
              <a:sym typeface="Teko"/>
            </a:endParaRPr>
          </a:p>
          <a:p>
            <a:pPr marL="0" lvl="0" indent="0" algn="just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</a:pPr>
            <a:r>
              <a:rPr lang="en-US" sz="3500" dirty="0" err="1">
                <a:latin typeface="Teko"/>
                <a:ea typeface="Teko"/>
                <a:cs typeface="Teko"/>
                <a:sym typeface="Teko"/>
              </a:rPr>
              <a:t>Amqui</a:t>
            </a:r>
            <a:r>
              <a:rPr lang="en-US" sz="3500" dirty="0">
                <a:latin typeface="Teko"/>
                <a:ea typeface="Teko"/>
                <a:cs typeface="Teko"/>
                <a:sym typeface="Teko"/>
              </a:rPr>
              <a:t> (Québec) G5J 1K3</a:t>
            </a:r>
            <a:endParaRPr sz="3500" dirty="0">
              <a:latin typeface="Teko"/>
              <a:ea typeface="Teko"/>
              <a:cs typeface="Teko"/>
              <a:sym typeface="Teko"/>
            </a:endParaRPr>
          </a:p>
          <a:p>
            <a:pPr marL="0" lvl="0" indent="0" algn="just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</a:pPr>
            <a:r>
              <a:rPr lang="en-US" sz="3500" dirty="0" err="1">
                <a:latin typeface="Teko"/>
                <a:ea typeface="Teko"/>
                <a:cs typeface="Teko"/>
                <a:sym typeface="Teko"/>
              </a:rPr>
              <a:t>Téléphone</a:t>
            </a:r>
            <a:r>
              <a:rPr lang="en-US" sz="3500" dirty="0">
                <a:latin typeface="Teko"/>
                <a:ea typeface="Teko"/>
                <a:cs typeface="Teko"/>
                <a:sym typeface="Teko"/>
              </a:rPr>
              <a:t> : 418 629-2288</a:t>
            </a:r>
            <a:endParaRPr sz="3500" dirty="0">
              <a:latin typeface="Teko"/>
              <a:ea typeface="Teko"/>
              <a:cs typeface="Teko"/>
              <a:sym typeface="Teko"/>
            </a:endParaRPr>
          </a:p>
          <a:p>
            <a:pPr marL="0" lvl="0" indent="0" algn="just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</a:pPr>
            <a:r>
              <a:rPr lang="en-US" sz="3500" dirty="0" err="1">
                <a:latin typeface="Teko"/>
                <a:ea typeface="Teko"/>
                <a:cs typeface="Teko"/>
                <a:sym typeface="Teko"/>
              </a:rPr>
              <a:t>Courriel</a:t>
            </a:r>
            <a:r>
              <a:rPr lang="en-US" sz="3500" dirty="0">
                <a:latin typeface="Teko"/>
                <a:ea typeface="Teko"/>
                <a:cs typeface="Teko"/>
                <a:sym typeface="Teko"/>
              </a:rPr>
              <a:t> : </a:t>
            </a:r>
            <a:r>
              <a:rPr lang="en-US" sz="3500" u="sng" dirty="0">
                <a:solidFill>
                  <a:schemeClr val="hlink"/>
                </a:solidFill>
                <a:latin typeface="Teko"/>
                <a:ea typeface="Teko"/>
                <a:cs typeface="Teko"/>
                <a:sym typeface="Teko"/>
                <a:hlinkClick r:id="rId5"/>
              </a:rPr>
              <a:t>info@serex.ca</a:t>
            </a:r>
            <a:r>
              <a:rPr lang="en-US" sz="3500" dirty="0">
                <a:latin typeface="Teko"/>
                <a:ea typeface="Teko"/>
                <a:cs typeface="Teko"/>
                <a:sym typeface="Teko"/>
              </a:rPr>
              <a:t> </a:t>
            </a:r>
            <a:endParaRPr sz="3500" dirty="0">
              <a:latin typeface="Teko"/>
              <a:ea typeface="Teko"/>
              <a:cs typeface="Teko"/>
              <a:sym typeface="Teko"/>
            </a:endParaRPr>
          </a:p>
          <a:p>
            <a:pPr marL="0" lvl="0" indent="0" algn="just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</a:pPr>
            <a:r>
              <a:rPr lang="en-US" sz="5856" b="1" dirty="0">
                <a:latin typeface="Teko"/>
                <a:ea typeface="Teko"/>
                <a:cs typeface="Teko"/>
                <a:sym typeface="Teko"/>
              </a:rPr>
              <a:t>serex.ca</a:t>
            </a:r>
            <a:r>
              <a:rPr lang="en-US" sz="4856" b="1" dirty="0">
                <a:latin typeface="Teko"/>
                <a:ea typeface="Teko"/>
                <a:cs typeface="Teko"/>
                <a:sym typeface="Teko"/>
              </a:rPr>
              <a:t> </a:t>
            </a:r>
            <a:endParaRPr sz="4856" b="1" dirty="0">
              <a:latin typeface="Teko"/>
              <a:ea typeface="Teko"/>
              <a:cs typeface="Teko"/>
              <a:sym typeface="Teko"/>
            </a:endParaRPr>
          </a:p>
        </p:txBody>
      </p:sp>
      <p:pic>
        <p:nvPicPr>
          <p:cNvPr id="1539" name="Google Shape;1539;p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8221" y="1976714"/>
            <a:ext cx="5184775" cy="6672336"/>
          </a:xfrm>
          <a:prstGeom prst="rect">
            <a:avLst/>
          </a:prstGeom>
          <a:solidFill>
            <a:srgbClr val="DFE8EA"/>
          </a:solidFill>
          <a:ln>
            <a:noFill/>
          </a:ln>
        </p:spPr>
      </p:pic>
      <p:pic>
        <p:nvPicPr>
          <p:cNvPr id="1540" name="Google Shape;1540;p8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13372" y="1551333"/>
            <a:ext cx="4639526" cy="148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767300" y="9764713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132">
        <p:strips dir="rd"/>
      </p:transition>
    </mc:Choice>
    <mc:Fallback xmlns="">
      <p:transition advTm="20132"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No Footer">
  <a:themeElements>
    <a:clrScheme name="Minimal">
      <a:dk1>
        <a:srgbClr val="3C3C3C"/>
      </a:dk1>
      <a:lt1>
        <a:srgbClr val="FFFFFF"/>
      </a:lt1>
      <a:dk2>
        <a:srgbClr val="575454"/>
      </a:dk2>
      <a:lt2>
        <a:srgbClr val="E7E6E6"/>
      </a:lt2>
      <a:accent1>
        <a:srgbClr val="333333"/>
      </a:accent1>
      <a:accent2>
        <a:srgbClr val="515151"/>
      </a:accent2>
      <a:accent3>
        <a:srgbClr val="6F6F6F"/>
      </a:accent3>
      <a:accent4>
        <a:srgbClr val="8D8D8D"/>
      </a:accent4>
      <a:accent5>
        <a:srgbClr val="B2C7CE"/>
      </a:accent5>
      <a:accent6>
        <a:srgbClr val="009999"/>
      </a:accent6>
      <a:hlink>
        <a:srgbClr val="0099CC"/>
      </a:hlink>
      <a:folHlink>
        <a:srgbClr val="0072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">
  <a:themeElements>
    <a:clrScheme name="Polaris">
      <a:dk1>
        <a:srgbClr val="3C3C3C"/>
      </a:dk1>
      <a:lt1>
        <a:srgbClr val="FFFFFF"/>
      </a:lt1>
      <a:dk2>
        <a:srgbClr val="575454"/>
      </a:dk2>
      <a:lt2>
        <a:srgbClr val="E7E6E6"/>
      </a:lt2>
      <a:accent1>
        <a:srgbClr val="333333"/>
      </a:accent1>
      <a:accent2>
        <a:srgbClr val="515151"/>
      </a:accent2>
      <a:accent3>
        <a:srgbClr val="6F6F6F"/>
      </a:accent3>
      <a:accent4>
        <a:srgbClr val="8D8D8D"/>
      </a:accent4>
      <a:accent5>
        <a:srgbClr val="B2C7CE"/>
      </a:accent5>
      <a:accent6>
        <a:srgbClr val="009999"/>
      </a:accent6>
      <a:hlink>
        <a:srgbClr val="779CA8"/>
      </a:hlink>
      <a:folHlink>
        <a:srgbClr val="4A6A7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1770</TotalTime>
  <Words>551</Words>
  <Application>Microsoft Office PowerPoint</Application>
  <PresentationFormat>Personnalisé</PresentationFormat>
  <Paragraphs>113</Paragraphs>
  <Slides>9</Slides>
  <Notes>9</Notes>
  <HiddenSlides>0</HiddenSlides>
  <MMClips>9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9</vt:i4>
      </vt:variant>
    </vt:vector>
  </HeadingPairs>
  <TitlesOfParts>
    <vt:vector size="15" baseType="lpstr">
      <vt:lpstr>ＭＳ Ｐゴシック</vt:lpstr>
      <vt:lpstr>Noto Sans Symbols</vt:lpstr>
      <vt:lpstr>Teko</vt:lpstr>
      <vt:lpstr>Arial</vt:lpstr>
      <vt:lpstr>No Footer</vt:lpstr>
      <vt:lpstr>Contents</vt:lpstr>
      <vt:lpstr>Présentation PowerPoint</vt:lpstr>
      <vt:lpstr>Notre histoire</vt:lpstr>
      <vt:lpstr>Notre équipe</vt:lpstr>
      <vt:lpstr>Nos champs d’intervention</vt:lpstr>
      <vt:lpstr>Présentation PowerPoint</vt:lpstr>
      <vt:lpstr>Projet “Multicèdre”</vt:lpstr>
      <vt:lpstr>Projet “Les écrans verts”</vt:lpstr>
      <vt:lpstr>Projet “Maison Ultima-Eco.v1”</vt:lpstr>
      <vt:lpstr>Prenez rendez-vous!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Jun Akizaki</dc:creator>
  <cp:lastModifiedBy>Juliel</cp:lastModifiedBy>
  <cp:revision>37</cp:revision>
  <dcterms:created xsi:type="dcterms:W3CDTF">2016-10-08T14:15:50Z</dcterms:created>
  <dcterms:modified xsi:type="dcterms:W3CDTF">2022-05-04T14:58:31Z</dcterms:modified>
</cp:coreProperties>
</file>