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Fira Sans Extra Condensed"/>
      <p:regular r:id="rId18"/>
      <p:bold r:id="rId19"/>
      <p:italic r:id="rId20"/>
      <p:boldItalic r:id="rId21"/>
    </p:embeddedFont>
    <p:embeddedFont>
      <p:font typeface="Fira Sans Extra Condensed SemiBold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  <p:ext uri="GoogleSlidesCustomDataVersion2">
      <go:slidesCustomData xmlns:go="http://customooxmlschemas.google.com/" r:id="rId26" roundtripDataSignature="AMtx7mj1YI8H7HszJ2fyOd1uaImtzGZZ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ExtraCondensed-italic.fntdata"/><Relationship Id="rId22" Type="http://schemas.openxmlformats.org/officeDocument/2006/relationships/font" Target="fonts/FiraSansExtraCondensedSemiBold-regular.fntdata"/><Relationship Id="rId21" Type="http://schemas.openxmlformats.org/officeDocument/2006/relationships/font" Target="fonts/FiraSansExtraCondensed-boldItalic.fntdata"/><Relationship Id="rId24" Type="http://schemas.openxmlformats.org/officeDocument/2006/relationships/font" Target="fonts/FiraSansExtraCondensedSemiBold-italic.fntdata"/><Relationship Id="rId23" Type="http://schemas.openxmlformats.org/officeDocument/2006/relationships/font" Target="fonts/FiraSansExtraCondensedSemiBold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font" Target="fonts/FiraSansExtraCondensedSemiBold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19" Type="http://schemas.openxmlformats.org/officeDocument/2006/relationships/font" Target="fonts/FiraSansExtraCondensed-bold.fntdata"/><Relationship Id="rId18" Type="http://schemas.openxmlformats.org/officeDocument/2006/relationships/font" Target="fonts/FiraSansExtraCondense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b68a266ee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2b68a266ee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b68a266ee6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2b68a266ee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78b27f783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378b27f783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Advocacy has made a difference in the district’s decision.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92ff43b27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92ff43b27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78b27f783d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378b27f783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$100 per month for 10 month per family would also close most of the gap.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ctrTitle"/>
          </p:nvPr>
        </p:nvSpPr>
        <p:spPr>
          <a:xfrm>
            <a:off x="457200" y="1250750"/>
            <a:ext cx="4637700" cy="21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2"/>
          <p:cNvSpPr txBox="1"/>
          <p:nvPr>
            <p:ph idx="1" type="subTitle"/>
          </p:nvPr>
        </p:nvSpPr>
        <p:spPr>
          <a:xfrm>
            <a:off x="457200" y="3465225"/>
            <a:ext cx="46377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  <p:sp>
        <p:nvSpPr>
          <p:cNvPr id="48" name="Google Shape;48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2" name="Google Shape;52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/>
          <p:cNvSpPr txBox="1"/>
          <p:nvPr>
            <p:ph type="ctrTitle"/>
          </p:nvPr>
        </p:nvSpPr>
        <p:spPr>
          <a:xfrm>
            <a:off x="986273" y="976906"/>
            <a:ext cx="3534900" cy="2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0" sz="50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1" name="Google Shape;61;p18"/>
          <p:cNvSpPr txBox="1"/>
          <p:nvPr>
            <p:ph idx="1" type="subTitle"/>
          </p:nvPr>
        </p:nvSpPr>
        <p:spPr>
          <a:xfrm>
            <a:off x="986273" y="3397106"/>
            <a:ext cx="35349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2" name="Google Shape;62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6" name="Google Shape;6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>
            <a:off x="457200" y="1247950"/>
            <a:ext cx="8229600" cy="30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4" name="Google Shape;84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/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" type="body"/>
          </p:nvPr>
        </p:nvSpPr>
        <p:spPr>
          <a:xfrm>
            <a:off x="1941909" y="1600200"/>
            <a:ext cx="6686550" cy="28332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13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13"/>
          <p:cNvSpPr/>
          <p:nvPr/>
        </p:nvSpPr>
        <p:spPr>
          <a:xfrm flipH="1" rot="10800000">
            <a:off x="-3141" y="535782"/>
            <a:ext cx="1191395" cy="380473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8" name="Google Shape;88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9" name="Google Shape;89;p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93" name="Google Shape;93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" name="Google Shape;96;p2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/>
          <p:nvPr>
            <p:ph type="title"/>
          </p:nvPr>
        </p:nvSpPr>
        <p:spPr>
          <a:xfrm>
            <a:off x="1944694" y="468083"/>
            <a:ext cx="6684000" cy="9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2" name="Google Shape;102;p27"/>
          <p:cNvSpPr txBox="1"/>
          <p:nvPr>
            <p:ph idx="1" type="body"/>
          </p:nvPr>
        </p:nvSpPr>
        <p:spPr>
          <a:xfrm>
            <a:off x="1941909" y="1600200"/>
            <a:ext cx="66867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27"/>
          <p:cNvSpPr txBox="1"/>
          <p:nvPr>
            <p:ph idx="10" type="dt"/>
          </p:nvPr>
        </p:nvSpPr>
        <p:spPr>
          <a:xfrm>
            <a:off x="7771209" y="4597828"/>
            <a:ext cx="859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27"/>
          <p:cNvSpPr txBox="1"/>
          <p:nvPr>
            <p:ph idx="11" type="ftr"/>
          </p:nvPr>
        </p:nvSpPr>
        <p:spPr>
          <a:xfrm>
            <a:off x="1941909" y="4601856"/>
            <a:ext cx="5715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7"/>
          <p:cNvSpPr/>
          <p:nvPr/>
        </p:nvSpPr>
        <p:spPr>
          <a:xfrm flipH="1" rot="10800000">
            <a:off x="-3142" y="535779"/>
            <a:ext cx="1191397" cy="380475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7"/>
          <p:cNvSpPr txBox="1"/>
          <p:nvPr>
            <p:ph idx="12" type="sldNum"/>
          </p:nvPr>
        </p:nvSpPr>
        <p:spPr>
          <a:xfrm>
            <a:off x="398859" y="590837"/>
            <a:ext cx="584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/>
          <p:nvPr>
            <p:ph type="title"/>
          </p:nvPr>
        </p:nvSpPr>
        <p:spPr>
          <a:xfrm>
            <a:off x="457200" y="4116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9"/>
          <p:cNvSpPr txBox="1"/>
          <p:nvPr>
            <p:ph type="title"/>
          </p:nvPr>
        </p:nvSpPr>
        <p:spPr>
          <a:xfrm>
            <a:off x="457200" y="4116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29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9" name="Google Shape;29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0"/>
          <p:cNvSpPr txBox="1"/>
          <p:nvPr>
            <p:ph type="title"/>
          </p:nvPr>
        </p:nvSpPr>
        <p:spPr>
          <a:xfrm>
            <a:off x="457200" y="4116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3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3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1"/>
          <p:cNvSpPr txBox="1"/>
          <p:nvPr>
            <p:ph type="title"/>
          </p:nvPr>
        </p:nvSpPr>
        <p:spPr>
          <a:xfrm>
            <a:off x="1009200" y="555600"/>
            <a:ext cx="71256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31"/>
          <p:cNvSpPr txBox="1"/>
          <p:nvPr>
            <p:ph idx="1" type="body"/>
          </p:nvPr>
        </p:nvSpPr>
        <p:spPr>
          <a:xfrm>
            <a:off x="1009200" y="1389600"/>
            <a:ext cx="71256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2"/>
          <p:cNvSpPr txBox="1"/>
          <p:nvPr>
            <p:ph type="title"/>
          </p:nvPr>
        </p:nvSpPr>
        <p:spPr>
          <a:xfrm>
            <a:off x="1388100" y="5263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 txBox="1"/>
          <p:nvPr>
            <p:ph type="title"/>
          </p:nvPr>
        </p:nvSpPr>
        <p:spPr>
          <a:xfrm>
            <a:off x="2549400" y="1169250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" name="Google Shape;44;p33"/>
          <p:cNvSpPr txBox="1"/>
          <p:nvPr>
            <p:ph idx="1" type="subTitle"/>
          </p:nvPr>
        </p:nvSpPr>
        <p:spPr>
          <a:xfrm>
            <a:off x="2549400" y="2739150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457200" y="4116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i="0" sz="28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i="0" sz="28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i="0" sz="28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i="0" sz="28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i="0" sz="28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i="0" sz="28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i="0" sz="28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i="0" sz="28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i="0" sz="28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i="0" sz="28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i="0" sz="28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i="0" sz="28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i="0" sz="28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i="0" sz="28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i="0" sz="28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i="0" sz="28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i="0" sz="28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i="0" sz="2800" u="none" cap="none" strike="noStrik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457200" y="1152475"/>
            <a:ext cx="8229600" cy="3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 txBox="1"/>
          <p:nvPr>
            <p:ph type="ctrTitle"/>
          </p:nvPr>
        </p:nvSpPr>
        <p:spPr>
          <a:xfrm>
            <a:off x="457200" y="1250750"/>
            <a:ext cx="4637700" cy="21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Chesapeake Lighthouse Foundation</a:t>
            </a:r>
            <a:endParaRPr/>
          </a:p>
        </p:txBody>
      </p:sp>
      <p:sp>
        <p:nvSpPr>
          <p:cNvPr id="112" name="Google Shape;112;p1"/>
          <p:cNvSpPr txBox="1"/>
          <p:nvPr>
            <p:ph idx="1" type="subTitle"/>
          </p:nvPr>
        </p:nvSpPr>
        <p:spPr>
          <a:xfrm>
            <a:off x="457200" y="3770025"/>
            <a:ext cx="46377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Funding Presentation, October 2025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Yilmaz Zayn Ak, CEO ak@clfmd.org</a:t>
            </a:r>
            <a:endParaRPr/>
          </a:p>
        </p:txBody>
      </p:sp>
      <p:grpSp>
        <p:nvGrpSpPr>
          <p:cNvPr id="113" name="Google Shape;113;p1"/>
          <p:cNvGrpSpPr/>
          <p:nvPr/>
        </p:nvGrpSpPr>
        <p:grpSpPr>
          <a:xfrm>
            <a:off x="5001650" y="960079"/>
            <a:ext cx="2802900" cy="3332903"/>
            <a:chOff x="5001650" y="960079"/>
            <a:chExt cx="2802900" cy="3332903"/>
          </a:xfrm>
        </p:grpSpPr>
        <p:sp>
          <p:nvSpPr>
            <p:cNvPr id="114" name="Google Shape;114;p1"/>
            <p:cNvSpPr/>
            <p:nvPr/>
          </p:nvSpPr>
          <p:spPr>
            <a:xfrm>
              <a:off x="5741239" y="960079"/>
              <a:ext cx="696371" cy="359158"/>
            </a:xfrm>
            <a:custGeom>
              <a:rect b="b" l="l" r="r" t="t"/>
              <a:pathLst>
                <a:path extrusionOk="0" h="47808" w="92695">
                  <a:moveTo>
                    <a:pt x="48636" y="0"/>
                  </a:moveTo>
                  <a:cubicBezTo>
                    <a:pt x="47746" y="0"/>
                    <a:pt x="46799" y="179"/>
                    <a:pt x="45801" y="596"/>
                  </a:cubicBezTo>
                  <a:cubicBezTo>
                    <a:pt x="38703" y="3531"/>
                    <a:pt x="40409" y="9537"/>
                    <a:pt x="40409" y="9537"/>
                  </a:cubicBezTo>
                  <a:cubicBezTo>
                    <a:pt x="40409" y="9537"/>
                    <a:pt x="36925" y="7795"/>
                    <a:pt x="31836" y="7795"/>
                  </a:cubicBezTo>
                  <a:cubicBezTo>
                    <a:pt x="28261" y="7795"/>
                    <a:pt x="23893" y="8655"/>
                    <a:pt x="19386" y="11585"/>
                  </a:cubicBezTo>
                  <a:cubicBezTo>
                    <a:pt x="8397" y="18684"/>
                    <a:pt x="8397" y="33359"/>
                    <a:pt x="8397" y="33359"/>
                  </a:cubicBezTo>
                  <a:cubicBezTo>
                    <a:pt x="8397" y="33359"/>
                    <a:pt x="1" y="33564"/>
                    <a:pt x="1" y="41141"/>
                  </a:cubicBezTo>
                  <a:cubicBezTo>
                    <a:pt x="1" y="47170"/>
                    <a:pt x="4757" y="47807"/>
                    <a:pt x="25488" y="47807"/>
                  </a:cubicBezTo>
                  <a:cubicBezTo>
                    <a:pt x="31041" y="47807"/>
                    <a:pt x="37740" y="47761"/>
                    <a:pt x="45801" y="47761"/>
                  </a:cubicBezTo>
                  <a:cubicBezTo>
                    <a:pt x="89691" y="47761"/>
                    <a:pt x="92694" y="44144"/>
                    <a:pt x="92694" y="40458"/>
                  </a:cubicBezTo>
                  <a:cubicBezTo>
                    <a:pt x="92694" y="36704"/>
                    <a:pt x="88462" y="34656"/>
                    <a:pt x="88462" y="34656"/>
                  </a:cubicBezTo>
                  <a:cubicBezTo>
                    <a:pt x="88462" y="34656"/>
                    <a:pt x="92285" y="23530"/>
                    <a:pt x="85937" y="18206"/>
                  </a:cubicBezTo>
                  <a:cubicBezTo>
                    <a:pt x="82671" y="15438"/>
                    <a:pt x="79535" y="14773"/>
                    <a:pt x="77277" y="14773"/>
                  </a:cubicBezTo>
                  <a:cubicBezTo>
                    <a:pt x="75192" y="14773"/>
                    <a:pt x="73855" y="15339"/>
                    <a:pt x="73855" y="15339"/>
                  </a:cubicBezTo>
                  <a:cubicBezTo>
                    <a:pt x="73855" y="15339"/>
                    <a:pt x="75903" y="4145"/>
                    <a:pt x="68122" y="1756"/>
                  </a:cubicBezTo>
                  <a:cubicBezTo>
                    <a:pt x="66982" y="1399"/>
                    <a:pt x="65946" y="1247"/>
                    <a:pt x="65008" y="1247"/>
                  </a:cubicBezTo>
                  <a:cubicBezTo>
                    <a:pt x="59482" y="1247"/>
                    <a:pt x="57337" y="6534"/>
                    <a:pt x="57337" y="6534"/>
                  </a:cubicBezTo>
                  <a:cubicBezTo>
                    <a:pt x="57337" y="6534"/>
                    <a:pt x="54020" y="0"/>
                    <a:pt x="486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 flipH="1">
              <a:off x="6633391" y="1755802"/>
              <a:ext cx="1171159" cy="550076"/>
            </a:xfrm>
            <a:custGeom>
              <a:rect b="b" l="l" r="r" t="t"/>
              <a:pathLst>
                <a:path extrusionOk="0" h="30662" w="65282">
                  <a:moveTo>
                    <a:pt x="34777" y="1"/>
                  </a:moveTo>
                  <a:cubicBezTo>
                    <a:pt x="24561" y="1"/>
                    <a:pt x="23027" y="12656"/>
                    <a:pt x="23027" y="12656"/>
                  </a:cubicBezTo>
                  <a:cubicBezTo>
                    <a:pt x="23027" y="12656"/>
                    <a:pt x="20386" y="9706"/>
                    <a:pt x="17341" y="9706"/>
                  </a:cubicBezTo>
                  <a:cubicBezTo>
                    <a:pt x="16628" y="9706"/>
                    <a:pt x="15894" y="9868"/>
                    <a:pt x="15166" y="10266"/>
                  </a:cubicBezTo>
                  <a:cubicBezTo>
                    <a:pt x="11291" y="12367"/>
                    <a:pt x="12124" y="17981"/>
                    <a:pt x="12124" y="17981"/>
                  </a:cubicBezTo>
                  <a:cubicBezTo>
                    <a:pt x="12124" y="17981"/>
                    <a:pt x="2308" y="18090"/>
                    <a:pt x="895" y="25334"/>
                  </a:cubicBezTo>
                  <a:cubicBezTo>
                    <a:pt x="1" y="29806"/>
                    <a:pt x="8216" y="30661"/>
                    <a:pt x="16858" y="30661"/>
                  </a:cubicBezTo>
                  <a:cubicBezTo>
                    <a:pt x="22217" y="30661"/>
                    <a:pt x="27739" y="30332"/>
                    <a:pt x="31357" y="30332"/>
                  </a:cubicBezTo>
                  <a:cubicBezTo>
                    <a:pt x="33609" y="30332"/>
                    <a:pt x="35728" y="30336"/>
                    <a:pt x="37720" y="30336"/>
                  </a:cubicBezTo>
                  <a:cubicBezTo>
                    <a:pt x="57049" y="30336"/>
                    <a:pt x="64471" y="30038"/>
                    <a:pt x="64898" y="23668"/>
                  </a:cubicBezTo>
                  <a:cubicBezTo>
                    <a:pt x="65282" y="17975"/>
                    <a:pt x="60141" y="17446"/>
                    <a:pt x="58218" y="17446"/>
                  </a:cubicBezTo>
                  <a:cubicBezTo>
                    <a:pt x="57780" y="17446"/>
                    <a:pt x="57509" y="17474"/>
                    <a:pt x="57509" y="17474"/>
                  </a:cubicBezTo>
                  <a:cubicBezTo>
                    <a:pt x="57509" y="17474"/>
                    <a:pt x="59284" y="12186"/>
                    <a:pt x="55119" y="8817"/>
                  </a:cubicBezTo>
                  <a:cubicBezTo>
                    <a:pt x="53730" y="7694"/>
                    <a:pt x="52249" y="7320"/>
                    <a:pt x="50891" y="7320"/>
                  </a:cubicBezTo>
                  <a:cubicBezTo>
                    <a:pt x="48176" y="7320"/>
                    <a:pt x="45955" y="8817"/>
                    <a:pt x="45955" y="8817"/>
                  </a:cubicBezTo>
                  <a:cubicBezTo>
                    <a:pt x="45955" y="8817"/>
                    <a:pt x="46136" y="486"/>
                    <a:pt x="35378" y="15"/>
                  </a:cubicBezTo>
                  <a:cubicBezTo>
                    <a:pt x="35174" y="6"/>
                    <a:pt x="34974" y="1"/>
                    <a:pt x="347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5001650" y="3224026"/>
              <a:ext cx="2136470" cy="1068956"/>
            </a:xfrm>
            <a:custGeom>
              <a:rect b="b" l="l" r="r" t="t"/>
              <a:pathLst>
                <a:path extrusionOk="0" h="45199" w="90337">
                  <a:moveTo>
                    <a:pt x="86416" y="0"/>
                  </a:moveTo>
                  <a:cubicBezTo>
                    <a:pt x="84907" y="0"/>
                    <a:pt x="83392" y="325"/>
                    <a:pt x="81969" y="1190"/>
                  </a:cubicBezTo>
                  <a:cubicBezTo>
                    <a:pt x="75522" y="5102"/>
                    <a:pt x="77115" y="14483"/>
                    <a:pt x="77115" y="14483"/>
                  </a:cubicBezTo>
                  <a:cubicBezTo>
                    <a:pt x="77115" y="14483"/>
                    <a:pt x="76021" y="13517"/>
                    <a:pt x="74282" y="13517"/>
                  </a:cubicBezTo>
                  <a:cubicBezTo>
                    <a:pt x="73413" y="13517"/>
                    <a:pt x="72382" y="13759"/>
                    <a:pt x="71248" y="14483"/>
                  </a:cubicBezTo>
                  <a:cubicBezTo>
                    <a:pt x="67843" y="16656"/>
                    <a:pt x="69074" y="20677"/>
                    <a:pt x="69074" y="20677"/>
                  </a:cubicBezTo>
                  <a:cubicBezTo>
                    <a:pt x="67958" y="19730"/>
                    <a:pt x="66895" y="19374"/>
                    <a:pt x="65926" y="19374"/>
                  </a:cubicBezTo>
                  <a:cubicBezTo>
                    <a:pt x="62965" y="19374"/>
                    <a:pt x="60888" y="22705"/>
                    <a:pt x="60888" y="22705"/>
                  </a:cubicBezTo>
                  <a:cubicBezTo>
                    <a:pt x="60888" y="22705"/>
                    <a:pt x="59197" y="19906"/>
                    <a:pt x="56364" y="19906"/>
                  </a:cubicBezTo>
                  <a:cubicBezTo>
                    <a:pt x="56040" y="19906"/>
                    <a:pt x="55700" y="19943"/>
                    <a:pt x="55346" y="20025"/>
                  </a:cubicBezTo>
                  <a:cubicBezTo>
                    <a:pt x="51905" y="20858"/>
                    <a:pt x="51905" y="24879"/>
                    <a:pt x="51905" y="24879"/>
                  </a:cubicBezTo>
                  <a:cubicBezTo>
                    <a:pt x="51905" y="24879"/>
                    <a:pt x="50650" y="24202"/>
                    <a:pt x="49136" y="24202"/>
                  </a:cubicBezTo>
                  <a:cubicBezTo>
                    <a:pt x="48380" y="24202"/>
                    <a:pt x="47559" y="24372"/>
                    <a:pt x="46798" y="24879"/>
                  </a:cubicBezTo>
                  <a:cubicBezTo>
                    <a:pt x="44480" y="26436"/>
                    <a:pt x="44842" y="29841"/>
                    <a:pt x="44842" y="29841"/>
                  </a:cubicBezTo>
                  <a:cubicBezTo>
                    <a:pt x="44842" y="29841"/>
                    <a:pt x="41656" y="27434"/>
                    <a:pt x="37546" y="27434"/>
                  </a:cubicBezTo>
                  <a:cubicBezTo>
                    <a:pt x="36489" y="27434"/>
                    <a:pt x="35370" y="27594"/>
                    <a:pt x="34229" y="27994"/>
                  </a:cubicBezTo>
                  <a:cubicBezTo>
                    <a:pt x="28687" y="29986"/>
                    <a:pt x="28869" y="35093"/>
                    <a:pt x="28869" y="35093"/>
                  </a:cubicBezTo>
                  <a:cubicBezTo>
                    <a:pt x="28869" y="35093"/>
                    <a:pt x="27130" y="30239"/>
                    <a:pt x="23218" y="30239"/>
                  </a:cubicBezTo>
                  <a:cubicBezTo>
                    <a:pt x="19270" y="30239"/>
                    <a:pt x="17749" y="33463"/>
                    <a:pt x="17749" y="33463"/>
                  </a:cubicBezTo>
                  <a:cubicBezTo>
                    <a:pt x="17749" y="33463"/>
                    <a:pt x="16738" y="32638"/>
                    <a:pt x="15136" y="32638"/>
                  </a:cubicBezTo>
                  <a:cubicBezTo>
                    <a:pt x="14616" y="32638"/>
                    <a:pt x="14033" y="32725"/>
                    <a:pt x="13402" y="32956"/>
                  </a:cubicBezTo>
                  <a:cubicBezTo>
                    <a:pt x="10830" y="33934"/>
                    <a:pt x="11446" y="38896"/>
                    <a:pt x="11446" y="38896"/>
                  </a:cubicBezTo>
                  <a:cubicBezTo>
                    <a:pt x="11446" y="38896"/>
                    <a:pt x="9636" y="38393"/>
                    <a:pt x="7532" y="38393"/>
                  </a:cubicBezTo>
                  <a:cubicBezTo>
                    <a:pt x="5980" y="38393"/>
                    <a:pt x="4268" y="38667"/>
                    <a:pt x="3007" y="39621"/>
                  </a:cubicBezTo>
                  <a:cubicBezTo>
                    <a:pt x="0" y="41903"/>
                    <a:pt x="326" y="45199"/>
                    <a:pt x="326" y="45199"/>
                  </a:cubicBezTo>
                  <a:lnTo>
                    <a:pt x="90336" y="45199"/>
                  </a:lnTo>
                  <a:lnTo>
                    <a:pt x="90336" y="610"/>
                  </a:lnTo>
                  <a:cubicBezTo>
                    <a:pt x="89079" y="254"/>
                    <a:pt x="87750" y="0"/>
                    <a:pt x="864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" name="Google Shape;117;p1"/>
          <p:cNvGrpSpPr/>
          <p:nvPr/>
        </p:nvGrpSpPr>
        <p:grpSpPr>
          <a:xfrm>
            <a:off x="5484050" y="1704625"/>
            <a:ext cx="2568438" cy="377342"/>
            <a:chOff x="5484050" y="1704625"/>
            <a:chExt cx="2568438" cy="377342"/>
          </a:xfrm>
        </p:grpSpPr>
        <p:sp>
          <p:nvSpPr>
            <p:cNvPr id="118" name="Google Shape;118;p1"/>
            <p:cNvSpPr/>
            <p:nvPr/>
          </p:nvSpPr>
          <p:spPr>
            <a:xfrm>
              <a:off x="7817313" y="1704625"/>
              <a:ext cx="235175" cy="154053"/>
            </a:xfrm>
            <a:custGeom>
              <a:rect b="b" l="l" r="r" t="t"/>
              <a:pathLst>
                <a:path extrusionOk="0" h="4284" w="9407">
                  <a:moveTo>
                    <a:pt x="0" y="0"/>
                  </a:moveTo>
                  <a:cubicBezTo>
                    <a:pt x="443" y="959"/>
                    <a:pt x="1734" y="1439"/>
                    <a:pt x="2287" y="1734"/>
                  </a:cubicBezTo>
                  <a:cubicBezTo>
                    <a:pt x="2619" y="1918"/>
                    <a:pt x="3246" y="2398"/>
                    <a:pt x="3246" y="2877"/>
                  </a:cubicBezTo>
                  <a:lnTo>
                    <a:pt x="1660" y="3393"/>
                  </a:lnTo>
                  <a:cubicBezTo>
                    <a:pt x="1918" y="3836"/>
                    <a:pt x="2545" y="3799"/>
                    <a:pt x="3025" y="3836"/>
                  </a:cubicBezTo>
                  <a:cubicBezTo>
                    <a:pt x="3357" y="3836"/>
                    <a:pt x="3394" y="3984"/>
                    <a:pt x="3726" y="4131"/>
                  </a:cubicBezTo>
                  <a:cubicBezTo>
                    <a:pt x="3975" y="4235"/>
                    <a:pt x="4254" y="4283"/>
                    <a:pt x="4540" y="4283"/>
                  </a:cubicBezTo>
                  <a:cubicBezTo>
                    <a:pt x="5268" y="4283"/>
                    <a:pt x="6042" y="3970"/>
                    <a:pt x="6492" y="3467"/>
                  </a:cubicBezTo>
                  <a:cubicBezTo>
                    <a:pt x="6641" y="3437"/>
                    <a:pt x="6887" y="3383"/>
                    <a:pt x="7073" y="3383"/>
                  </a:cubicBezTo>
                  <a:cubicBezTo>
                    <a:pt x="7117" y="3383"/>
                    <a:pt x="7158" y="3386"/>
                    <a:pt x="7193" y="3393"/>
                  </a:cubicBezTo>
                  <a:lnTo>
                    <a:pt x="6345" y="3025"/>
                  </a:lnTo>
                  <a:cubicBezTo>
                    <a:pt x="6592" y="2843"/>
                    <a:pt x="6958" y="2802"/>
                    <a:pt x="7350" y="2802"/>
                  </a:cubicBezTo>
                  <a:cubicBezTo>
                    <a:pt x="7675" y="2802"/>
                    <a:pt x="8017" y="2830"/>
                    <a:pt x="8324" y="2830"/>
                  </a:cubicBezTo>
                  <a:cubicBezTo>
                    <a:pt x="8474" y="2830"/>
                    <a:pt x="8615" y="2823"/>
                    <a:pt x="8742" y="2803"/>
                  </a:cubicBezTo>
                  <a:lnTo>
                    <a:pt x="9148" y="2656"/>
                  </a:lnTo>
                  <a:lnTo>
                    <a:pt x="9258" y="2545"/>
                  </a:lnTo>
                  <a:cubicBezTo>
                    <a:pt x="9258" y="2508"/>
                    <a:pt x="9295" y="2508"/>
                    <a:pt x="9295" y="2508"/>
                  </a:cubicBezTo>
                  <a:cubicBezTo>
                    <a:pt x="9406" y="2361"/>
                    <a:pt x="9332" y="2471"/>
                    <a:pt x="9406" y="2287"/>
                  </a:cubicBezTo>
                  <a:lnTo>
                    <a:pt x="9406" y="2287"/>
                  </a:lnTo>
                  <a:cubicBezTo>
                    <a:pt x="9013" y="2422"/>
                    <a:pt x="8631" y="2467"/>
                    <a:pt x="8289" y="2467"/>
                  </a:cubicBezTo>
                  <a:cubicBezTo>
                    <a:pt x="7603" y="2467"/>
                    <a:pt x="7070" y="2287"/>
                    <a:pt x="6898" y="2287"/>
                  </a:cubicBezTo>
                  <a:cubicBezTo>
                    <a:pt x="6773" y="2273"/>
                    <a:pt x="6664" y="2267"/>
                    <a:pt x="6570" y="2267"/>
                  </a:cubicBezTo>
                  <a:cubicBezTo>
                    <a:pt x="5727" y="2267"/>
                    <a:pt x="5978" y="2749"/>
                    <a:pt x="5234" y="2749"/>
                  </a:cubicBezTo>
                  <a:cubicBezTo>
                    <a:pt x="5151" y="2749"/>
                    <a:pt x="5055" y="2743"/>
                    <a:pt x="4943" y="2730"/>
                  </a:cubicBezTo>
                  <a:lnTo>
                    <a:pt x="4648" y="2250"/>
                  </a:lnTo>
                  <a:cubicBezTo>
                    <a:pt x="4618" y="2250"/>
                    <a:pt x="4612" y="2256"/>
                    <a:pt x="4609" y="2256"/>
                  </a:cubicBezTo>
                  <a:cubicBezTo>
                    <a:pt x="4604" y="2256"/>
                    <a:pt x="4604" y="2243"/>
                    <a:pt x="4537" y="2176"/>
                  </a:cubicBezTo>
                  <a:cubicBezTo>
                    <a:pt x="4479" y="2130"/>
                    <a:pt x="4454" y="2113"/>
                    <a:pt x="4446" y="2107"/>
                  </a:cubicBezTo>
                  <a:lnTo>
                    <a:pt x="4446" y="2107"/>
                  </a:lnTo>
                  <a:cubicBezTo>
                    <a:pt x="4449" y="2109"/>
                    <a:pt x="4454" y="2111"/>
                    <a:pt x="4458" y="2111"/>
                  </a:cubicBezTo>
                  <a:cubicBezTo>
                    <a:pt x="4467" y="2111"/>
                    <a:pt x="4476" y="2102"/>
                    <a:pt x="4463" y="2066"/>
                  </a:cubicBezTo>
                  <a:cubicBezTo>
                    <a:pt x="4205" y="1955"/>
                    <a:pt x="4095" y="1807"/>
                    <a:pt x="3836" y="1660"/>
                  </a:cubicBezTo>
                  <a:cubicBezTo>
                    <a:pt x="2877" y="1107"/>
                    <a:pt x="1365" y="73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" name="Google Shape;119;p1"/>
            <p:cNvGrpSpPr/>
            <p:nvPr/>
          </p:nvGrpSpPr>
          <p:grpSpPr>
            <a:xfrm>
              <a:off x="5484050" y="1734608"/>
              <a:ext cx="462537" cy="347359"/>
              <a:chOff x="5324750" y="1404300"/>
              <a:chExt cx="645550" cy="484800"/>
            </a:xfrm>
          </p:grpSpPr>
          <p:sp>
            <p:nvSpPr>
              <p:cNvPr id="120" name="Google Shape;120;p1"/>
              <p:cNvSpPr/>
              <p:nvPr/>
            </p:nvSpPr>
            <p:spPr>
              <a:xfrm>
                <a:off x="5736050" y="1782000"/>
                <a:ext cx="234250" cy="107100"/>
              </a:xfrm>
              <a:custGeom>
                <a:rect b="b" l="l" r="r" t="t"/>
                <a:pathLst>
                  <a:path extrusionOk="0" h="4284" w="9370">
                    <a:moveTo>
                      <a:pt x="1" y="0"/>
                    </a:moveTo>
                    <a:lnTo>
                      <a:pt x="1" y="0"/>
                    </a:lnTo>
                    <a:cubicBezTo>
                      <a:pt x="407" y="959"/>
                      <a:pt x="1735" y="1439"/>
                      <a:pt x="2288" y="1734"/>
                    </a:cubicBezTo>
                    <a:cubicBezTo>
                      <a:pt x="2583" y="1955"/>
                      <a:pt x="3247" y="2398"/>
                      <a:pt x="3210" y="2914"/>
                    </a:cubicBezTo>
                    <a:lnTo>
                      <a:pt x="1624" y="3393"/>
                    </a:lnTo>
                    <a:cubicBezTo>
                      <a:pt x="1882" y="3836"/>
                      <a:pt x="2546" y="3799"/>
                      <a:pt x="2989" y="3836"/>
                    </a:cubicBezTo>
                    <a:cubicBezTo>
                      <a:pt x="3357" y="3836"/>
                      <a:pt x="3394" y="3984"/>
                      <a:pt x="3726" y="4131"/>
                    </a:cubicBezTo>
                    <a:cubicBezTo>
                      <a:pt x="3976" y="4235"/>
                      <a:pt x="4252" y="4283"/>
                      <a:pt x="4535" y="4283"/>
                    </a:cubicBezTo>
                    <a:cubicBezTo>
                      <a:pt x="5254" y="4283"/>
                      <a:pt x="6016" y="3970"/>
                      <a:pt x="6493" y="3467"/>
                    </a:cubicBezTo>
                    <a:cubicBezTo>
                      <a:pt x="6642" y="3437"/>
                      <a:pt x="6864" y="3383"/>
                      <a:pt x="7040" y="3383"/>
                    </a:cubicBezTo>
                    <a:cubicBezTo>
                      <a:pt x="7082" y="3383"/>
                      <a:pt x="7121" y="3386"/>
                      <a:pt x="7157" y="3393"/>
                    </a:cubicBezTo>
                    <a:lnTo>
                      <a:pt x="6345" y="3025"/>
                    </a:lnTo>
                    <a:cubicBezTo>
                      <a:pt x="6576" y="2843"/>
                      <a:pt x="6933" y="2802"/>
                      <a:pt x="7320" y="2802"/>
                    </a:cubicBezTo>
                    <a:cubicBezTo>
                      <a:pt x="7640" y="2802"/>
                      <a:pt x="7981" y="2830"/>
                      <a:pt x="8288" y="2830"/>
                    </a:cubicBezTo>
                    <a:cubicBezTo>
                      <a:pt x="8438" y="2830"/>
                      <a:pt x="8579" y="2823"/>
                      <a:pt x="8706" y="2803"/>
                    </a:cubicBezTo>
                    <a:lnTo>
                      <a:pt x="9112" y="2693"/>
                    </a:lnTo>
                    <a:lnTo>
                      <a:pt x="9259" y="2545"/>
                    </a:lnTo>
                    <a:cubicBezTo>
                      <a:pt x="9259" y="2508"/>
                      <a:pt x="9259" y="2508"/>
                      <a:pt x="9259" y="2508"/>
                    </a:cubicBezTo>
                    <a:cubicBezTo>
                      <a:pt x="9370" y="2361"/>
                      <a:pt x="9333" y="2471"/>
                      <a:pt x="9370" y="2287"/>
                    </a:cubicBezTo>
                    <a:lnTo>
                      <a:pt x="9370" y="2287"/>
                    </a:lnTo>
                    <a:cubicBezTo>
                      <a:pt x="8989" y="2422"/>
                      <a:pt x="8612" y="2467"/>
                      <a:pt x="8270" y="2467"/>
                    </a:cubicBezTo>
                    <a:cubicBezTo>
                      <a:pt x="7587" y="2467"/>
                      <a:pt x="7046" y="2287"/>
                      <a:pt x="6898" y="2287"/>
                    </a:cubicBezTo>
                    <a:cubicBezTo>
                      <a:pt x="6770" y="2273"/>
                      <a:pt x="6659" y="2267"/>
                      <a:pt x="6562" y="2267"/>
                    </a:cubicBezTo>
                    <a:cubicBezTo>
                      <a:pt x="5671" y="2267"/>
                      <a:pt x="5959" y="2778"/>
                      <a:pt x="5167" y="2778"/>
                    </a:cubicBezTo>
                    <a:cubicBezTo>
                      <a:pt x="5100" y="2778"/>
                      <a:pt x="5026" y="2774"/>
                      <a:pt x="4944" y="2766"/>
                    </a:cubicBezTo>
                    <a:lnTo>
                      <a:pt x="4612" y="2250"/>
                    </a:lnTo>
                    <a:cubicBezTo>
                      <a:pt x="4593" y="2250"/>
                      <a:pt x="4593" y="2268"/>
                      <a:pt x="4584" y="2268"/>
                    </a:cubicBezTo>
                    <a:cubicBezTo>
                      <a:pt x="4575" y="2268"/>
                      <a:pt x="4556" y="2250"/>
                      <a:pt x="4501" y="2176"/>
                    </a:cubicBezTo>
                    <a:cubicBezTo>
                      <a:pt x="4462" y="2137"/>
                      <a:pt x="4441" y="2119"/>
                      <a:pt x="4430" y="2111"/>
                    </a:cubicBezTo>
                    <a:lnTo>
                      <a:pt x="4430" y="2111"/>
                    </a:lnTo>
                    <a:cubicBezTo>
                      <a:pt x="4436" y="2110"/>
                      <a:pt x="4439" y="2102"/>
                      <a:pt x="4427" y="2066"/>
                    </a:cubicBezTo>
                    <a:cubicBezTo>
                      <a:pt x="4206" y="1955"/>
                      <a:pt x="4058" y="1807"/>
                      <a:pt x="3837" y="1660"/>
                    </a:cubicBezTo>
                    <a:cubicBezTo>
                      <a:pt x="2878" y="1107"/>
                      <a:pt x="1329" y="738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1"/>
              <p:cNvSpPr/>
              <p:nvPr/>
            </p:nvSpPr>
            <p:spPr>
              <a:xfrm>
                <a:off x="5324750" y="1404300"/>
                <a:ext cx="234250" cy="107125"/>
              </a:xfrm>
              <a:custGeom>
                <a:rect b="b" l="l" r="r" t="t"/>
                <a:pathLst>
                  <a:path extrusionOk="0" h="4285" w="9370">
                    <a:moveTo>
                      <a:pt x="0" y="1"/>
                    </a:moveTo>
                    <a:lnTo>
                      <a:pt x="0" y="1"/>
                    </a:lnTo>
                    <a:cubicBezTo>
                      <a:pt x="406" y="960"/>
                      <a:pt x="1734" y="1439"/>
                      <a:pt x="2250" y="1734"/>
                    </a:cubicBezTo>
                    <a:cubicBezTo>
                      <a:pt x="2582" y="1919"/>
                      <a:pt x="3209" y="2398"/>
                      <a:pt x="3209" y="2878"/>
                    </a:cubicBezTo>
                    <a:lnTo>
                      <a:pt x="1623" y="3394"/>
                    </a:lnTo>
                    <a:cubicBezTo>
                      <a:pt x="1882" y="3837"/>
                      <a:pt x="2545" y="3800"/>
                      <a:pt x="2988" y="3837"/>
                    </a:cubicBezTo>
                    <a:cubicBezTo>
                      <a:pt x="3357" y="3837"/>
                      <a:pt x="3394" y="3984"/>
                      <a:pt x="3726" y="4132"/>
                    </a:cubicBezTo>
                    <a:cubicBezTo>
                      <a:pt x="3975" y="4236"/>
                      <a:pt x="4251" y="4284"/>
                      <a:pt x="4534" y="4284"/>
                    </a:cubicBezTo>
                    <a:cubicBezTo>
                      <a:pt x="5254" y="4284"/>
                      <a:pt x="6015" y="3971"/>
                      <a:pt x="6492" y="3468"/>
                    </a:cubicBezTo>
                    <a:cubicBezTo>
                      <a:pt x="6641" y="3438"/>
                      <a:pt x="6863" y="3384"/>
                      <a:pt x="7040" y="3384"/>
                    </a:cubicBezTo>
                    <a:cubicBezTo>
                      <a:pt x="7082" y="3384"/>
                      <a:pt x="7121" y="3387"/>
                      <a:pt x="7156" y="3394"/>
                    </a:cubicBezTo>
                    <a:lnTo>
                      <a:pt x="6345" y="3025"/>
                    </a:lnTo>
                    <a:cubicBezTo>
                      <a:pt x="6576" y="2844"/>
                      <a:pt x="6933" y="2802"/>
                      <a:pt x="7319" y="2802"/>
                    </a:cubicBezTo>
                    <a:cubicBezTo>
                      <a:pt x="7640" y="2802"/>
                      <a:pt x="7981" y="2831"/>
                      <a:pt x="8287" y="2831"/>
                    </a:cubicBezTo>
                    <a:cubicBezTo>
                      <a:pt x="8437" y="2831"/>
                      <a:pt x="8578" y="2824"/>
                      <a:pt x="8705" y="2804"/>
                    </a:cubicBezTo>
                    <a:lnTo>
                      <a:pt x="9111" y="2656"/>
                    </a:lnTo>
                    <a:lnTo>
                      <a:pt x="9259" y="2546"/>
                    </a:lnTo>
                    <a:cubicBezTo>
                      <a:pt x="9259" y="2509"/>
                      <a:pt x="9259" y="2509"/>
                      <a:pt x="9259" y="2509"/>
                    </a:cubicBezTo>
                    <a:cubicBezTo>
                      <a:pt x="9369" y="2361"/>
                      <a:pt x="9295" y="2472"/>
                      <a:pt x="9369" y="2251"/>
                    </a:cubicBezTo>
                    <a:lnTo>
                      <a:pt x="9369" y="2251"/>
                    </a:lnTo>
                    <a:cubicBezTo>
                      <a:pt x="8966" y="2407"/>
                      <a:pt x="8567" y="2457"/>
                      <a:pt x="8210" y="2457"/>
                    </a:cubicBezTo>
                    <a:cubicBezTo>
                      <a:pt x="7555" y="2457"/>
                      <a:pt x="7041" y="2288"/>
                      <a:pt x="6898" y="2288"/>
                    </a:cubicBezTo>
                    <a:cubicBezTo>
                      <a:pt x="6769" y="2274"/>
                      <a:pt x="6658" y="2268"/>
                      <a:pt x="6560" y="2268"/>
                    </a:cubicBezTo>
                    <a:cubicBezTo>
                      <a:pt x="5694" y="2268"/>
                      <a:pt x="5945" y="2750"/>
                      <a:pt x="5225" y="2750"/>
                    </a:cubicBezTo>
                    <a:cubicBezTo>
                      <a:pt x="5144" y="2750"/>
                      <a:pt x="5051" y="2744"/>
                      <a:pt x="4943" y="2730"/>
                    </a:cubicBezTo>
                    <a:lnTo>
                      <a:pt x="4611" y="2251"/>
                    </a:lnTo>
                    <a:cubicBezTo>
                      <a:pt x="4596" y="2251"/>
                      <a:pt x="4593" y="2257"/>
                      <a:pt x="4588" y="2257"/>
                    </a:cubicBezTo>
                    <a:cubicBezTo>
                      <a:pt x="4580" y="2257"/>
                      <a:pt x="4567" y="2243"/>
                      <a:pt x="4500" y="2177"/>
                    </a:cubicBezTo>
                    <a:cubicBezTo>
                      <a:pt x="4427" y="2103"/>
                      <a:pt x="4417" y="2103"/>
                      <a:pt x="4422" y="2103"/>
                    </a:cubicBezTo>
                    <a:cubicBezTo>
                      <a:pt x="4427" y="2103"/>
                      <a:pt x="4445" y="2103"/>
                      <a:pt x="4427" y="2029"/>
                    </a:cubicBezTo>
                    <a:cubicBezTo>
                      <a:pt x="4205" y="1956"/>
                      <a:pt x="4058" y="1771"/>
                      <a:pt x="3800" y="1660"/>
                    </a:cubicBezTo>
                    <a:cubicBezTo>
                      <a:pt x="2877" y="1107"/>
                      <a:pt x="1328" y="738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2" name="Google Shape;122;p1"/>
          <p:cNvGrpSpPr/>
          <p:nvPr/>
        </p:nvGrpSpPr>
        <p:grpSpPr>
          <a:xfrm>
            <a:off x="6230181" y="813366"/>
            <a:ext cx="974924" cy="3479277"/>
            <a:chOff x="6230181" y="813366"/>
            <a:chExt cx="974924" cy="3479277"/>
          </a:xfrm>
        </p:grpSpPr>
        <p:sp>
          <p:nvSpPr>
            <p:cNvPr id="123" name="Google Shape;123;p1"/>
            <p:cNvSpPr/>
            <p:nvPr/>
          </p:nvSpPr>
          <p:spPr>
            <a:xfrm>
              <a:off x="6230181" y="2004864"/>
              <a:ext cx="969805" cy="2285470"/>
            </a:xfrm>
            <a:custGeom>
              <a:rect b="b" l="l" r="r" t="t"/>
              <a:pathLst>
                <a:path extrusionOk="0" h="79786" w="33856">
                  <a:moveTo>
                    <a:pt x="3403" y="0"/>
                  </a:moveTo>
                  <a:lnTo>
                    <a:pt x="1" y="79786"/>
                  </a:lnTo>
                  <a:lnTo>
                    <a:pt x="33855" y="79786"/>
                  </a:lnTo>
                  <a:lnTo>
                    <a:pt x="304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6241917" y="3482265"/>
              <a:ext cx="946345" cy="650356"/>
            </a:xfrm>
            <a:custGeom>
              <a:rect b="b" l="l" r="r" t="t"/>
              <a:pathLst>
                <a:path extrusionOk="0" h="22704" w="33037">
                  <a:moveTo>
                    <a:pt x="32427" y="1"/>
                  </a:moveTo>
                  <a:lnTo>
                    <a:pt x="610" y="8212"/>
                  </a:lnTo>
                  <a:lnTo>
                    <a:pt x="1" y="22703"/>
                  </a:lnTo>
                  <a:lnTo>
                    <a:pt x="33036" y="14156"/>
                  </a:lnTo>
                  <a:lnTo>
                    <a:pt x="324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6275604" y="2685247"/>
              <a:ext cx="879573" cy="634114"/>
            </a:xfrm>
            <a:custGeom>
              <a:rect b="b" l="l" r="r" t="t"/>
              <a:pathLst>
                <a:path extrusionOk="0" h="22137" w="30706">
                  <a:moveTo>
                    <a:pt x="30096" y="0"/>
                  </a:moveTo>
                  <a:lnTo>
                    <a:pt x="610" y="7645"/>
                  </a:lnTo>
                  <a:lnTo>
                    <a:pt x="1" y="22136"/>
                  </a:lnTo>
                  <a:lnTo>
                    <a:pt x="30705" y="14177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6309290" y="1971260"/>
              <a:ext cx="813403" cy="551073"/>
            </a:xfrm>
            <a:custGeom>
              <a:rect b="b" l="l" r="r" t="t"/>
              <a:pathLst>
                <a:path extrusionOk="0" h="19238" w="28396">
                  <a:moveTo>
                    <a:pt x="18965" y="0"/>
                  </a:moveTo>
                  <a:lnTo>
                    <a:pt x="610" y="4747"/>
                  </a:lnTo>
                  <a:lnTo>
                    <a:pt x="1" y="19238"/>
                  </a:lnTo>
                  <a:lnTo>
                    <a:pt x="28395" y="11887"/>
                  </a:lnTo>
                  <a:lnTo>
                    <a:pt x="278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6235300" y="2055898"/>
              <a:ext cx="969805" cy="2236745"/>
            </a:xfrm>
            <a:custGeom>
              <a:rect b="b" l="l" r="r" t="t"/>
              <a:pathLst>
                <a:path extrusionOk="0" h="78085" w="33856">
                  <a:moveTo>
                    <a:pt x="26106" y="0"/>
                  </a:moveTo>
                  <a:cubicBezTo>
                    <a:pt x="26106" y="0"/>
                    <a:pt x="28164" y="65274"/>
                    <a:pt x="28143" y="68991"/>
                  </a:cubicBezTo>
                  <a:cubicBezTo>
                    <a:pt x="28101" y="72687"/>
                    <a:pt x="1" y="76405"/>
                    <a:pt x="1" y="76405"/>
                  </a:cubicBezTo>
                  <a:lnTo>
                    <a:pt x="1" y="78085"/>
                  </a:lnTo>
                  <a:lnTo>
                    <a:pt x="33855" y="78085"/>
                  </a:lnTo>
                  <a:lnTo>
                    <a:pt x="30537" y="0"/>
                  </a:lnTo>
                  <a:close/>
                </a:path>
              </a:pathLst>
            </a:custGeom>
            <a:solidFill>
              <a:srgbClr val="000000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6335758" y="1393911"/>
              <a:ext cx="768889" cy="388054"/>
            </a:xfrm>
            <a:custGeom>
              <a:rect b="b" l="l" r="r" t="t"/>
              <a:pathLst>
                <a:path extrusionOk="0" h="13547" w="26842">
                  <a:moveTo>
                    <a:pt x="1" y="0"/>
                  </a:moveTo>
                  <a:lnTo>
                    <a:pt x="1" y="13546"/>
                  </a:lnTo>
                  <a:lnTo>
                    <a:pt x="26841" y="13546"/>
                  </a:lnTo>
                  <a:lnTo>
                    <a:pt x="268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6614903" y="1482337"/>
              <a:ext cx="210598" cy="211200"/>
            </a:xfrm>
            <a:custGeom>
              <a:rect b="b" l="l" r="r" t="t"/>
              <a:pathLst>
                <a:path extrusionOk="0" h="7373" w="7352">
                  <a:moveTo>
                    <a:pt x="3676" y="1"/>
                  </a:moveTo>
                  <a:cubicBezTo>
                    <a:pt x="1639" y="1"/>
                    <a:pt x="1" y="1660"/>
                    <a:pt x="1" y="3676"/>
                  </a:cubicBezTo>
                  <a:cubicBezTo>
                    <a:pt x="1" y="5713"/>
                    <a:pt x="1639" y="7372"/>
                    <a:pt x="3676" y="7372"/>
                  </a:cubicBezTo>
                  <a:cubicBezTo>
                    <a:pt x="5713" y="7372"/>
                    <a:pt x="7351" y="5713"/>
                    <a:pt x="7351" y="3676"/>
                  </a:cubicBezTo>
                  <a:cubicBezTo>
                    <a:pt x="7351" y="1660"/>
                    <a:pt x="5713" y="1"/>
                    <a:pt x="3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6235300" y="2034609"/>
              <a:ext cx="969805" cy="83042"/>
            </a:xfrm>
            <a:custGeom>
              <a:rect b="b" l="l" r="r" t="t"/>
              <a:pathLst>
                <a:path extrusionOk="0" h="2899" w="33856">
                  <a:moveTo>
                    <a:pt x="1702" y="0"/>
                  </a:moveTo>
                  <a:cubicBezTo>
                    <a:pt x="757" y="0"/>
                    <a:pt x="1" y="651"/>
                    <a:pt x="1" y="1449"/>
                  </a:cubicBezTo>
                  <a:cubicBezTo>
                    <a:pt x="1" y="2247"/>
                    <a:pt x="757" y="2898"/>
                    <a:pt x="1702" y="2898"/>
                  </a:cubicBezTo>
                  <a:lnTo>
                    <a:pt x="32154" y="2898"/>
                  </a:lnTo>
                  <a:cubicBezTo>
                    <a:pt x="33099" y="2898"/>
                    <a:pt x="33855" y="2247"/>
                    <a:pt x="33855" y="1449"/>
                  </a:cubicBezTo>
                  <a:cubicBezTo>
                    <a:pt x="33855" y="651"/>
                    <a:pt x="33099" y="0"/>
                    <a:pt x="32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6335758" y="1781933"/>
              <a:ext cx="768889" cy="252706"/>
            </a:xfrm>
            <a:custGeom>
              <a:rect b="b" l="l" r="r" t="t"/>
              <a:pathLst>
                <a:path extrusionOk="0" h="8822" w="26842">
                  <a:moveTo>
                    <a:pt x="1" y="0"/>
                  </a:moveTo>
                  <a:lnTo>
                    <a:pt x="1" y="8821"/>
                  </a:lnTo>
                  <a:lnTo>
                    <a:pt x="26841" y="8821"/>
                  </a:lnTo>
                  <a:lnTo>
                    <a:pt x="268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6235300" y="1740427"/>
              <a:ext cx="969805" cy="82440"/>
            </a:xfrm>
            <a:custGeom>
              <a:rect b="b" l="l" r="r" t="t"/>
              <a:pathLst>
                <a:path extrusionOk="0" h="2878" w="33856">
                  <a:moveTo>
                    <a:pt x="1702" y="0"/>
                  </a:moveTo>
                  <a:cubicBezTo>
                    <a:pt x="757" y="0"/>
                    <a:pt x="1" y="651"/>
                    <a:pt x="1" y="1449"/>
                  </a:cubicBezTo>
                  <a:cubicBezTo>
                    <a:pt x="1" y="2227"/>
                    <a:pt x="757" y="2878"/>
                    <a:pt x="1702" y="2878"/>
                  </a:cubicBezTo>
                  <a:lnTo>
                    <a:pt x="32154" y="2878"/>
                  </a:lnTo>
                  <a:cubicBezTo>
                    <a:pt x="33099" y="2878"/>
                    <a:pt x="33855" y="2227"/>
                    <a:pt x="33855" y="1449"/>
                  </a:cubicBezTo>
                  <a:cubicBezTo>
                    <a:pt x="33855" y="651"/>
                    <a:pt x="33099" y="0"/>
                    <a:pt x="32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6311095" y="1781933"/>
              <a:ext cx="87854" cy="290002"/>
            </a:xfrm>
            <a:custGeom>
              <a:rect b="b" l="l" r="r" t="t"/>
              <a:pathLst>
                <a:path extrusionOk="0" h="10124" w="3067">
                  <a:moveTo>
                    <a:pt x="1" y="0"/>
                  </a:moveTo>
                  <a:lnTo>
                    <a:pt x="1" y="10123"/>
                  </a:lnTo>
                  <a:lnTo>
                    <a:pt x="3067" y="10123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6457299" y="1781933"/>
              <a:ext cx="87854" cy="290002"/>
            </a:xfrm>
            <a:custGeom>
              <a:rect b="b" l="l" r="r" t="t"/>
              <a:pathLst>
                <a:path extrusionOk="0" h="10124" w="3067">
                  <a:moveTo>
                    <a:pt x="0" y="0"/>
                  </a:moveTo>
                  <a:lnTo>
                    <a:pt x="0" y="10123"/>
                  </a:lnTo>
                  <a:lnTo>
                    <a:pt x="3066" y="10123"/>
                  </a:lnTo>
                  <a:lnTo>
                    <a:pt x="30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6603474" y="1781933"/>
              <a:ext cx="87854" cy="290002"/>
            </a:xfrm>
            <a:custGeom>
              <a:rect b="b" l="l" r="r" t="t"/>
              <a:pathLst>
                <a:path extrusionOk="0" h="10124" w="3067">
                  <a:moveTo>
                    <a:pt x="1" y="0"/>
                  </a:moveTo>
                  <a:lnTo>
                    <a:pt x="1" y="10123"/>
                  </a:lnTo>
                  <a:lnTo>
                    <a:pt x="3067" y="10123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6749077" y="1781933"/>
              <a:ext cx="87854" cy="290002"/>
            </a:xfrm>
            <a:custGeom>
              <a:rect b="b" l="l" r="r" t="t"/>
              <a:pathLst>
                <a:path extrusionOk="0" h="10124" w="3067">
                  <a:moveTo>
                    <a:pt x="0" y="0"/>
                  </a:moveTo>
                  <a:lnTo>
                    <a:pt x="0" y="10123"/>
                  </a:lnTo>
                  <a:lnTo>
                    <a:pt x="3066" y="10123"/>
                  </a:lnTo>
                  <a:lnTo>
                    <a:pt x="30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6895252" y="1781933"/>
              <a:ext cx="87854" cy="290002"/>
            </a:xfrm>
            <a:custGeom>
              <a:rect b="b" l="l" r="r" t="t"/>
              <a:pathLst>
                <a:path extrusionOk="0" h="10124" w="3067">
                  <a:moveTo>
                    <a:pt x="0" y="0"/>
                  </a:moveTo>
                  <a:lnTo>
                    <a:pt x="0" y="10123"/>
                  </a:lnTo>
                  <a:lnTo>
                    <a:pt x="3067" y="10123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7041427" y="1781933"/>
              <a:ext cx="87883" cy="290002"/>
            </a:xfrm>
            <a:custGeom>
              <a:rect b="b" l="l" r="r" t="t"/>
              <a:pathLst>
                <a:path extrusionOk="0" h="10124" w="3068">
                  <a:moveTo>
                    <a:pt x="1" y="0"/>
                  </a:moveTo>
                  <a:lnTo>
                    <a:pt x="1" y="10123"/>
                  </a:lnTo>
                  <a:lnTo>
                    <a:pt x="3067" y="10123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6335758" y="1009497"/>
              <a:ext cx="768889" cy="384445"/>
            </a:xfrm>
            <a:custGeom>
              <a:rect b="b" l="l" r="r" t="t"/>
              <a:pathLst>
                <a:path extrusionOk="0" h="13421" w="26842">
                  <a:moveTo>
                    <a:pt x="13421" y="0"/>
                  </a:moveTo>
                  <a:cubicBezTo>
                    <a:pt x="6007" y="0"/>
                    <a:pt x="1" y="6007"/>
                    <a:pt x="1" y="13420"/>
                  </a:cubicBezTo>
                  <a:lnTo>
                    <a:pt x="26841" y="13420"/>
                  </a:lnTo>
                  <a:cubicBezTo>
                    <a:pt x="26841" y="6007"/>
                    <a:pt x="20835" y="0"/>
                    <a:pt x="13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6705737" y="865099"/>
              <a:ext cx="28903" cy="265940"/>
            </a:xfrm>
            <a:custGeom>
              <a:rect b="b" l="l" r="r" t="t"/>
              <a:pathLst>
                <a:path extrusionOk="0" h="9284" w="1009">
                  <a:moveTo>
                    <a:pt x="505" y="1"/>
                  </a:moveTo>
                  <a:cubicBezTo>
                    <a:pt x="232" y="1"/>
                    <a:pt x="1" y="232"/>
                    <a:pt x="1" y="505"/>
                  </a:cubicBezTo>
                  <a:lnTo>
                    <a:pt x="1" y="8780"/>
                  </a:lnTo>
                  <a:cubicBezTo>
                    <a:pt x="1" y="9074"/>
                    <a:pt x="232" y="9284"/>
                    <a:pt x="505" y="9284"/>
                  </a:cubicBezTo>
                  <a:cubicBezTo>
                    <a:pt x="778" y="9284"/>
                    <a:pt x="1009" y="9074"/>
                    <a:pt x="1009" y="8780"/>
                  </a:cubicBezTo>
                  <a:lnTo>
                    <a:pt x="1009" y="505"/>
                  </a:lnTo>
                  <a:cubicBezTo>
                    <a:pt x="1009" y="232"/>
                    <a:pt x="778" y="1"/>
                    <a:pt x="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6678066" y="813366"/>
              <a:ext cx="84274" cy="84245"/>
            </a:xfrm>
            <a:custGeom>
              <a:rect b="b" l="l" r="r" t="t"/>
              <a:pathLst>
                <a:path extrusionOk="0" h="2941" w="2942">
                  <a:moveTo>
                    <a:pt x="1471" y="1"/>
                  </a:moveTo>
                  <a:cubicBezTo>
                    <a:pt x="652" y="1"/>
                    <a:pt x="1" y="652"/>
                    <a:pt x="1" y="1471"/>
                  </a:cubicBezTo>
                  <a:cubicBezTo>
                    <a:pt x="1" y="2290"/>
                    <a:pt x="652" y="2941"/>
                    <a:pt x="1471" y="2941"/>
                  </a:cubicBezTo>
                  <a:cubicBezTo>
                    <a:pt x="2290" y="2941"/>
                    <a:pt x="2941" y="2290"/>
                    <a:pt x="2941" y="1471"/>
                  </a:cubicBezTo>
                  <a:cubicBezTo>
                    <a:pt x="2941" y="652"/>
                    <a:pt x="2290" y="1"/>
                    <a:pt x="1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6545124" y="1009497"/>
              <a:ext cx="558320" cy="354969"/>
            </a:xfrm>
            <a:custGeom>
              <a:rect b="b" l="l" r="r" t="t"/>
              <a:pathLst>
                <a:path extrusionOk="0" h="12392" w="19491">
                  <a:moveTo>
                    <a:pt x="6112" y="0"/>
                  </a:moveTo>
                  <a:cubicBezTo>
                    <a:pt x="3907" y="0"/>
                    <a:pt x="1828" y="546"/>
                    <a:pt x="0" y="1470"/>
                  </a:cubicBezTo>
                  <a:cubicBezTo>
                    <a:pt x="106" y="1469"/>
                    <a:pt x="212" y="1468"/>
                    <a:pt x="316" y="1468"/>
                  </a:cubicBezTo>
                  <a:cubicBezTo>
                    <a:pt x="13594" y="1468"/>
                    <a:pt x="15290" y="11971"/>
                    <a:pt x="15290" y="11971"/>
                  </a:cubicBezTo>
                  <a:lnTo>
                    <a:pt x="19490" y="12391"/>
                  </a:lnTo>
                  <a:cubicBezTo>
                    <a:pt x="18965" y="5461"/>
                    <a:pt x="13169" y="0"/>
                    <a:pt x="6112" y="0"/>
                  </a:cubicBezTo>
                  <a:close/>
                </a:path>
              </a:pathLst>
            </a:custGeom>
            <a:solidFill>
              <a:srgbClr val="000000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6235300" y="1352404"/>
              <a:ext cx="969805" cy="83042"/>
            </a:xfrm>
            <a:custGeom>
              <a:rect b="b" l="l" r="r" t="t"/>
              <a:pathLst>
                <a:path extrusionOk="0" h="2899" w="33856">
                  <a:moveTo>
                    <a:pt x="1702" y="0"/>
                  </a:moveTo>
                  <a:cubicBezTo>
                    <a:pt x="757" y="0"/>
                    <a:pt x="1" y="651"/>
                    <a:pt x="1" y="1449"/>
                  </a:cubicBezTo>
                  <a:cubicBezTo>
                    <a:pt x="1" y="2247"/>
                    <a:pt x="757" y="2898"/>
                    <a:pt x="1702" y="2898"/>
                  </a:cubicBezTo>
                  <a:lnTo>
                    <a:pt x="32154" y="2898"/>
                  </a:lnTo>
                  <a:cubicBezTo>
                    <a:pt x="33099" y="2898"/>
                    <a:pt x="33855" y="2247"/>
                    <a:pt x="33855" y="1449"/>
                  </a:cubicBezTo>
                  <a:cubicBezTo>
                    <a:pt x="33855" y="651"/>
                    <a:pt x="33099" y="0"/>
                    <a:pt x="32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6624773" y="4084435"/>
              <a:ext cx="190861" cy="205898"/>
            </a:xfrm>
            <a:custGeom>
              <a:rect b="b" l="l" r="r" t="t"/>
              <a:pathLst>
                <a:path extrusionOk="0" h="7750" w="7184">
                  <a:moveTo>
                    <a:pt x="3592" y="0"/>
                  </a:moveTo>
                  <a:cubicBezTo>
                    <a:pt x="1618" y="0"/>
                    <a:pt x="1" y="1596"/>
                    <a:pt x="1" y="3571"/>
                  </a:cubicBezTo>
                  <a:lnTo>
                    <a:pt x="1" y="7750"/>
                  </a:lnTo>
                  <a:lnTo>
                    <a:pt x="7183" y="7750"/>
                  </a:lnTo>
                  <a:lnTo>
                    <a:pt x="7183" y="3571"/>
                  </a:lnTo>
                  <a:cubicBezTo>
                    <a:pt x="7183" y="1596"/>
                    <a:pt x="5566" y="0"/>
                    <a:pt x="3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5" name="Google Shape;145;p1"/>
          <p:cNvSpPr/>
          <p:nvPr/>
        </p:nvSpPr>
        <p:spPr>
          <a:xfrm rot="3600392">
            <a:off x="5577230" y="2233376"/>
            <a:ext cx="4465966" cy="2455421"/>
          </a:xfrm>
          <a:custGeom>
            <a:rect b="b" l="l" r="r" t="t"/>
            <a:pathLst>
              <a:path extrusionOk="0" h="106565" w="187648">
                <a:moveTo>
                  <a:pt x="187648" y="0"/>
                </a:moveTo>
                <a:lnTo>
                  <a:pt x="0" y="50524"/>
                </a:lnTo>
                <a:lnTo>
                  <a:pt x="0" y="56009"/>
                </a:lnTo>
                <a:lnTo>
                  <a:pt x="187648" y="106564"/>
                </a:lnTo>
                <a:lnTo>
                  <a:pt x="187648" y="0"/>
                </a:lnTo>
                <a:close/>
              </a:path>
            </a:pathLst>
          </a:custGeom>
          <a:gradFill>
            <a:gsLst>
              <a:gs pos="0">
                <a:srgbClr val="F7E28D">
                  <a:alpha val="40000"/>
                </a:srgbClr>
              </a:gs>
              <a:gs pos="50000">
                <a:srgbClr val="F7E28D">
                  <a:alpha val="40000"/>
                </a:srgbClr>
              </a:gs>
              <a:gs pos="100000">
                <a:srgbClr val="FFFFFF">
                  <a:alpha val="40000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" name="Google Shape;146;p1"/>
          <p:cNvGrpSpPr/>
          <p:nvPr/>
        </p:nvGrpSpPr>
        <p:grpSpPr>
          <a:xfrm>
            <a:off x="7622146" y="411597"/>
            <a:ext cx="625508" cy="895537"/>
            <a:chOff x="7978839" y="340975"/>
            <a:chExt cx="875449" cy="1253200"/>
          </a:xfrm>
        </p:grpSpPr>
        <p:sp>
          <p:nvSpPr>
            <p:cNvPr id="147" name="Google Shape;147;p1"/>
            <p:cNvSpPr/>
            <p:nvPr/>
          </p:nvSpPr>
          <p:spPr>
            <a:xfrm>
              <a:off x="7978839" y="340975"/>
              <a:ext cx="875164" cy="910742"/>
            </a:xfrm>
            <a:custGeom>
              <a:rect b="b" l="l" r="r" t="t"/>
              <a:pathLst>
                <a:path extrusionOk="0" h="117062" w="112489">
                  <a:moveTo>
                    <a:pt x="56177" y="1"/>
                  </a:moveTo>
                  <a:cubicBezTo>
                    <a:pt x="56177" y="1"/>
                    <a:pt x="54265" y="1"/>
                    <a:pt x="51125" y="342"/>
                  </a:cubicBezTo>
                  <a:cubicBezTo>
                    <a:pt x="46689" y="820"/>
                    <a:pt x="39863" y="1980"/>
                    <a:pt x="32628" y="5052"/>
                  </a:cubicBezTo>
                  <a:cubicBezTo>
                    <a:pt x="20956" y="9898"/>
                    <a:pt x="8328" y="19590"/>
                    <a:pt x="3277" y="38703"/>
                  </a:cubicBezTo>
                  <a:cubicBezTo>
                    <a:pt x="2526" y="41365"/>
                    <a:pt x="1980" y="44231"/>
                    <a:pt x="1639" y="47303"/>
                  </a:cubicBezTo>
                  <a:cubicBezTo>
                    <a:pt x="1" y="60408"/>
                    <a:pt x="2185" y="71466"/>
                    <a:pt x="6144" y="80749"/>
                  </a:cubicBezTo>
                  <a:cubicBezTo>
                    <a:pt x="16792" y="105526"/>
                    <a:pt x="40614" y="117062"/>
                    <a:pt x="40614" y="117062"/>
                  </a:cubicBezTo>
                  <a:lnTo>
                    <a:pt x="40682" y="116994"/>
                  </a:lnTo>
                  <a:lnTo>
                    <a:pt x="47371" y="114195"/>
                  </a:lnTo>
                  <a:lnTo>
                    <a:pt x="56177" y="110441"/>
                  </a:lnTo>
                  <a:lnTo>
                    <a:pt x="64982" y="114195"/>
                  </a:lnTo>
                  <a:lnTo>
                    <a:pt x="71671" y="116994"/>
                  </a:lnTo>
                  <a:lnTo>
                    <a:pt x="71739" y="117062"/>
                  </a:lnTo>
                  <a:cubicBezTo>
                    <a:pt x="71739" y="117062"/>
                    <a:pt x="94401" y="106073"/>
                    <a:pt x="105390" y="82524"/>
                  </a:cubicBezTo>
                  <a:cubicBezTo>
                    <a:pt x="109895" y="72968"/>
                    <a:pt x="112489" y="61227"/>
                    <a:pt x="110714" y="47303"/>
                  </a:cubicBezTo>
                  <a:cubicBezTo>
                    <a:pt x="110236" y="42935"/>
                    <a:pt x="109281" y="38976"/>
                    <a:pt x="108120" y="35358"/>
                  </a:cubicBezTo>
                  <a:cubicBezTo>
                    <a:pt x="102591" y="18430"/>
                    <a:pt x="90715" y="9625"/>
                    <a:pt x="79725" y="5052"/>
                  </a:cubicBezTo>
                  <a:cubicBezTo>
                    <a:pt x="72490" y="1980"/>
                    <a:pt x="65664" y="820"/>
                    <a:pt x="61228" y="342"/>
                  </a:cubicBezTo>
                  <a:cubicBezTo>
                    <a:pt x="58156" y="1"/>
                    <a:pt x="56177" y="1"/>
                    <a:pt x="56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8126465" y="343628"/>
              <a:ext cx="250127" cy="907560"/>
            </a:xfrm>
            <a:custGeom>
              <a:rect b="b" l="l" r="r" t="t"/>
              <a:pathLst>
                <a:path extrusionOk="0" h="116653" w="32150">
                  <a:moveTo>
                    <a:pt x="32149" y="1"/>
                  </a:moveTo>
                  <a:lnTo>
                    <a:pt x="32149" y="1"/>
                  </a:lnTo>
                  <a:cubicBezTo>
                    <a:pt x="27713" y="479"/>
                    <a:pt x="20887" y="1639"/>
                    <a:pt x="13652" y="4711"/>
                  </a:cubicBezTo>
                  <a:cubicBezTo>
                    <a:pt x="8874" y="12833"/>
                    <a:pt x="3481" y="24437"/>
                    <a:pt x="1161" y="38566"/>
                  </a:cubicBezTo>
                  <a:cubicBezTo>
                    <a:pt x="410" y="43208"/>
                    <a:pt x="0" y="48191"/>
                    <a:pt x="0" y="53446"/>
                  </a:cubicBezTo>
                  <a:cubicBezTo>
                    <a:pt x="69" y="62388"/>
                    <a:pt x="1502" y="70852"/>
                    <a:pt x="3550" y="78497"/>
                  </a:cubicBezTo>
                  <a:cubicBezTo>
                    <a:pt x="8806" y="98018"/>
                    <a:pt x="18498" y="112284"/>
                    <a:pt x="21706" y="116653"/>
                  </a:cubicBezTo>
                  <a:lnTo>
                    <a:pt x="28395" y="113854"/>
                  </a:lnTo>
                  <a:cubicBezTo>
                    <a:pt x="27440" y="109417"/>
                    <a:pt x="24914" y="96585"/>
                    <a:pt x="23549" y="79657"/>
                  </a:cubicBezTo>
                  <a:cubicBezTo>
                    <a:pt x="23003" y="73036"/>
                    <a:pt x="22662" y="65801"/>
                    <a:pt x="22662" y="58156"/>
                  </a:cubicBezTo>
                  <a:cubicBezTo>
                    <a:pt x="22662" y="51808"/>
                    <a:pt x="23071" y="45529"/>
                    <a:pt x="23754" y="39522"/>
                  </a:cubicBezTo>
                  <a:cubicBezTo>
                    <a:pt x="25802" y="21775"/>
                    <a:pt x="30034" y="6690"/>
                    <a:pt x="321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455162" y="343628"/>
              <a:ext cx="250127" cy="907560"/>
            </a:xfrm>
            <a:custGeom>
              <a:rect b="b" l="l" r="r" t="t"/>
              <a:pathLst>
                <a:path extrusionOk="0" h="116653" w="32150">
                  <a:moveTo>
                    <a:pt x="1" y="1"/>
                  </a:moveTo>
                  <a:cubicBezTo>
                    <a:pt x="2117" y="6758"/>
                    <a:pt x="6417" y="22048"/>
                    <a:pt x="8464" y="40000"/>
                  </a:cubicBezTo>
                  <a:cubicBezTo>
                    <a:pt x="9079" y="45870"/>
                    <a:pt x="9488" y="52013"/>
                    <a:pt x="9488" y="58156"/>
                  </a:cubicBezTo>
                  <a:cubicBezTo>
                    <a:pt x="9488" y="65801"/>
                    <a:pt x="9147" y="73036"/>
                    <a:pt x="8601" y="79657"/>
                  </a:cubicBezTo>
                  <a:cubicBezTo>
                    <a:pt x="7236" y="96585"/>
                    <a:pt x="4710" y="109417"/>
                    <a:pt x="3755" y="113854"/>
                  </a:cubicBezTo>
                  <a:lnTo>
                    <a:pt x="10444" y="116653"/>
                  </a:lnTo>
                  <a:cubicBezTo>
                    <a:pt x="13652" y="112284"/>
                    <a:pt x="23344" y="98018"/>
                    <a:pt x="28600" y="78497"/>
                  </a:cubicBezTo>
                  <a:cubicBezTo>
                    <a:pt x="30716" y="70852"/>
                    <a:pt x="32081" y="62388"/>
                    <a:pt x="32150" y="53446"/>
                  </a:cubicBezTo>
                  <a:cubicBezTo>
                    <a:pt x="32150" y="47645"/>
                    <a:pt x="31604" y="42116"/>
                    <a:pt x="30648" y="36996"/>
                  </a:cubicBezTo>
                  <a:cubicBezTo>
                    <a:pt x="28259" y="23550"/>
                    <a:pt x="23140" y="12492"/>
                    <a:pt x="18498" y="4711"/>
                  </a:cubicBezTo>
                  <a:cubicBezTo>
                    <a:pt x="11263" y="1639"/>
                    <a:pt x="4437" y="47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319750" y="1332178"/>
              <a:ext cx="203929" cy="67375"/>
            </a:xfrm>
            <a:custGeom>
              <a:rect b="b" l="l" r="r" t="t"/>
              <a:pathLst>
                <a:path extrusionOk="0" h="8660" w="26212">
                  <a:moveTo>
                    <a:pt x="11471" y="0"/>
                  </a:moveTo>
                  <a:cubicBezTo>
                    <a:pt x="3445" y="0"/>
                    <a:pt x="1" y="4258"/>
                    <a:pt x="1" y="4258"/>
                  </a:cubicBezTo>
                  <a:cubicBezTo>
                    <a:pt x="1" y="4258"/>
                    <a:pt x="4436" y="8660"/>
                    <a:pt x="12891" y="8660"/>
                  </a:cubicBezTo>
                  <a:cubicBezTo>
                    <a:pt x="16578" y="8660"/>
                    <a:pt x="21030" y="7823"/>
                    <a:pt x="26212" y="5418"/>
                  </a:cubicBezTo>
                  <a:cubicBezTo>
                    <a:pt x="26212" y="5418"/>
                    <a:pt x="21434" y="436"/>
                    <a:pt x="12560" y="26"/>
                  </a:cubicBezTo>
                  <a:cubicBezTo>
                    <a:pt x="12188" y="9"/>
                    <a:pt x="11825" y="0"/>
                    <a:pt x="11471" y="0"/>
                  </a:cubicBezTo>
                  <a:close/>
                </a:path>
              </a:pathLst>
            </a:custGeom>
            <a:solidFill>
              <a:srgbClr val="000000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8382415" y="1438003"/>
              <a:ext cx="62139" cy="79177"/>
            </a:xfrm>
            <a:custGeom>
              <a:rect b="b" l="l" r="r" t="t"/>
              <a:pathLst>
                <a:path extrusionOk="0" h="10177" w="7987">
                  <a:moveTo>
                    <a:pt x="1986" y="1"/>
                  </a:moveTo>
                  <a:cubicBezTo>
                    <a:pt x="1962" y="1"/>
                    <a:pt x="1937" y="3"/>
                    <a:pt x="1912" y="6"/>
                  </a:cubicBezTo>
                  <a:cubicBezTo>
                    <a:pt x="69" y="279"/>
                    <a:pt x="0" y="9562"/>
                    <a:pt x="0" y="9562"/>
                  </a:cubicBezTo>
                  <a:lnTo>
                    <a:pt x="7986" y="10177"/>
                  </a:lnTo>
                  <a:cubicBezTo>
                    <a:pt x="7986" y="10177"/>
                    <a:pt x="7919" y="3146"/>
                    <a:pt x="6707" y="3146"/>
                  </a:cubicBezTo>
                  <a:cubicBezTo>
                    <a:pt x="6701" y="3146"/>
                    <a:pt x="6695" y="3146"/>
                    <a:pt x="6690" y="3146"/>
                  </a:cubicBezTo>
                  <a:cubicBezTo>
                    <a:pt x="5461" y="3214"/>
                    <a:pt x="4915" y="9562"/>
                    <a:pt x="4915" y="9562"/>
                  </a:cubicBezTo>
                  <a:lnTo>
                    <a:pt x="4232" y="9562"/>
                  </a:lnTo>
                  <a:cubicBezTo>
                    <a:pt x="4232" y="9562"/>
                    <a:pt x="3767" y="1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8276744" y="1192192"/>
              <a:ext cx="281457" cy="182153"/>
            </a:xfrm>
            <a:custGeom>
              <a:rect b="b" l="l" r="r" t="t"/>
              <a:pathLst>
                <a:path extrusionOk="0" h="23413" w="36177">
                  <a:moveTo>
                    <a:pt x="18498" y="0"/>
                  </a:moveTo>
                  <a:cubicBezTo>
                    <a:pt x="6621" y="0"/>
                    <a:pt x="0" y="6416"/>
                    <a:pt x="0" y="6416"/>
                  </a:cubicBezTo>
                  <a:lnTo>
                    <a:pt x="5529" y="22252"/>
                  </a:lnTo>
                  <a:cubicBezTo>
                    <a:pt x="5529" y="22252"/>
                    <a:pt x="11126" y="19453"/>
                    <a:pt x="18498" y="19453"/>
                  </a:cubicBezTo>
                  <a:cubicBezTo>
                    <a:pt x="25938" y="19453"/>
                    <a:pt x="31740" y="23412"/>
                    <a:pt x="31740" y="23412"/>
                  </a:cubicBezTo>
                  <a:lnTo>
                    <a:pt x="36176" y="6143"/>
                  </a:lnTo>
                  <a:cubicBezTo>
                    <a:pt x="36176" y="6143"/>
                    <a:pt x="30443" y="0"/>
                    <a:pt x="184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8352144" y="1502830"/>
              <a:ext cx="126394" cy="91345"/>
            </a:xfrm>
            <a:custGeom>
              <a:rect b="b" l="l" r="r" t="t"/>
              <a:pathLst>
                <a:path extrusionOk="0" h="11741" w="16246">
                  <a:moveTo>
                    <a:pt x="7714" y="1"/>
                  </a:moveTo>
                  <a:cubicBezTo>
                    <a:pt x="3004" y="1"/>
                    <a:pt x="1" y="1844"/>
                    <a:pt x="1" y="1844"/>
                  </a:cubicBezTo>
                  <a:lnTo>
                    <a:pt x="956" y="9557"/>
                  </a:lnTo>
                  <a:cubicBezTo>
                    <a:pt x="956" y="9557"/>
                    <a:pt x="4915" y="11741"/>
                    <a:pt x="8123" y="11741"/>
                  </a:cubicBezTo>
                  <a:cubicBezTo>
                    <a:pt x="11331" y="11741"/>
                    <a:pt x="15017" y="9557"/>
                    <a:pt x="15017" y="9557"/>
                  </a:cubicBezTo>
                  <a:lnTo>
                    <a:pt x="16246" y="1844"/>
                  </a:lnTo>
                  <a:cubicBezTo>
                    <a:pt x="16246" y="1844"/>
                    <a:pt x="12492" y="1"/>
                    <a:pt x="7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8319750" y="1358924"/>
              <a:ext cx="43560" cy="158261"/>
            </a:xfrm>
            <a:custGeom>
              <a:rect b="b" l="l" r="r" t="t"/>
              <a:pathLst>
                <a:path extrusionOk="0" h="20342" w="5599">
                  <a:moveTo>
                    <a:pt x="1912" y="1"/>
                  </a:moveTo>
                  <a:lnTo>
                    <a:pt x="1" y="820"/>
                  </a:lnTo>
                  <a:cubicBezTo>
                    <a:pt x="1" y="820"/>
                    <a:pt x="3277" y="13516"/>
                    <a:pt x="4165" y="20342"/>
                  </a:cubicBezTo>
                  <a:lnTo>
                    <a:pt x="5598" y="19659"/>
                  </a:lnTo>
                  <a:cubicBezTo>
                    <a:pt x="5598" y="19659"/>
                    <a:pt x="4301" y="8124"/>
                    <a:pt x="19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8468971" y="1366890"/>
              <a:ext cx="54701" cy="150294"/>
            </a:xfrm>
            <a:custGeom>
              <a:rect b="b" l="l" r="r" t="t"/>
              <a:pathLst>
                <a:path extrusionOk="0" h="19318" w="7031">
                  <a:moveTo>
                    <a:pt x="5461" y="1"/>
                  </a:moveTo>
                  <a:cubicBezTo>
                    <a:pt x="2389" y="6758"/>
                    <a:pt x="0" y="18840"/>
                    <a:pt x="0" y="18840"/>
                  </a:cubicBezTo>
                  <a:lnTo>
                    <a:pt x="1229" y="19318"/>
                  </a:lnTo>
                  <a:cubicBezTo>
                    <a:pt x="2321" y="12560"/>
                    <a:pt x="7031" y="956"/>
                    <a:pt x="7031" y="956"/>
                  </a:cubicBezTo>
                  <a:lnTo>
                    <a:pt x="54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8402595" y="1209183"/>
              <a:ext cx="34520" cy="103031"/>
            </a:xfrm>
            <a:custGeom>
              <a:rect b="b" l="l" r="r" t="t"/>
              <a:pathLst>
                <a:path extrusionOk="0" h="13243" w="4437">
                  <a:moveTo>
                    <a:pt x="2184" y="0"/>
                  </a:moveTo>
                  <a:cubicBezTo>
                    <a:pt x="1024" y="0"/>
                    <a:pt x="0" y="2935"/>
                    <a:pt x="0" y="6621"/>
                  </a:cubicBezTo>
                  <a:cubicBezTo>
                    <a:pt x="0" y="10307"/>
                    <a:pt x="1024" y="13242"/>
                    <a:pt x="2184" y="13242"/>
                  </a:cubicBezTo>
                  <a:cubicBezTo>
                    <a:pt x="3413" y="13242"/>
                    <a:pt x="4437" y="10307"/>
                    <a:pt x="4437" y="6621"/>
                  </a:cubicBezTo>
                  <a:cubicBezTo>
                    <a:pt x="4437" y="2935"/>
                    <a:pt x="3413" y="0"/>
                    <a:pt x="2184" y="0"/>
                  </a:cubicBezTo>
                  <a:close/>
                </a:path>
              </a:pathLst>
            </a:custGeom>
            <a:solidFill>
              <a:srgbClr val="000000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8479590" y="1234038"/>
              <a:ext cx="36652" cy="86234"/>
            </a:xfrm>
            <a:custGeom>
              <a:rect b="b" l="l" r="r" t="t"/>
              <a:pathLst>
                <a:path extrusionOk="0" h="11084" w="4711">
                  <a:moveTo>
                    <a:pt x="3506" y="1"/>
                  </a:moveTo>
                  <a:cubicBezTo>
                    <a:pt x="2625" y="1"/>
                    <a:pt x="1406" y="2253"/>
                    <a:pt x="751" y="5133"/>
                  </a:cubicBezTo>
                  <a:cubicBezTo>
                    <a:pt x="0" y="8204"/>
                    <a:pt x="205" y="10866"/>
                    <a:pt x="1092" y="11071"/>
                  </a:cubicBezTo>
                  <a:cubicBezTo>
                    <a:pt x="1129" y="11080"/>
                    <a:pt x="1166" y="11084"/>
                    <a:pt x="1204" y="11084"/>
                  </a:cubicBezTo>
                  <a:cubicBezTo>
                    <a:pt x="2085" y="11084"/>
                    <a:pt x="3305" y="8829"/>
                    <a:pt x="3959" y="5884"/>
                  </a:cubicBezTo>
                  <a:cubicBezTo>
                    <a:pt x="4710" y="2880"/>
                    <a:pt x="4505" y="218"/>
                    <a:pt x="3618" y="13"/>
                  </a:cubicBezTo>
                  <a:cubicBezTo>
                    <a:pt x="3581" y="5"/>
                    <a:pt x="3544" y="1"/>
                    <a:pt x="3506" y="1"/>
                  </a:cubicBezTo>
                  <a:close/>
                </a:path>
              </a:pathLst>
            </a:custGeom>
            <a:solidFill>
              <a:srgbClr val="000000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8322940" y="1234038"/>
              <a:ext cx="36652" cy="86234"/>
            </a:xfrm>
            <a:custGeom>
              <a:rect b="b" l="l" r="r" t="t"/>
              <a:pathLst>
                <a:path extrusionOk="0" h="11084" w="4711">
                  <a:moveTo>
                    <a:pt x="1204" y="1"/>
                  </a:moveTo>
                  <a:cubicBezTo>
                    <a:pt x="1166" y="1"/>
                    <a:pt x="1129" y="5"/>
                    <a:pt x="1093" y="13"/>
                  </a:cubicBezTo>
                  <a:cubicBezTo>
                    <a:pt x="205" y="218"/>
                    <a:pt x="1" y="2880"/>
                    <a:pt x="751" y="5952"/>
                  </a:cubicBezTo>
                  <a:cubicBezTo>
                    <a:pt x="1406" y="8832"/>
                    <a:pt x="2625" y="11084"/>
                    <a:pt x="3507" y="11084"/>
                  </a:cubicBezTo>
                  <a:cubicBezTo>
                    <a:pt x="3544" y="11084"/>
                    <a:pt x="3582" y="11080"/>
                    <a:pt x="3618" y="11071"/>
                  </a:cubicBezTo>
                  <a:cubicBezTo>
                    <a:pt x="4574" y="10866"/>
                    <a:pt x="4710" y="8204"/>
                    <a:pt x="3959" y="5201"/>
                  </a:cubicBezTo>
                  <a:cubicBezTo>
                    <a:pt x="3305" y="2256"/>
                    <a:pt x="2086" y="1"/>
                    <a:pt x="1204" y="1"/>
                  </a:cubicBezTo>
                  <a:close/>
                </a:path>
              </a:pathLst>
            </a:custGeom>
            <a:solidFill>
              <a:srgbClr val="000000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8539315" y="383245"/>
              <a:ext cx="314973" cy="863947"/>
            </a:xfrm>
            <a:custGeom>
              <a:rect b="b" l="l" r="r" t="t"/>
              <a:pathLst>
                <a:path extrusionOk="0" h="154968" w="56472">
                  <a:moveTo>
                    <a:pt x="11143" y="1"/>
                  </a:moveTo>
                  <a:cubicBezTo>
                    <a:pt x="17470" y="10861"/>
                    <a:pt x="24553" y="26159"/>
                    <a:pt x="27953" y="44668"/>
                  </a:cubicBezTo>
                  <a:cubicBezTo>
                    <a:pt x="29275" y="51845"/>
                    <a:pt x="30030" y="59400"/>
                    <a:pt x="30030" y="67427"/>
                  </a:cubicBezTo>
                  <a:cubicBezTo>
                    <a:pt x="29936" y="79892"/>
                    <a:pt x="27953" y="91508"/>
                    <a:pt x="25120" y="102084"/>
                  </a:cubicBezTo>
                  <a:cubicBezTo>
                    <a:pt x="17848" y="129187"/>
                    <a:pt x="4439" y="148924"/>
                    <a:pt x="0" y="154968"/>
                  </a:cubicBezTo>
                  <a:lnTo>
                    <a:pt x="95" y="154968"/>
                  </a:lnTo>
                  <a:cubicBezTo>
                    <a:pt x="95" y="154968"/>
                    <a:pt x="31447" y="139858"/>
                    <a:pt x="46651" y="107278"/>
                  </a:cubicBezTo>
                  <a:cubicBezTo>
                    <a:pt x="52883" y="93963"/>
                    <a:pt x="56472" y="77815"/>
                    <a:pt x="54017" y="58550"/>
                  </a:cubicBezTo>
                  <a:cubicBezTo>
                    <a:pt x="53261" y="52506"/>
                    <a:pt x="52033" y="47029"/>
                    <a:pt x="50428" y="42024"/>
                  </a:cubicBezTo>
                  <a:cubicBezTo>
                    <a:pt x="42684" y="18604"/>
                    <a:pt x="26347" y="6422"/>
                    <a:pt x="11143" y="1"/>
                  </a:cubicBezTo>
                  <a:close/>
                </a:path>
              </a:pathLst>
            </a:custGeom>
            <a:solidFill>
              <a:srgbClr val="000000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1" name="Google Shape;16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2150" y="3168025"/>
            <a:ext cx="1195924" cy="119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b68a266ee6_0_14"/>
          <p:cNvSpPr txBox="1"/>
          <p:nvPr>
            <p:ph type="title"/>
          </p:nvPr>
        </p:nvSpPr>
        <p:spPr>
          <a:xfrm>
            <a:off x="1944694" y="468082"/>
            <a:ext cx="66837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Charter Funding Basics</a:t>
            </a:r>
            <a:endParaRPr/>
          </a:p>
        </p:txBody>
      </p:sp>
      <p:sp>
        <p:nvSpPr>
          <p:cNvPr id="167" name="Google Shape;167;g2b68a266ee6_0_14"/>
          <p:cNvSpPr txBox="1"/>
          <p:nvPr>
            <p:ph idx="1" type="body"/>
          </p:nvPr>
        </p:nvSpPr>
        <p:spPr>
          <a:xfrm>
            <a:off x="3424775" y="1428675"/>
            <a:ext cx="5484900" cy="21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Charter schools do not receive capital funding, meaning that we have to spend roughly 15% ($1,500 per pupil) of our budgets on facilities.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Blueprint decreased funding by 10% 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Salaries have gone up by almost 10% since Blueprint came into effect.</a:t>
            </a:r>
            <a:endParaRPr sz="18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800"/>
          </a:p>
        </p:txBody>
      </p:sp>
      <p:sp>
        <p:nvSpPr>
          <p:cNvPr id="168" name="Google Shape;168;g2b68a266ee6_0_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9" name="Google Shape;169;g2b68a266ee6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375" y="1428675"/>
            <a:ext cx="3421950" cy="315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2b68a266ee6_0_29" title="Screenshot 2025-08-26 at 1.29.31 PM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5052" y="3399627"/>
            <a:ext cx="3592448" cy="10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2b68a266ee6_0_29"/>
          <p:cNvSpPr txBox="1"/>
          <p:nvPr>
            <p:ph type="title"/>
          </p:nvPr>
        </p:nvSpPr>
        <p:spPr>
          <a:xfrm>
            <a:off x="1944694" y="468082"/>
            <a:ext cx="66837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State Board Decision</a:t>
            </a:r>
            <a:endParaRPr/>
          </a:p>
        </p:txBody>
      </p:sp>
      <p:sp>
        <p:nvSpPr>
          <p:cNvPr id="176" name="Google Shape;176;g2b68a266ee6_0_29"/>
          <p:cNvSpPr txBox="1"/>
          <p:nvPr>
            <p:ph idx="1" type="body"/>
          </p:nvPr>
        </p:nvSpPr>
        <p:spPr>
          <a:xfrm>
            <a:off x="1433575" y="1365050"/>
            <a:ext cx="66837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Historically, Districts withheld 2% from charter schools for administrative fees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</a:t>
            </a:r>
            <a:r>
              <a:rPr b="1" lang="en" sz="1800"/>
              <a:t>new State Board ruling</a:t>
            </a:r>
            <a:r>
              <a:rPr lang="en" sz="1800"/>
              <a:t> allows for a 5% Administrative Fee and a 10% Special Education Adjustment. Essentially allowing districts to cut another 13%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Initially it was planned to be 18-20%</a:t>
            </a:r>
            <a:endParaRPr sz="1800"/>
          </a:p>
        </p:txBody>
      </p:sp>
      <p:sp>
        <p:nvSpPr>
          <p:cNvPr id="177" name="Google Shape;177;g2b68a266ee6_0_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78b27f783d_0_37"/>
          <p:cNvSpPr txBox="1"/>
          <p:nvPr>
            <p:ph type="title"/>
          </p:nvPr>
        </p:nvSpPr>
        <p:spPr>
          <a:xfrm>
            <a:off x="1944694" y="468082"/>
            <a:ext cx="66837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Impact: No immediate impact</a:t>
            </a:r>
            <a:endParaRPr/>
          </a:p>
        </p:txBody>
      </p:sp>
      <p:sp>
        <p:nvSpPr>
          <p:cNvPr id="183" name="Google Shape;183;g378b27f783d_0_37"/>
          <p:cNvSpPr txBox="1"/>
          <p:nvPr>
            <p:ph idx="1" type="body"/>
          </p:nvPr>
        </p:nvSpPr>
        <p:spPr>
          <a:xfrm>
            <a:off x="1943200" y="1379900"/>
            <a:ext cx="6827400" cy="30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AACPS has been a good partner and has funded us equitably, keeping fees at 2% and will continue to do so.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PGCPS has been withholding 5-6% this year. The leadership has verbally stated that they would not further cut, but we have not yet seen the numbers.</a:t>
            </a:r>
            <a:r>
              <a:rPr lang="en" sz="2000"/>
              <a:t> 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This could change with future administrations.       </a:t>
            </a:r>
            <a:endParaRPr sz="2000"/>
          </a:p>
        </p:txBody>
      </p:sp>
      <p:sp>
        <p:nvSpPr>
          <p:cNvPr id="184" name="Google Shape;184;g378b27f783d_0_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92ff43b279_1_0"/>
          <p:cNvSpPr txBox="1"/>
          <p:nvPr>
            <p:ph type="title"/>
          </p:nvPr>
        </p:nvSpPr>
        <p:spPr>
          <a:xfrm>
            <a:off x="1944694" y="468082"/>
            <a:ext cx="6683700" cy="9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Charter School Facilities funding bill</a:t>
            </a:r>
            <a:endParaRPr/>
          </a:p>
        </p:txBody>
      </p:sp>
      <p:sp>
        <p:nvSpPr>
          <p:cNvPr id="190" name="Google Shape;190;g392ff43b279_1_0"/>
          <p:cNvSpPr txBox="1"/>
          <p:nvPr>
            <p:ph idx="1" type="body"/>
          </p:nvPr>
        </p:nvSpPr>
        <p:spPr>
          <a:xfrm>
            <a:off x="1941900" y="1600200"/>
            <a:ext cx="6686700" cy="19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 facilities funding bill will be submitted to the legislature and we will need your support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bill could potentially add $1,000 per pupil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We are currently running a deficit and this could close that gap.</a:t>
            </a:r>
            <a:endParaRPr sz="1800"/>
          </a:p>
        </p:txBody>
      </p:sp>
      <p:sp>
        <p:nvSpPr>
          <p:cNvPr id="191" name="Google Shape;191;g392ff43b279_1_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g378b27f783d_0_43" title="advocacy-websites__.png"/>
          <p:cNvPicPr preferRelativeResize="0"/>
          <p:nvPr/>
        </p:nvPicPr>
        <p:blipFill rotWithShape="1">
          <a:blip r:embed="rId3">
            <a:alphaModFix/>
          </a:blip>
          <a:srcRect b="0" l="31426" r="17272" t="0"/>
          <a:stretch/>
        </p:blipFill>
        <p:spPr>
          <a:xfrm>
            <a:off x="230300" y="1125275"/>
            <a:ext cx="2367248" cy="328152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378b27f783d_0_43"/>
          <p:cNvSpPr txBox="1"/>
          <p:nvPr>
            <p:ph type="title"/>
          </p:nvPr>
        </p:nvSpPr>
        <p:spPr>
          <a:xfrm>
            <a:off x="3121824" y="323675"/>
            <a:ext cx="56019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Our ask: Advocacy </a:t>
            </a:r>
            <a:endParaRPr/>
          </a:p>
        </p:txBody>
      </p:sp>
      <p:sp>
        <p:nvSpPr>
          <p:cNvPr id="198" name="Google Shape;198;g378b27f783d_0_43"/>
          <p:cNvSpPr txBox="1"/>
          <p:nvPr>
            <p:ph idx="1" type="body"/>
          </p:nvPr>
        </p:nvSpPr>
        <p:spPr>
          <a:xfrm>
            <a:off x="2661525" y="1092350"/>
            <a:ext cx="6282000" cy="29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State Board Ruling will be published for public comment: we will ask you to push back on the 15%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b="1" lang="en" sz="1600">
                <a:latin typeface="Arial"/>
                <a:ea typeface="Arial"/>
                <a:cs typeface="Arial"/>
                <a:sym typeface="Arial"/>
              </a:rPr>
              <a:t>Facilities Funding Bill: We will ask you to support the bill by reaching out to your delegates. Mark Chang is sponsoring the bill. 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b="1" lang="en" sz="1600">
                <a:latin typeface="Arial"/>
                <a:ea typeface="Arial"/>
                <a:cs typeface="Arial"/>
                <a:sym typeface="Arial"/>
              </a:rPr>
              <a:t>Consider annual donations to the school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378b27f783d_0_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 txBox="1"/>
          <p:nvPr>
            <p:ph type="ctrTitle"/>
          </p:nvPr>
        </p:nvSpPr>
        <p:spPr>
          <a:xfrm>
            <a:off x="986276" y="976900"/>
            <a:ext cx="4637700" cy="2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205" name="Google Shape;205;p10"/>
          <p:cNvSpPr txBox="1"/>
          <p:nvPr>
            <p:ph idx="1" type="subTitle"/>
          </p:nvPr>
        </p:nvSpPr>
        <p:spPr>
          <a:xfrm>
            <a:off x="305400" y="3645725"/>
            <a:ext cx="1451400" cy="10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5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5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6274"/>
              <a:buNone/>
            </a:pPr>
            <a:r>
              <a:t/>
            </a:r>
            <a:endParaRPr sz="2634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6274"/>
              <a:buNone/>
            </a:pPr>
            <a:r>
              <a:t/>
            </a:r>
            <a:endParaRPr sz="2634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6274"/>
              <a:buNone/>
            </a:pPr>
            <a:r>
              <a:rPr lang="en" sz="2634"/>
              <a:t>Yilmaz Zayn Ak </a:t>
            </a:r>
            <a:endParaRPr sz="2634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6274"/>
              <a:buNone/>
            </a:pPr>
            <a:r>
              <a:rPr lang="en" sz="2634"/>
              <a:t>CEO</a:t>
            </a:r>
            <a:endParaRPr sz="2634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6274"/>
              <a:buNone/>
            </a:pPr>
            <a:r>
              <a:rPr lang="en" sz="2634"/>
              <a:t>ak@clfmd.org</a:t>
            </a:r>
            <a:endParaRPr sz="2634"/>
          </a:p>
        </p:txBody>
      </p:sp>
      <p:grpSp>
        <p:nvGrpSpPr>
          <p:cNvPr id="206" name="Google Shape;206;p10"/>
          <p:cNvGrpSpPr/>
          <p:nvPr/>
        </p:nvGrpSpPr>
        <p:grpSpPr>
          <a:xfrm>
            <a:off x="5001650" y="960079"/>
            <a:ext cx="2802900" cy="3332903"/>
            <a:chOff x="5001650" y="960079"/>
            <a:chExt cx="2802900" cy="3332903"/>
          </a:xfrm>
        </p:grpSpPr>
        <p:sp>
          <p:nvSpPr>
            <p:cNvPr id="207" name="Google Shape;207;p10"/>
            <p:cNvSpPr/>
            <p:nvPr/>
          </p:nvSpPr>
          <p:spPr>
            <a:xfrm>
              <a:off x="5741239" y="960079"/>
              <a:ext cx="696371" cy="359158"/>
            </a:xfrm>
            <a:custGeom>
              <a:rect b="b" l="l" r="r" t="t"/>
              <a:pathLst>
                <a:path extrusionOk="0" h="47808" w="92695">
                  <a:moveTo>
                    <a:pt x="48636" y="0"/>
                  </a:moveTo>
                  <a:cubicBezTo>
                    <a:pt x="47746" y="0"/>
                    <a:pt x="46799" y="179"/>
                    <a:pt x="45801" y="596"/>
                  </a:cubicBezTo>
                  <a:cubicBezTo>
                    <a:pt x="38703" y="3531"/>
                    <a:pt x="40409" y="9537"/>
                    <a:pt x="40409" y="9537"/>
                  </a:cubicBezTo>
                  <a:cubicBezTo>
                    <a:pt x="40409" y="9537"/>
                    <a:pt x="36925" y="7795"/>
                    <a:pt x="31836" y="7795"/>
                  </a:cubicBezTo>
                  <a:cubicBezTo>
                    <a:pt x="28261" y="7795"/>
                    <a:pt x="23893" y="8655"/>
                    <a:pt x="19386" y="11585"/>
                  </a:cubicBezTo>
                  <a:cubicBezTo>
                    <a:pt x="8397" y="18684"/>
                    <a:pt x="8397" y="33359"/>
                    <a:pt x="8397" y="33359"/>
                  </a:cubicBezTo>
                  <a:cubicBezTo>
                    <a:pt x="8397" y="33359"/>
                    <a:pt x="1" y="33564"/>
                    <a:pt x="1" y="41141"/>
                  </a:cubicBezTo>
                  <a:cubicBezTo>
                    <a:pt x="1" y="47170"/>
                    <a:pt x="4757" y="47807"/>
                    <a:pt x="25488" y="47807"/>
                  </a:cubicBezTo>
                  <a:cubicBezTo>
                    <a:pt x="31041" y="47807"/>
                    <a:pt x="37740" y="47761"/>
                    <a:pt x="45801" y="47761"/>
                  </a:cubicBezTo>
                  <a:cubicBezTo>
                    <a:pt x="89691" y="47761"/>
                    <a:pt x="92694" y="44144"/>
                    <a:pt x="92694" y="40458"/>
                  </a:cubicBezTo>
                  <a:cubicBezTo>
                    <a:pt x="92694" y="36704"/>
                    <a:pt x="88462" y="34656"/>
                    <a:pt x="88462" y="34656"/>
                  </a:cubicBezTo>
                  <a:cubicBezTo>
                    <a:pt x="88462" y="34656"/>
                    <a:pt x="92285" y="23530"/>
                    <a:pt x="85937" y="18206"/>
                  </a:cubicBezTo>
                  <a:cubicBezTo>
                    <a:pt x="82671" y="15438"/>
                    <a:pt x="79535" y="14773"/>
                    <a:pt x="77277" y="14773"/>
                  </a:cubicBezTo>
                  <a:cubicBezTo>
                    <a:pt x="75192" y="14773"/>
                    <a:pt x="73855" y="15339"/>
                    <a:pt x="73855" y="15339"/>
                  </a:cubicBezTo>
                  <a:cubicBezTo>
                    <a:pt x="73855" y="15339"/>
                    <a:pt x="75903" y="4145"/>
                    <a:pt x="68122" y="1756"/>
                  </a:cubicBezTo>
                  <a:cubicBezTo>
                    <a:pt x="66982" y="1399"/>
                    <a:pt x="65946" y="1247"/>
                    <a:pt x="65008" y="1247"/>
                  </a:cubicBezTo>
                  <a:cubicBezTo>
                    <a:pt x="59482" y="1247"/>
                    <a:pt x="57337" y="6534"/>
                    <a:pt x="57337" y="6534"/>
                  </a:cubicBezTo>
                  <a:cubicBezTo>
                    <a:pt x="57337" y="6534"/>
                    <a:pt x="54020" y="0"/>
                    <a:pt x="486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0"/>
            <p:cNvSpPr/>
            <p:nvPr/>
          </p:nvSpPr>
          <p:spPr>
            <a:xfrm flipH="1">
              <a:off x="6633391" y="1755802"/>
              <a:ext cx="1171159" cy="550076"/>
            </a:xfrm>
            <a:custGeom>
              <a:rect b="b" l="l" r="r" t="t"/>
              <a:pathLst>
                <a:path extrusionOk="0" h="30662" w="65282">
                  <a:moveTo>
                    <a:pt x="34777" y="1"/>
                  </a:moveTo>
                  <a:cubicBezTo>
                    <a:pt x="24561" y="1"/>
                    <a:pt x="23027" y="12656"/>
                    <a:pt x="23027" y="12656"/>
                  </a:cubicBezTo>
                  <a:cubicBezTo>
                    <a:pt x="23027" y="12656"/>
                    <a:pt x="20386" y="9706"/>
                    <a:pt x="17341" y="9706"/>
                  </a:cubicBezTo>
                  <a:cubicBezTo>
                    <a:pt x="16628" y="9706"/>
                    <a:pt x="15894" y="9868"/>
                    <a:pt x="15166" y="10266"/>
                  </a:cubicBezTo>
                  <a:cubicBezTo>
                    <a:pt x="11291" y="12367"/>
                    <a:pt x="12124" y="17981"/>
                    <a:pt x="12124" y="17981"/>
                  </a:cubicBezTo>
                  <a:cubicBezTo>
                    <a:pt x="12124" y="17981"/>
                    <a:pt x="2308" y="18090"/>
                    <a:pt x="895" y="25334"/>
                  </a:cubicBezTo>
                  <a:cubicBezTo>
                    <a:pt x="1" y="29806"/>
                    <a:pt x="8216" y="30661"/>
                    <a:pt x="16858" y="30661"/>
                  </a:cubicBezTo>
                  <a:cubicBezTo>
                    <a:pt x="22217" y="30661"/>
                    <a:pt x="27739" y="30332"/>
                    <a:pt x="31357" y="30332"/>
                  </a:cubicBezTo>
                  <a:cubicBezTo>
                    <a:pt x="33609" y="30332"/>
                    <a:pt x="35728" y="30336"/>
                    <a:pt x="37720" y="30336"/>
                  </a:cubicBezTo>
                  <a:cubicBezTo>
                    <a:pt x="57049" y="30336"/>
                    <a:pt x="64471" y="30038"/>
                    <a:pt x="64898" y="23668"/>
                  </a:cubicBezTo>
                  <a:cubicBezTo>
                    <a:pt x="65282" y="17975"/>
                    <a:pt x="60141" y="17446"/>
                    <a:pt x="58218" y="17446"/>
                  </a:cubicBezTo>
                  <a:cubicBezTo>
                    <a:pt x="57780" y="17446"/>
                    <a:pt x="57509" y="17474"/>
                    <a:pt x="57509" y="17474"/>
                  </a:cubicBezTo>
                  <a:cubicBezTo>
                    <a:pt x="57509" y="17474"/>
                    <a:pt x="59284" y="12186"/>
                    <a:pt x="55119" y="8817"/>
                  </a:cubicBezTo>
                  <a:cubicBezTo>
                    <a:pt x="53730" y="7694"/>
                    <a:pt x="52249" y="7320"/>
                    <a:pt x="50891" y="7320"/>
                  </a:cubicBezTo>
                  <a:cubicBezTo>
                    <a:pt x="48176" y="7320"/>
                    <a:pt x="45955" y="8817"/>
                    <a:pt x="45955" y="8817"/>
                  </a:cubicBezTo>
                  <a:cubicBezTo>
                    <a:pt x="45955" y="8817"/>
                    <a:pt x="46136" y="486"/>
                    <a:pt x="35378" y="15"/>
                  </a:cubicBezTo>
                  <a:cubicBezTo>
                    <a:pt x="35174" y="6"/>
                    <a:pt x="34974" y="1"/>
                    <a:pt x="347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0"/>
            <p:cNvSpPr/>
            <p:nvPr/>
          </p:nvSpPr>
          <p:spPr>
            <a:xfrm>
              <a:off x="5001650" y="3224026"/>
              <a:ext cx="2136470" cy="1068956"/>
            </a:xfrm>
            <a:custGeom>
              <a:rect b="b" l="l" r="r" t="t"/>
              <a:pathLst>
                <a:path extrusionOk="0" h="45199" w="90337">
                  <a:moveTo>
                    <a:pt x="86416" y="0"/>
                  </a:moveTo>
                  <a:cubicBezTo>
                    <a:pt x="84907" y="0"/>
                    <a:pt x="83392" y="325"/>
                    <a:pt x="81969" y="1190"/>
                  </a:cubicBezTo>
                  <a:cubicBezTo>
                    <a:pt x="75522" y="5102"/>
                    <a:pt x="77115" y="14483"/>
                    <a:pt x="77115" y="14483"/>
                  </a:cubicBezTo>
                  <a:cubicBezTo>
                    <a:pt x="77115" y="14483"/>
                    <a:pt x="76021" y="13517"/>
                    <a:pt x="74282" y="13517"/>
                  </a:cubicBezTo>
                  <a:cubicBezTo>
                    <a:pt x="73413" y="13517"/>
                    <a:pt x="72382" y="13759"/>
                    <a:pt x="71248" y="14483"/>
                  </a:cubicBezTo>
                  <a:cubicBezTo>
                    <a:pt x="67843" y="16656"/>
                    <a:pt x="69074" y="20677"/>
                    <a:pt x="69074" y="20677"/>
                  </a:cubicBezTo>
                  <a:cubicBezTo>
                    <a:pt x="67958" y="19730"/>
                    <a:pt x="66895" y="19374"/>
                    <a:pt x="65926" y="19374"/>
                  </a:cubicBezTo>
                  <a:cubicBezTo>
                    <a:pt x="62965" y="19374"/>
                    <a:pt x="60888" y="22705"/>
                    <a:pt x="60888" y="22705"/>
                  </a:cubicBezTo>
                  <a:cubicBezTo>
                    <a:pt x="60888" y="22705"/>
                    <a:pt x="59197" y="19906"/>
                    <a:pt x="56364" y="19906"/>
                  </a:cubicBezTo>
                  <a:cubicBezTo>
                    <a:pt x="56040" y="19906"/>
                    <a:pt x="55700" y="19943"/>
                    <a:pt x="55346" y="20025"/>
                  </a:cubicBezTo>
                  <a:cubicBezTo>
                    <a:pt x="51905" y="20858"/>
                    <a:pt x="51905" y="24879"/>
                    <a:pt x="51905" y="24879"/>
                  </a:cubicBezTo>
                  <a:cubicBezTo>
                    <a:pt x="51905" y="24879"/>
                    <a:pt x="50650" y="24202"/>
                    <a:pt x="49136" y="24202"/>
                  </a:cubicBezTo>
                  <a:cubicBezTo>
                    <a:pt x="48380" y="24202"/>
                    <a:pt x="47559" y="24372"/>
                    <a:pt x="46798" y="24879"/>
                  </a:cubicBezTo>
                  <a:cubicBezTo>
                    <a:pt x="44480" y="26436"/>
                    <a:pt x="44842" y="29841"/>
                    <a:pt x="44842" y="29841"/>
                  </a:cubicBezTo>
                  <a:cubicBezTo>
                    <a:pt x="44842" y="29841"/>
                    <a:pt x="41656" y="27434"/>
                    <a:pt x="37546" y="27434"/>
                  </a:cubicBezTo>
                  <a:cubicBezTo>
                    <a:pt x="36489" y="27434"/>
                    <a:pt x="35370" y="27594"/>
                    <a:pt x="34229" y="27994"/>
                  </a:cubicBezTo>
                  <a:cubicBezTo>
                    <a:pt x="28687" y="29986"/>
                    <a:pt x="28869" y="35093"/>
                    <a:pt x="28869" y="35093"/>
                  </a:cubicBezTo>
                  <a:cubicBezTo>
                    <a:pt x="28869" y="35093"/>
                    <a:pt x="27130" y="30239"/>
                    <a:pt x="23218" y="30239"/>
                  </a:cubicBezTo>
                  <a:cubicBezTo>
                    <a:pt x="19270" y="30239"/>
                    <a:pt x="17749" y="33463"/>
                    <a:pt x="17749" y="33463"/>
                  </a:cubicBezTo>
                  <a:cubicBezTo>
                    <a:pt x="17749" y="33463"/>
                    <a:pt x="16738" y="32638"/>
                    <a:pt x="15136" y="32638"/>
                  </a:cubicBezTo>
                  <a:cubicBezTo>
                    <a:pt x="14616" y="32638"/>
                    <a:pt x="14033" y="32725"/>
                    <a:pt x="13402" y="32956"/>
                  </a:cubicBezTo>
                  <a:cubicBezTo>
                    <a:pt x="10830" y="33934"/>
                    <a:pt x="11446" y="38896"/>
                    <a:pt x="11446" y="38896"/>
                  </a:cubicBezTo>
                  <a:cubicBezTo>
                    <a:pt x="11446" y="38896"/>
                    <a:pt x="9636" y="38393"/>
                    <a:pt x="7532" y="38393"/>
                  </a:cubicBezTo>
                  <a:cubicBezTo>
                    <a:pt x="5980" y="38393"/>
                    <a:pt x="4268" y="38667"/>
                    <a:pt x="3007" y="39621"/>
                  </a:cubicBezTo>
                  <a:cubicBezTo>
                    <a:pt x="0" y="41903"/>
                    <a:pt x="326" y="45199"/>
                    <a:pt x="326" y="45199"/>
                  </a:cubicBezTo>
                  <a:lnTo>
                    <a:pt x="90336" y="45199"/>
                  </a:lnTo>
                  <a:lnTo>
                    <a:pt x="90336" y="610"/>
                  </a:lnTo>
                  <a:cubicBezTo>
                    <a:pt x="89079" y="254"/>
                    <a:pt x="87750" y="0"/>
                    <a:pt x="864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" name="Google Shape;210;p10"/>
          <p:cNvGrpSpPr/>
          <p:nvPr/>
        </p:nvGrpSpPr>
        <p:grpSpPr>
          <a:xfrm>
            <a:off x="5484050" y="1704625"/>
            <a:ext cx="2568438" cy="377342"/>
            <a:chOff x="5484050" y="1704625"/>
            <a:chExt cx="2568438" cy="377342"/>
          </a:xfrm>
        </p:grpSpPr>
        <p:sp>
          <p:nvSpPr>
            <p:cNvPr id="211" name="Google Shape;211;p10"/>
            <p:cNvSpPr/>
            <p:nvPr/>
          </p:nvSpPr>
          <p:spPr>
            <a:xfrm>
              <a:off x="7817313" y="1704625"/>
              <a:ext cx="235175" cy="154053"/>
            </a:xfrm>
            <a:custGeom>
              <a:rect b="b" l="l" r="r" t="t"/>
              <a:pathLst>
                <a:path extrusionOk="0" h="4284" w="9407">
                  <a:moveTo>
                    <a:pt x="0" y="0"/>
                  </a:moveTo>
                  <a:cubicBezTo>
                    <a:pt x="443" y="959"/>
                    <a:pt x="1734" y="1439"/>
                    <a:pt x="2287" y="1734"/>
                  </a:cubicBezTo>
                  <a:cubicBezTo>
                    <a:pt x="2619" y="1918"/>
                    <a:pt x="3246" y="2398"/>
                    <a:pt x="3246" y="2877"/>
                  </a:cubicBezTo>
                  <a:lnTo>
                    <a:pt x="1660" y="3393"/>
                  </a:lnTo>
                  <a:cubicBezTo>
                    <a:pt x="1918" y="3836"/>
                    <a:pt x="2545" y="3799"/>
                    <a:pt x="3025" y="3836"/>
                  </a:cubicBezTo>
                  <a:cubicBezTo>
                    <a:pt x="3357" y="3836"/>
                    <a:pt x="3394" y="3984"/>
                    <a:pt x="3726" y="4131"/>
                  </a:cubicBezTo>
                  <a:cubicBezTo>
                    <a:pt x="3975" y="4235"/>
                    <a:pt x="4254" y="4283"/>
                    <a:pt x="4540" y="4283"/>
                  </a:cubicBezTo>
                  <a:cubicBezTo>
                    <a:pt x="5268" y="4283"/>
                    <a:pt x="6042" y="3970"/>
                    <a:pt x="6492" y="3467"/>
                  </a:cubicBezTo>
                  <a:cubicBezTo>
                    <a:pt x="6641" y="3437"/>
                    <a:pt x="6887" y="3383"/>
                    <a:pt x="7073" y="3383"/>
                  </a:cubicBezTo>
                  <a:cubicBezTo>
                    <a:pt x="7117" y="3383"/>
                    <a:pt x="7158" y="3386"/>
                    <a:pt x="7193" y="3393"/>
                  </a:cubicBezTo>
                  <a:lnTo>
                    <a:pt x="6345" y="3025"/>
                  </a:lnTo>
                  <a:cubicBezTo>
                    <a:pt x="6592" y="2843"/>
                    <a:pt x="6958" y="2802"/>
                    <a:pt x="7350" y="2802"/>
                  </a:cubicBezTo>
                  <a:cubicBezTo>
                    <a:pt x="7675" y="2802"/>
                    <a:pt x="8017" y="2830"/>
                    <a:pt x="8324" y="2830"/>
                  </a:cubicBezTo>
                  <a:cubicBezTo>
                    <a:pt x="8474" y="2830"/>
                    <a:pt x="8615" y="2823"/>
                    <a:pt x="8742" y="2803"/>
                  </a:cubicBezTo>
                  <a:lnTo>
                    <a:pt x="9148" y="2656"/>
                  </a:lnTo>
                  <a:lnTo>
                    <a:pt x="9258" y="2545"/>
                  </a:lnTo>
                  <a:cubicBezTo>
                    <a:pt x="9258" y="2508"/>
                    <a:pt x="9295" y="2508"/>
                    <a:pt x="9295" y="2508"/>
                  </a:cubicBezTo>
                  <a:cubicBezTo>
                    <a:pt x="9406" y="2361"/>
                    <a:pt x="9332" y="2471"/>
                    <a:pt x="9406" y="2287"/>
                  </a:cubicBezTo>
                  <a:lnTo>
                    <a:pt x="9406" y="2287"/>
                  </a:lnTo>
                  <a:cubicBezTo>
                    <a:pt x="9013" y="2422"/>
                    <a:pt x="8631" y="2467"/>
                    <a:pt x="8289" y="2467"/>
                  </a:cubicBezTo>
                  <a:cubicBezTo>
                    <a:pt x="7603" y="2467"/>
                    <a:pt x="7070" y="2287"/>
                    <a:pt x="6898" y="2287"/>
                  </a:cubicBezTo>
                  <a:cubicBezTo>
                    <a:pt x="6773" y="2273"/>
                    <a:pt x="6664" y="2267"/>
                    <a:pt x="6570" y="2267"/>
                  </a:cubicBezTo>
                  <a:cubicBezTo>
                    <a:pt x="5727" y="2267"/>
                    <a:pt x="5978" y="2749"/>
                    <a:pt x="5234" y="2749"/>
                  </a:cubicBezTo>
                  <a:cubicBezTo>
                    <a:pt x="5151" y="2749"/>
                    <a:pt x="5055" y="2743"/>
                    <a:pt x="4943" y="2730"/>
                  </a:cubicBezTo>
                  <a:lnTo>
                    <a:pt x="4648" y="2250"/>
                  </a:lnTo>
                  <a:cubicBezTo>
                    <a:pt x="4618" y="2250"/>
                    <a:pt x="4612" y="2256"/>
                    <a:pt x="4609" y="2256"/>
                  </a:cubicBezTo>
                  <a:cubicBezTo>
                    <a:pt x="4604" y="2256"/>
                    <a:pt x="4604" y="2243"/>
                    <a:pt x="4537" y="2176"/>
                  </a:cubicBezTo>
                  <a:cubicBezTo>
                    <a:pt x="4479" y="2130"/>
                    <a:pt x="4454" y="2113"/>
                    <a:pt x="4446" y="2107"/>
                  </a:cubicBezTo>
                  <a:lnTo>
                    <a:pt x="4446" y="2107"/>
                  </a:lnTo>
                  <a:cubicBezTo>
                    <a:pt x="4449" y="2109"/>
                    <a:pt x="4454" y="2111"/>
                    <a:pt x="4458" y="2111"/>
                  </a:cubicBezTo>
                  <a:cubicBezTo>
                    <a:pt x="4467" y="2111"/>
                    <a:pt x="4476" y="2102"/>
                    <a:pt x="4463" y="2066"/>
                  </a:cubicBezTo>
                  <a:cubicBezTo>
                    <a:pt x="4205" y="1955"/>
                    <a:pt x="4095" y="1807"/>
                    <a:pt x="3836" y="1660"/>
                  </a:cubicBezTo>
                  <a:cubicBezTo>
                    <a:pt x="2877" y="1107"/>
                    <a:pt x="1365" y="73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" name="Google Shape;212;p10"/>
            <p:cNvGrpSpPr/>
            <p:nvPr/>
          </p:nvGrpSpPr>
          <p:grpSpPr>
            <a:xfrm>
              <a:off x="5484050" y="1734608"/>
              <a:ext cx="462537" cy="347359"/>
              <a:chOff x="5324750" y="1404300"/>
              <a:chExt cx="645550" cy="484800"/>
            </a:xfrm>
          </p:grpSpPr>
          <p:sp>
            <p:nvSpPr>
              <p:cNvPr id="213" name="Google Shape;213;p10"/>
              <p:cNvSpPr/>
              <p:nvPr/>
            </p:nvSpPr>
            <p:spPr>
              <a:xfrm>
                <a:off x="5736050" y="1782000"/>
                <a:ext cx="234250" cy="107100"/>
              </a:xfrm>
              <a:custGeom>
                <a:rect b="b" l="l" r="r" t="t"/>
                <a:pathLst>
                  <a:path extrusionOk="0" h="4284" w="9370">
                    <a:moveTo>
                      <a:pt x="1" y="0"/>
                    </a:moveTo>
                    <a:lnTo>
                      <a:pt x="1" y="0"/>
                    </a:lnTo>
                    <a:cubicBezTo>
                      <a:pt x="407" y="959"/>
                      <a:pt x="1735" y="1439"/>
                      <a:pt x="2288" y="1734"/>
                    </a:cubicBezTo>
                    <a:cubicBezTo>
                      <a:pt x="2583" y="1955"/>
                      <a:pt x="3247" y="2398"/>
                      <a:pt x="3210" y="2914"/>
                    </a:cubicBezTo>
                    <a:lnTo>
                      <a:pt x="1624" y="3393"/>
                    </a:lnTo>
                    <a:cubicBezTo>
                      <a:pt x="1882" y="3836"/>
                      <a:pt x="2546" y="3799"/>
                      <a:pt x="2989" y="3836"/>
                    </a:cubicBezTo>
                    <a:cubicBezTo>
                      <a:pt x="3357" y="3836"/>
                      <a:pt x="3394" y="3984"/>
                      <a:pt x="3726" y="4131"/>
                    </a:cubicBezTo>
                    <a:cubicBezTo>
                      <a:pt x="3976" y="4235"/>
                      <a:pt x="4252" y="4283"/>
                      <a:pt x="4535" y="4283"/>
                    </a:cubicBezTo>
                    <a:cubicBezTo>
                      <a:pt x="5254" y="4283"/>
                      <a:pt x="6016" y="3970"/>
                      <a:pt x="6493" y="3467"/>
                    </a:cubicBezTo>
                    <a:cubicBezTo>
                      <a:pt x="6642" y="3437"/>
                      <a:pt x="6864" y="3383"/>
                      <a:pt x="7040" y="3383"/>
                    </a:cubicBezTo>
                    <a:cubicBezTo>
                      <a:pt x="7082" y="3383"/>
                      <a:pt x="7121" y="3386"/>
                      <a:pt x="7157" y="3393"/>
                    </a:cubicBezTo>
                    <a:lnTo>
                      <a:pt x="6345" y="3025"/>
                    </a:lnTo>
                    <a:cubicBezTo>
                      <a:pt x="6576" y="2843"/>
                      <a:pt x="6933" y="2802"/>
                      <a:pt x="7320" y="2802"/>
                    </a:cubicBezTo>
                    <a:cubicBezTo>
                      <a:pt x="7640" y="2802"/>
                      <a:pt x="7981" y="2830"/>
                      <a:pt x="8288" y="2830"/>
                    </a:cubicBezTo>
                    <a:cubicBezTo>
                      <a:pt x="8438" y="2830"/>
                      <a:pt x="8579" y="2823"/>
                      <a:pt x="8706" y="2803"/>
                    </a:cubicBezTo>
                    <a:lnTo>
                      <a:pt x="9112" y="2693"/>
                    </a:lnTo>
                    <a:lnTo>
                      <a:pt x="9259" y="2545"/>
                    </a:lnTo>
                    <a:cubicBezTo>
                      <a:pt x="9259" y="2508"/>
                      <a:pt x="9259" y="2508"/>
                      <a:pt x="9259" y="2508"/>
                    </a:cubicBezTo>
                    <a:cubicBezTo>
                      <a:pt x="9370" y="2361"/>
                      <a:pt x="9333" y="2471"/>
                      <a:pt x="9370" y="2287"/>
                    </a:cubicBezTo>
                    <a:lnTo>
                      <a:pt x="9370" y="2287"/>
                    </a:lnTo>
                    <a:cubicBezTo>
                      <a:pt x="8989" y="2422"/>
                      <a:pt x="8612" y="2467"/>
                      <a:pt x="8270" y="2467"/>
                    </a:cubicBezTo>
                    <a:cubicBezTo>
                      <a:pt x="7587" y="2467"/>
                      <a:pt x="7046" y="2287"/>
                      <a:pt x="6898" y="2287"/>
                    </a:cubicBezTo>
                    <a:cubicBezTo>
                      <a:pt x="6770" y="2273"/>
                      <a:pt x="6659" y="2267"/>
                      <a:pt x="6562" y="2267"/>
                    </a:cubicBezTo>
                    <a:cubicBezTo>
                      <a:pt x="5671" y="2267"/>
                      <a:pt x="5959" y="2778"/>
                      <a:pt x="5167" y="2778"/>
                    </a:cubicBezTo>
                    <a:cubicBezTo>
                      <a:pt x="5100" y="2778"/>
                      <a:pt x="5026" y="2774"/>
                      <a:pt x="4944" y="2766"/>
                    </a:cubicBezTo>
                    <a:lnTo>
                      <a:pt x="4612" y="2250"/>
                    </a:lnTo>
                    <a:cubicBezTo>
                      <a:pt x="4593" y="2250"/>
                      <a:pt x="4593" y="2268"/>
                      <a:pt x="4584" y="2268"/>
                    </a:cubicBezTo>
                    <a:cubicBezTo>
                      <a:pt x="4575" y="2268"/>
                      <a:pt x="4556" y="2250"/>
                      <a:pt x="4501" y="2176"/>
                    </a:cubicBezTo>
                    <a:cubicBezTo>
                      <a:pt x="4462" y="2137"/>
                      <a:pt x="4441" y="2119"/>
                      <a:pt x="4430" y="2111"/>
                    </a:cubicBezTo>
                    <a:lnTo>
                      <a:pt x="4430" y="2111"/>
                    </a:lnTo>
                    <a:cubicBezTo>
                      <a:pt x="4436" y="2110"/>
                      <a:pt x="4439" y="2102"/>
                      <a:pt x="4427" y="2066"/>
                    </a:cubicBezTo>
                    <a:cubicBezTo>
                      <a:pt x="4206" y="1955"/>
                      <a:pt x="4058" y="1807"/>
                      <a:pt x="3837" y="1660"/>
                    </a:cubicBezTo>
                    <a:cubicBezTo>
                      <a:pt x="2878" y="1107"/>
                      <a:pt x="1329" y="738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10"/>
              <p:cNvSpPr/>
              <p:nvPr/>
            </p:nvSpPr>
            <p:spPr>
              <a:xfrm>
                <a:off x="5324750" y="1404300"/>
                <a:ext cx="234250" cy="107125"/>
              </a:xfrm>
              <a:custGeom>
                <a:rect b="b" l="l" r="r" t="t"/>
                <a:pathLst>
                  <a:path extrusionOk="0" h="4285" w="9370">
                    <a:moveTo>
                      <a:pt x="0" y="1"/>
                    </a:moveTo>
                    <a:lnTo>
                      <a:pt x="0" y="1"/>
                    </a:lnTo>
                    <a:cubicBezTo>
                      <a:pt x="406" y="960"/>
                      <a:pt x="1734" y="1439"/>
                      <a:pt x="2250" y="1734"/>
                    </a:cubicBezTo>
                    <a:cubicBezTo>
                      <a:pt x="2582" y="1919"/>
                      <a:pt x="3209" y="2398"/>
                      <a:pt x="3209" y="2878"/>
                    </a:cubicBezTo>
                    <a:lnTo>
                      <a:pt x="1623" y="3394"/>
                    </a:lnTo>
                    <a:cubicBezTo>
                      <a:pt x="1882" y="3837"/>
                      <a:pt x="2545" y="3800"/>
                      <a:pt x="2988" y="3837"/>
                    </a:cubicBezTo>
                    <a:cubicBezTo>
                      <a:pt x="3357" y="3837"/>
                      <a:pt x="3394" y="3984"/>
                      <a:pt x="3726" y="4132"/>
                    </a:cubicBezTo>
                    <a:cubicBezTo>
                      <a:pt x="3975" y="4236"/>
                      <a:pt x="4251" y="4284"/>
                      <a:pt x="4534" y="4284"/>
                    </a:cubicBezTo>
                    <a:cubicBezTo>
                      <a:pt x="5254" y="4284"/>
                      <a:pt x="6015" y="3971"/>
                      <a:pt x="6492" y="3468"/>
                    </a:cubicBezTo>
                    <a:cubicBezTo>
                      <a:pt x="6641" y="3438"/>
                      <a:pt x="6863" y="3384"/>
                      <a:pt x="7040" y="3384"/>
                    </a:cubicBezTo>
                    <a:cubicBezTo>
                      <a:pt x="7082" y="3384"/>
                      <a:pt x="7121" y="3387"/>
                      <a:pt x="7156" y="3394"/>
                    </a:cubicBezTo>
                    <a:lnTo>
                      <a:pt x="6345" y="3025"/>
                    </a:lnTo>
                    <a:cubicBezTo>
                      <a:pt x="6576" y="2844"/>
                      <a:pt x="6933" y="2802"/>
                      <a:pt x="7319" y="2802"/>
                    </a:cubicBezTo>
                    <a:cubicBezTo>
                      <a:pt x="7640" y="2802"/>
                      <a:pt x="7981" y="2831"/>
                      <a:pt x="8287" y="2831"/>
                    </a:cubicBezTo>
                    <a:cubicBezTo>
                      <a:pt x="8437" y="2831"/>
                      <a:pt x="8578" y="2824"/>
                      <a:pt x="8705" y="2804"/>
                    </a:cubicBezTo>
                    <a:lnTo>
                      <a:pt x="9111" y="2656"/>
                    </a:lnTo>
                    <a:lnTo>
                      <a:pt x="9259" y="2546"/>
                    </a:lnTo>
                    <a:cubicBezTo>
                      <a:pt x="9259" y="2509"/>
                      <a:pt x="9259" y="2509"/>
                      <a:pt x="9259" y="2509"/>
                    </a:cubicBezTo>
                    <a:cubicBezTo>
                      <a:pt x="9369" y="2361"/>
                      <a:pt x="9295" y="2472"/>
                      <a:pt x="9369" y="2251"/>
                    </a:cubicBezTo>
                    <a:lnTo>
                      <a:pt x="9369" y="2251"/>
                    </a:lnTo>
                    <a:cubicBezTo>
                      <a:pt x="8966" y="2407"/>
                      <a:pt x="8567" y="2457"/>
                      <a:pt x="8210" y="2457"/>
                    </a:cubicBezTo>
                    <a:cubicBezTo>
                      <a:pt x="7555" y="2457"/>
                      <a:pt x="7041" y="2288"/>
                      <a:pt x="6898" y="2288"/>
                    </a:cubicBezTo>
                    <a:cubicBezTo>
                      <a:pt x="6769" y="2274"/>
                      <a:pt x="6658" y="2268"/>
                      <a:pt x="6560" y="2268"/>
                    </a:cubicBezTo>
                    <a:cubicBezTo>
                      <a:pt x="5694" y="2268"/>
                      <a:pt x="5945" y="2750"/>
                      <a:pt x="5225" y="2750"/>
                    </a:cubicBezTo>
                    <a:cubicBezTo>
                      <a:pt x="5144" y="2750"/>
                      <a:pt x="5051" y="2744"/>
                      <a:pt x="4943" y="2730"/>
                    </a:cubicBezTo>
                    <a:lnTo>
                      <a:pt x="4611" y="2251"/>
                    </a:lnTo>
                    <a:cubicBezTo>
                      <a:pt x="4596" y="2251"/>
                      <a:pt x="4593" y="2257"/>
                      <a:pt x="4588" y="2257"/>
                    </a:cubicBezTo>
                    <a:cubicBezTo>
                      <a:pt x="4580" y="2257"/>
                      <a:pt x="4567" y="2243"/>
                      <a:pt x="4500" y="2177"/>
                    </a:cubicBezTo>
                    <a:cubicBezTo>
                      <a:pt x="4427" y="2103"/>
                      <a:pt x="4417" y="2103"/>
                      <a:pt x="4422" y="2103"/>
                    </a:cubicBezTo>
                    <a:cubicBezTo>
                      <a:pt x="4427" y="2103"/>
                      <a:pt x="4445" y="2103"/>
                      <a:pt x="4427" y="2029"/>
                    </a:cubicBezTo>
                    <a:cubicBezTo>
                      <a:pt x="4205" y="1956"/>
                      <a:pt x="4058" y="1771"/>
                      <a:pt x="3800" y="1660"/>
                    </a:cubicBezTo>
                    <a:cubicBezTo>
                      <a:pt x="2877" y="1107"/>
                      <a:pt x="1328" y="738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5" name="Google Shape;215;p10"/>
          <p:cNvGrpSpPr/>
          <p:nvPr/>
        </p:nvGrpSpPr>
        <p:grpSpPr>
          <a:xfrm>
            <a:off x="6230181" y="813366"/>
            <a:ext cx="974924" cy="3479277"/>
            <a:chOff x="6230181" y="813366"/>
            <a:chExt cx="974924" cy="3479277"/>
          </a:xfrm>
        </p:grpSpPr>
        <p:sp>
          <p:nvSpPr>
            <p:cNvPr id="216" name="Google Shape;216;p10"/>
            <p:cNvSpPr/>
            <p:nvPr/>
          </p:nvSpPr>
          <p:spPr>
            <a:xfrm>
              <a:off x="6230181" y="2004864"/>
              <a:ext cx="969805" cy="2285470"/>
            </a:xfrm>
            <a:custGeom>
              <a:rect b="b" l="l" r="r" t="t"/>
              <a:pathLst>
                <a:path extrusionOk="0" h="79786" w="33856">
                  <a:moveTo>
                    <a:pt x="3403" y="0"/>
                  </a:moveTo>
                  <a:lnTo>
                    <a:pt x="1" y="79786"/>
                  </a:lnTo>
                  <a:lnTo>
                    <a:pt x="33855" y="79786"/>
                  </a:lnTo>
                  <a:lnTo>
                    <a:pt x="304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0"/>
            <p:cNvSpPr/>
            <p:nvPr/>
          </p:nvSpPr>
          <p:spPr>
            <a:xfrm>
              <a:off x="6241917" y="3482265"/>
              <a:ext cx="946345" cy="650356"/>
            </a:xfrm>
            <a:custGeom>
              <a:rect b="b" l="l" r="r" t="t"/>
              <a:pathLst>
                <a:path extrusionOk="0" h="22704" w="33037">
                  <a:moveTo>
                    <a:pt x="32427" y="1"/>
                  </a:moveTo>
                  <a:lnTo>
                    <a:pt x="610" y="8212"/>
                  </a:lnTo>
                  <a:lnTo>
                    <a:pt x="1" y="22703"/>
                  </a:lnTo>
                  <a:lnTo>
                    <a:pt x="33036" y="14156"/>
                  </a:lnTo>
                  <a:lnTo>
                    <a:pt x="324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0"/>
            <p:cNvSpPr/>
            <p:nvPr/>
          </p:nvSpPr>
          <p:spPr>
            <a:xfrm>
              <a:off x="6275604" y="2685247"/>
              <a:ext cx="879573" cy="634114"/>
            </a:xfrm>
            <a:custGeom>
              <a:rect b="b" l="l" r="r" t="t"/>
              <a:pathLst>
                <a:path extrusionOk="0" h="22137" w="30706">
                  <a:moveTo>
                    <a:pt x="30096" y="0"/>
                  </a:moveTo>
                  <a:lnTo>
                    <a:pt x="610" y="7645"/>
                  </a:lnTo>
                  <a:lnTo>
                    <a:pt x="1" y="22136"/>
                  </a:lnTo>
                  <a:lnTo>
                    <a:pt x="30705" y="14177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0"/>
            <p:cNvSpPr/>
            <p:nvPr/>
          </p:nvSpPr>
          <p:spPr>
            <a:xfrm>
              <a:off x="6309290" y="1971260"/>
              <a:ext cx="813403" cy="551073"/>
            </a:xfrm>
            <a:custGeom>
              <a:rect b="b" l="l" r="r" t="t"/>
              <a:pathLst>
                <a:path extrusionOk="0" h="19238" w="28396">
                  <a:moveTo>
                    <a:pt x="18965" y="0"/>
                  </a:moveTo>
                  <a:lnTo>
                    <a:pt x="610" y="4747"/>
                  </a:lnTo>
                  <a:lnTo>
                    <a:pt x="1" y="19238"/>
                  </a:lnTo>
                  <a:lnTo>
                    <a:pt x="28395" y="11887"/>
                  </a:lnTo>
                  <a:lnTo>
                    <a:pt x="278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0"/>
            <p:cNvSpPr/>
            <p:nvPr/>
          </p:nvSpPr>
          <p:spPr>
            <a:xfrm>
              <a:off x="6235300" y="2055898"/>
              <a:ext cx="969805" cy="2236745"/>
            </a:xfrm>
            <a:custGeom>
              <a:rect b="b" l="l" r="r" t="t"/>
              <a:pathLst>
                <a:path extrusionOk="0" h="78085" w="33856">
                  <a:moveTo>
                    <a:pt x="26106" y="0"/>
                  </a:moveTo>
                  <a:cubicBezTo>
                    <a:pt x="26106" y="0"/>
                    <a:pt x="28164" y="65274"/>
                    <a:pt x="28143" y="68991"/>
                  </a:cubicBezTo>
                  <a:cubicBezTo>
                    <a:pt x="28101" y="72687"/>
                    <a:pt x="1" y="76405"/>
                    <a:pt x="1" y="76405"/>
                  </a:cubicBezTo>
                  <a:lnTo>
                    <a:pt x="1" y="78085"/>
                  </a:lnTo>
                  <a:lnTo>
                    <a:pt x="33855" y="78085"/>
                  </a:lnTo>
                  <a:lnTo>
                    <a:pt x="30537" y="0"/>
                  </a:lnTo>
                  <a:close/>
                </a:path>
              </a:pathLst>
            </a:custGeom>
            <a:solidFill>
              <a:srgbClr val="000000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6335758" y="1393911"/>
              <a:ext cx="768889" cy="388054"/>
            </a:xfrm>
            <a:custGeom>
              <a:rect b="b" l="l" r="r" t="t"/>
              <a:pathLst>
                <a:path extrusionOk="0" h="13547" w="26842">
                  <a:moveTo>
                    <a:pt x="1" y="0"/>
                  </a:moveTo>
                  <a:lnTo>
                    <a:pt x="1" y="13546"/>
                  </a:lnTo>
                  <a:lnTo>
                    <a:pt x="26841" y="13546"/>
                  </a:lnTo>
                  <a:lnTo>
                    <a:pt x="268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6614903" y="1482337"/>
              <a:ext cx="210598" cy="211200"/>
            </a:xfrm>
            <a:custGeom>
              <a:rect b="b" l="l" r="r" t="t"/>
              <a:pathLst>
                <a:path extrusionOk="0" h="7373" w="7352">
                  <a:moveTo>
                    <a:pt x="3676" y="1"/>
                  </a:moveTo>
                  <a:cubicBezTo>
                    <a:pt x="1639" y="1"/>
                    <a:pt x="1" y="1660"/>
                    <a:pt x="1" y="3676"/>
                  </a:cubicBezTo>
                  <a:cubicBezTo>
                    <a:pt x="1" y="5713"/>
                    <a:pt x="1639" y="7372"/>
                    <a:pt x="3676" y="7372"/>
                  </a:cubicBezTo>
                  <a:cubicBezTo>
                    <a:pt x="5713" y="7372"/>
                    <a:pt x="7351" y="5713"/>
                    <a:pt x="7351" y="3676"/>
                  </a:cubicBezTo>
                  <a:cubicBezTo>
                    <a:pt x="7351" y="1660"/>
                    <a:pt x="5713" y="1"/>
                    <a:pt x="3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0"/>
            <p:cNvSpPr/>
            <p:nvPr/>
          </p:nvSpPr>
          <p:spPr>
            <a:xfrm>
              <a:off x="6235300" y="2034609"/>
              <a:ext cx="969805" cy="83042"/>
            </a:xfrm>
            <a:custGeom>
              <a:rect b="b" l="l" r="r" t="t"/>
              <a:pathLst>
                <a:path extrusionOk="0" h="2899" w="33856">
                  <a:moveTo>
                    <a:pt x="1702" y="0"/>
                  </a:moveTo>
                  <a:cubicBezTo>
                    <a:pt x="757" y="0"/>
                    <a:pt x="1" y="651"/>
                    <a:pt x="1" y="1449"/>
                  </a:cubicBezTo>
                  <a:cubicBezTo>
                    <a:pt x="1" y="2247"/>
                    <a:pt x="757" y="2898"/>
                    <a:pt x="1702" y="2898"/>
                  </a:cubicBezTo>
                  <a:lnTo>
                    <a:pt x="32154" y="2898"/>
                  </a:lnTo>
                  <a:cubicBezTo>
                    <a:pt x="33099" y="2898"/>
                    <a:pt x="33855" y="2247"/>
                    <a:pt x="33855" y="1449"/>
                  </a:cubicBezTo>
                  <a:cubicBezTo>
                    <a:pt x="33855" y="651"/>
                    <a:pt x="33099" y="0"/>
                    <a:pt x="32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0"/>
            <p:cNvSpPr/>
            <p:nvPr/>
          </p:nvSpPr>
          <p:spPr>
            <a:xfrm>
              <a:off x="6335758" y="1781933"/>
              <a:ext cx="768889" cy="252706"/>
            </a:xfrm>
            <a:custGeom>
              <a:rect b="b" l="l" r="r" t="t"/>
              <a:pathLst>
                <a:path extrusionOk="0" h="8822" w="26842">
                  <a:moveTo>
                    <a:pt x="1" y="0"/>
                  </a:moveTo>
                  <a:lnTo>
                    <a:pt x="1" y="8821"/>
                  </a:lnTo>
                  <a:lnTo>
                    <a:pt x="26841" y="8821"/>
                  </a:lnTo>
                  <a:lnTo>
                    <a:pt x="268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6235300" y="1740427"/>
              <a:ext cx="969805" cy="82440"/>
            </a:xfrm>
            <a:custGeom>
              <a:rect b="b" l="l" r="r" t="t"/>
              <a:pathLst>
                <a:path extrusionOk="0" h="2878" w="33856">
                  <a:moveTo>
                    <a:pt x="1702" y="0"/>
                  </a:moveTo>
                  <a:cubicBezTo>
                    <a:pt x="757" y="0"/>
                    <a:pt x="1" y="651"/>
                    <a:pt x="1" y="1449"/>
                  </a:cubicBezTo>
                  <a:cubicBezTo>
                    <a:pt x="1" y="2227"/>
                    <a:pt x="757" y="2878"/>
                    <a:pt x="1702" y="2878"/>
                  </a:cubicBezTo>
                  <a:lnTo>
                    <a:pt x="32154" y="2878"/>
                  </a:lnTo>
                  <a:cubicBezTo>
                    <a:pt x="33099" y="2878"/>
                    <a:pt x="33855" y="2227"/>
                    <a:pt x="33855" y="1449"/>
                  </a:cubicBezTo>
                  <a:cubicBezTo>
                    <a:pt x="33855" y="651"/>
                    <a:pt x="33099" y="0"/>
                    <a:pt x="32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6311095" y="1781933"/>
              <a:ext cx="87854" cy="290002"/>
            </a:xfrm>
            <a:custGeom>
              <a:rect b="b" l="l" r="r" t="t"/>
              <a:pathLst>
                <a:path extrusionOk="0" h="10124" w="3067">
                  <a:moveTo>
                    <a:pt x="1" y="0"/>
                  </a:moveTo>
                  <a:lnTo>
                    <a:pt x="1" y="10123"/>
                  </a:lnTo>
                  <a:lnTo>
                    <a:pt x="3067" y="10123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0"/>
            <p:cNvSpPr/>
            <p:nvPr/>
          </p:nvSpPr>
          <p:spPr>
            <a:xfrm>
              <a:off x="6457299" y="1781933"/>
              <a:ext cx="87854" cy="290002"/>
            </a:xfrm>
            <a:custGeom>
              <a:rect b="b" l="l" r="r" t="t"/>
              <a:pathLst>
                <a:path extrusionOk="0" h="10124" w="3067">
                  <a:moveTo>
                    <a:pt x="0" y="0"/>
                  </a:moveTo>
                  <a:lnTo>
                    <a:pt x="0" y="10123"/>
                  </a:lnTo>
                  <a:lnTo>
                    <a:pt x="3066" y="10123"/>
                  </a:lnTo>
                  <a:lnTo>
                    <a:pt x="30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0"/>
            <p:cNvSpPr/>
            <p:nvPr/>
          </p:nvSpPr>
          <p:spPr>
            <a:xfrm>
              <a:off x="6603474" y="1781933"/>
              <a:ext cx="87854" cy="290002"/>
            </a:xfrm>
            <a:custGeom>
              <a:rect b="b" l="l" r="r" t="t"/>
              <a:pathLst>
                <a:path extrusionOk="0" h="10124" w="3067">
                  <a:moveTo>
                    <a:pt x="1" y="0"/>
                  </a:moveTo>
                  <a:lnTo>
                    <a:pt x="1" y="10123"/>
                  </a:lnTo>
                  <a:lnTo>
                    <a:pt x="3067" y="10123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0"/>
            <p:cNvSpPr/>
            <p:nvPr/>
          </p:nvSpPr>
          <p:spPr>
            <a:xfrm>
              <a:off x="6749077" y="1781933"/>
              <a:ext cx="87854" cy="290002"/>
            </a:xfrm>
            <a:custGeom>
              <a:rect b="b" l="l" r="r" t="t"/>
              <a:pathLst>
                <a:path extrusionOk="0" h="10124" w="3067">
                  <a:moveTo>
                    <a:pt x="0" y="0"/>
                  </a:moveTo>
                  <a:lnTo>
                    <a:pt x="0" y="10123"/>
                  </a:lnTo>
                  <a:lnTo>
                    <a:pt x="3066" y="10123"/>
                  </a:lnTo>
                  <a:lnTo>
                    <a:pt x="30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6895252" y="1781933"/>
              <a:ext cx="87854" cy="290002"/>
            </a:xfrm>
            <a:custGeom>
              <a:rect b="b" l="l" r="r" t="t"/>
              <a:pathLst>
                <a:path extrusionOk="0" h="10124" w="3067">
                  <a:moveTo>
                    <a:pt x="0" y="0"/>
                  </a:moveTo>
                  <a:lnTo>
                    <a:pt x="0" y="10123"/>
                  </a:lnTo>
                  <a:lnTo>
                    <a:pt x="3067" y="10123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0"/>
            <p:cNvSpPr/>
            <p:nvPr/>
          </p:nvSpPr>
          <p:spPr>
            <a:xfrm>
              <a:off x="7041427" y="1781933"/>
              <a:ext cx="87883" cy="290002"/>
            </a:xfrm>
            <a:custGeom>
              <a:rect b="b" l="l" r="r" t="t"/>
              <a:pathLst>
                <a:path extrusionOk="0" h="10124" w="3068">
                  <a:moveTo>
                    <a:pt x="1" y="0"/>
                  </a:moveTo>
                  <a:lnTo>
                    <a:pt x="1" y="10123"/>
                  </a:lnTo>
                  <a:lnTo>
                    <a:pt x="3067" y="10123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0"/>
            <p:cNvSpPr/>
            <p:nvPr/>
          </p:nvSpPr>
          <p:spPr>
            <a:xfrm>
              <a:off x="6335758" y="1009497"/>
              <a:ext cx="768889" cy="384445"/>
            </a:xfrm>
            <a:custGeom>
              <a:rect b="b" l="l" r="r" t="t"/>
              <a:pathLst>
                <a:path extrusionOk="0" h="13421" w="26842">
                  <a:moveTo>
                    <a:pt x="13421" y="0"/>
                  </a:moveTo>
                  <a:cubicBezTo>
                    <a:pt x="6007" y="0"/>
                    <a:pt x="1" y="6007"/>
                    <a:pt x="1" y="13420"/>
                  </a:cubicBezTo>
                  <a:lnTo>
                    <a:pt x="26841" y="13420"/>
                  </a:lnTo>
                  <a:cubicBezTo>
                    <a:pt x="26841" y="6007"/>
                    <a:pt x="20835" y="0"/>
                    <a:pt x="13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0"/>
            <p:cNvSpPr/>
            <p:nvPr/>
          </p:nvSpPr>
          <p:spPr>
            <a:xfrm>
              <a:off x="6705737" y="865099"/>
              <a:ext cx="28903" cy="265940"/>
            </a:xfrm>
            <a:custGeom>
              <a:rect b="b" l="l" r="r" t="t"/>
              <a:pathLst>
                <a:path extrusionOk="0" h="9284" w="1009">
                  <a:moveTo>
                    <a:pt x="505" y="1"/>
                  </a:moveTo>
                  <a:cubicBezTo>
                    <a:pt x="232" y="1"/>
                    <a:pt x="1" y="232"/>
                    <a:pt x="1" y="505"/>
                  </a:cubicBezTo>
                  <a:lnTo>
                    <a:pt x="1" y="8780"/>
                  </a:lnTo>
                  <a:cubicBezTo>
                    <a:pt x="1" y="9074"/>
                    <a:pt x="232" y="9284"/>
                    <a:pt x="505" y="9284"/>
                  </a:cubicBezTo>
                  <a:cubicBezTo>
                    <a:pt x="778" y="9284"/>
                    <a:pt x="1009" y="9074"/>
                    <a:pt x="1009" y="8780"/>
                  </a:cubicBezTo>
                  <a:lnTo>
                    <a:pt x="1009" y="505"/>
                  </a:lnTo>
                  <a:cubicBezTo>
                    <a:pt x="1009" y="232"/>
                    <a:pt x="778" y="1"/>
                    <a:pt x="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0"/>
            <p:cNvSpPr/>
            <p:nvPr/>
          </p:nvSpPr>
          <p:spPr>
            <a:xfrm>
              <a:off x="6678066" y="813366"/>
              <a:ext cx="84274" cy="84245"/>
            </a:xfrm>
            <a:custGeom>
              <a:rect b="b" l="l" r="r" t="t"/>
              <a:pathLst>
                <a:path extrusionOk="0" h="2941" w="2942">
                  <a:moveTo>
                    <a:pt x="1471" y="1"/>
                  </a:moveTo>
                  <a:cubicBezTo>
                    <a:pt x="652" y="1"/>
                    <a:pt x="1" y="652"/>
                    <a:pt x="1" y="1471"/>
                  </a:cubicBezTo>
                  <a:cubicBezTo>
                    <a:pt x="1" y="2290"/>
                    <a:pt x="652" y="2941"/>
                    <a:pt x="1471" y="2941"/>
                  </a:cubicBezTo>
                  <a:cubicBezTo>
                    <a:pt x="2290" y="2941"/>
                    <a:pt x="2941" y="2290"/>
                    <a:pt x="2941" y="1471"/>
                  </a:cubicBezTo>
                  <a:cubicBezTo>
                    <a:pt x="2941" y="652"/>
                    <a:pt x="2290" y="1"/>
                    <a:pt x="1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6545124" y="1009497"/>
              <a:ext cx="558320" cy="354969"/>
            </a:xfrm>
            <a:custGeom>
              <a:rect b="b" l="l" r="r" t="t"/>
              <a:pathLst>
                <a:path extrusionOk="0" h="12392" w="19491">
                  <a:moveTo>
                    <a:pt x="6112" y="0"/>
                  </a:moveTo>
                  <a:cubicBezTo>
                    <a:pt x="3907" y="0"/>
                    <a:pt x="1828" y="546"/>
                    <a:pt x="0" y="1470"/>
                  </a:cubicBezTo>
                  <a:cubicBezTo>
                    <a:pt x="106" y="1469"/>
                    <a:pt x="212" y="1468"/>
                    <a:pt x="316" y="1468"/>
                  </a:cubicBezTo>
                  <a:cubicBezTo>
                    <a:pt x="13594" y="1468"/>
                    <a:pt x="15290" y="11971"/>
                    <a:pt x="15290" y="11971"/>
                  </a:cubicBezTo>
                  <a:lnTo>
                    <a:pt x="19490" y="12391"/>
                  </a:lnTo>
                  <a:cubicBezTo>
                    <a:pt x="18965" y="5461"/>
                    <a:pt x="13169" y="0"/>
                    <a:pt x="6112" y="0"/>
                  </a:cubicBezTo>
                  <a:close/>
                </a:path>
              </a:pathLst>
            </a:custGeom>
            <a:solidFill>
              <a:srgbClr val="000000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0"/>
            <p:cNvSpPr/>
            <p:nvPr/>
          </p:nvSpPr>
          <p:spPr>
            <a:xfrm>
              <a:off x="6235300" y="1352404"/>
              <a:ext cx="969805" cy="83042"/>
            </a:xfrm>
            <a:custGeom>
              <a:rect b="b" l="l" r="r" t="t"/>
              <a:pathLst>
                <a:path extrusionOk="0" h="2899" w="33856">
                  <a:moveTo>
                    <a:pt x="1702" y="0"/>
                  </a:moveTo>
                  <a:cubicBezTo>
                    <a:pt x="757" y="0"/>
                    <a:pt x="1" y="651"/>
                    <a:pt x="1" y="1449"/>
                  </a:cubicBezTo>
                  <a:cubicBezTo>
                    <a:pt x="1" y="2247"/>
                    <a:pt x="757" y="2898"/>
                    <a:pt x="1702" y="2898"/>
                  </a:cubicBezTo>
                  <a:lnTo>
                    <a:pt x="32154" y="2898"/>
                  </a:lnTo>
                  <a:cubicBezTo>
                    <a:pt x="33099" y="2898"/>
                    <a:pt x="33855" y="2247"/>
                    <a:pt x="33855" y="1449"/>
                  </a:cubicBezTo>
                  <a:cubicBezTo>
                    <a:pt x="33855" y="651"/>
                    <a:pt x="33099" y="0"/>
                    <a:pt x="32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0"/>
            <p:cNvSpPr/>
            <p:nvPr/>
          </p:nvSpPr>
          <p:spPr>
            <a:xfrm>
              <a:off x="6624773" y="4084435"/>
              <a:ext cx="190861" cy="205898"/>
            </a:xfrm>
            <a:custGeom>
              <a:rect b="b" l="l" r="r" t="t"/>
              <a:pathLst>
                <a:path extrusionOk="0" h="7750" w="7184">
                  <a:moveTo>
                    <a:pt x="3592" y="0"/>
                  </a:moveTo>
                  <a:cubicBezTo>
                    <a:pt x="1618" y="0"/>
                    <a:pt x="1" y="1596"/>
                    <a:pt x="1" y="3571"/>
                  </a:cubicBezTo>
                  <a:lnTo>
                    <a:pt x="1" y="7750"/>
                  </a:lnTo>
                  <a:lnTo>
                    <a:pt x="7183" y="7750"/>
                  </a:lnTo>
                  <a:lnTo>
                    <a:pt x="7183" y="3571"/>
                  </a:lnTo>
                  <a:cubicBezTo>
                    <a:pt x="7183" y="1596"/>
                    <a:pt x="5566" y="0"/>
                    <a:pt x="3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" name="Google Shape;238;p10"/>
          <p:cNvSpPr/>
          <p:nvPr/>
        </p:nvSpPr>
        <p:spPr>
          <a:xfrm rot="3600392">
            <a:off x="5577230" y="2233376"/>
            <a:ext cx="4465966" cy="2455421"/>
          </a:xfrm>
          <a:custGeom>
            <a:rect b="b" l="l" r="r" t="t"/>
            <a:pathLst>
              <a:path extrusionOk="0" h="106565" w="187648">
                <a:moveTo>
                  <a:pt x="187648" y="0"/>
                </a:moveTo>
                <a:lnTo>
                  <a:pt x="0" y="50524"/>
                </a:lnTo>
                <a:lnTo>
                  <a:pt x="0" y="56009"/>
                </a:lnTo>
                <a:lnTo>
                  <a:pt x="187648" y="106564"/>
                </a:lnTo>
                <a:lnTo>
                  <a:pt x="187648" y="0"/>
                </a:lnTo>
                <a:close/>
              </a:path>
            </a:pathLst>
          </a:custGeom>
          <a:gradFill>
            <a:gsLst>
              <a:gs pos="0">
                <a:srgbClr val="F7E28D">
                  <a:alpha val="40000"/>
                </a:srgbClr>
              </a:gs>
              <a:gs pos="50000">
                <a:srgbClr val="F7E28D">
                  <a:alpha val="40000"/>
                </a:srgbClr>
              </a:gs>
              <a:gs pos="100000">
                <a:srgbClr val="FFFFFF">
                  <a:alpha val="40000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9" name="Google Shape;239;p10"/>
          <p:cNvGrpSpPr/>
          <p:nvPr/>
        </p:nvGrpSpPr>
        <p:grpSpPr>
          <a:xfrm>
            <a:off x="7622146" y="411597"/>
            <a:ext cx="625508" cy="895537"/>
            <a:chOff x="7978839" y="340975"/>
            <a:chExt cx="875449" cy="1253200"/>
          </a:xfrm>
        </p:grpSpPr>
        <p:sp>
          <p:nvSpPr>
            <p:cNvPr id="240" name="Google Shape;240;p10"/>
            <p:cNvSpPr/>
            <p:nvPr/>
          </p:nvSpPr>
          <p:spPr>
            <a:xfrm>
              <a:off x="7978839" y="340975"/>
              <a:ext cx="875164" cy="910742"/>
            </a:xfrm>
            <a:custGeom>
              <a:rect b="b" l="l" r="r" t="t"/>
              <a:pathLst>
                <a:path extrusionOk="0" h="117062" w="112489">
                  <a:moveTo>
                    <a:pt x="56177" y="1"/>
                  </a:moveTo>
                  <a:cubicBezTo>
                    <a:pt x="56177" y="1"/>
                    <a:pt x="54265" y="1"/>
                    <a:pt x="51125" y="342"/>
                  </a:cubicBezTo>
                  <a:cubicBezTo>
                    <a:pt x="46689" y="820"/>
                    <a:pt x="39863" y="1980"/>
                    <a:pt x="32628" y="5052"/>
                  </a:cubicBezTo>
                  <a:cubicBezTo>
                    <a:pt x="20956" y="9898"/>
                    <a:pt x="8328" y="19590"/>
                    <a:pt x="3277" y="38703"/>
                  </a:cubicBezTo>
                  <a:cubicBezTo>
                    <a:pt x="2526" y="41365"/>
                    <a:pt x="1980" y="44231"/>
                    <a:pt x="1639" y="47303"/>
                  </a:cubicBezTo>
                  <a:cubicBezTo>
                    <a:pt x="1" y="60408"/>
                    <a:pt x="2185" y="71466"/>
                    <a:pt x="6144" y="80749"/>
                  </a:cubicBezTo>
                  <a:cubicBezTo>
                    <a:pt x="16792" y="105526"/>
                    <a:pt x="40614" y="117062"/>
                    <a:pt x="40614" y="117062"/>
                  </a:cubicBezTo>
                  <a:lnTo>
                    <a:pt x="40682" y="116994"/>
                  </a:lnTo>
                  <a:lnTo>
                    <a:pt x="47371" y="114195"/>
                  </a:lnTo>
                  <a:lnTo>
                    <a:pt x="56177" y="110441"/>
                  </a:lnTo>
                  <a:lnTo>
                    <a:pt x="64982" y="114195"/>
                  </a:lnTo>
                  <a:lnTo>
                    <a:pt x="71671" y="116994"/>
                  </a:lnTo>
                  <a:lnTo>
                    <a:pt x="71739" y="117062"/>
                  </a:lnTo>
                  <a:cubicBezTo>
                    <a:pt x="71739" y="117062"/>
                    <a:pt x="94401" y="106073"/>
                    <a:pt x="105390" y="82524"/>
                  </a:cubicBezTo>
                  <a:cubicBezTo>
                    <a:pt x="109895" y="72968"/>
                    <a:pt x="112489" y="61227"/>
                    <a:pt x="110714" y="47303"/>
                  </a:cubicBezTo>
                  <a:cubicBezTo>
                    <a:pt x="110236" y="42935"/>
                    <a:pt x="109281" y="38976"/>
                    <a:pt x="108120" y="35358"/>
                  </a:cubicBezTo>
                  <a:cubicBezTo>
                    <a:pt x="102591" y="18430"/>
                    <a:pt x="90715" y="9625"/>
                    <a:pt x="79725" y="5052"/>
                  </a:cubicBezTo>
                  <a:cubicBezTo>
                    <a:pt x="72490" y="1980"/>
                    <a:pt x="65664" y="820"/>
                    <a:pt x="61228" y="342"/>
                  </a:cubicBezTo>
                  <a:cubicBezTo>
                    <a:pt x="58156" y="1"/>
                    <a:pt x="56177" y="1"/>
                    <a:pt x="56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8126465" y="343628"/>
              <a:ext cx="250127" cy="907560"/>
            </a:xfrm>
            <a:custGeom>
              <a:rect b="b" l="l" r="r" t="t"/>
              <a:pathLst>
                <a:path extrusionOk="0" h="116653" w="32150">
                  <a:moveTo>
                    <a:pt x="32149" y="1"/>
                  </a:moveTo>
                  <a:lnTo>
                    <a:pt x="32149" y="1"/>
                  </a:lnTo>
                  <a:cubicBezTo>
                    <a:pt x="27713" y="479"/>
                    <a:pt x="20887" y="1639"/>
                    <a:pt x="13652" y="4711"/>
                  </a:cubicBezTo>
                  <a:cubicBezTo>
                    <a:pt x="8874" y="12833"/>
                    <a:pt x="3481" y="24437"/>
                    <a:pt x="1161" y="38566"/>
                  </a:cubicBezTo>
                  <a:cubicBezTo>
                    <a:pt x="410" y="43208"/>
                    <a:pt x="0" y="48191"/>
                    <a:pt x="0" y="53446"/>
                  </a:cubicBezTo>
                  <a:cubicBezTo>
                    <a:pt x="69" y="62388"/>
                    <a:pt x="1502" y="70852"/>
                    <a:pt x="3550" y="78497"/>
                  </a:cubicBezTo>
                  <a:cubicBezTo>
                    <a:pt x="8806" y="98018"/>
                    <a:pt x="18498" y="112284"/>
                    <a:pt x="21706" y="116653"/>
                  </a:cubicBezTo>
                  <a:lnTo>
                    <a:pt x="28395" y="113854"/>
                  </a:lnTo>
                  <a:cubicBezTo>
                    <a:pt x="27440" y="109417"/>
                    <a:pt x="24914" y="96585"/>
                    <a:pt x="23549" y="79657"/>
                  </a:cubicBezTo>
                  <a:cubicBezTo>
                    <a:pt x="23003" y="73036"/>
                    <a:pt x="22662" y="65801"/>
                    <a:pt x="22662" y="58156"/>
                  </a:cubicBezTo>
                  <a:cubicBezTo>
                    <a:pt x="22662" y="51808"/>
                    <a:pt x="23071" y="45529"/>
                    <a:pt x="23754" y="39522"/>
                  </a:cubicBezTo>
                  <a:cubicBezTo>
                    <a:pt x="25802" y="21775"/>
                    <a:pt x="30034" y="6690"/>
                    <a:pt x="321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8455162" y="343628"/>
              <a:ext cx="250127" cy="907560"/>
            </a:xfrm>
            <a:custGeom>
              <a:rect b="b" l="l" r="r" t="t"/>
              <a:pathLst>
                <a:path extrusionOk="0" h="116653" w="32150">
                  <a:moveTo>
                    <a:pt x="1" y="1"/>
                  </a:moveTo>
                  <a:cubicBezTo>
                    <a:pt x="2117" y="6758"/>
                    <a:pt x="6417" y="22048"/>
                    <a:pt x="8464" y="40000"/>
                  </a:cubicBezTo>
                  <a:cubicBezTo>
                    <a:pt x="9079" y="45870"/>
                    <a:pt x="9488" y="52013"/>
                    <a:pt x="9488" y="58156"/>
                  </a:cubicBezTo>
                  <a:cubicBezTo>
                    <a:pt x="9488" y="65801"/>
                    <a:pt x="9147" y="73036"/>
                    <a:pt x="8601" y="79657"/>
                  </a:cubicBezTo>
                  <a:cubicBezTo>
                    <a:pt x="7236" y="96585"/>
                    <a:pt x="4710" y="109417"/>
                    <a:pt x="3755" y="113854"/>
                  </a:cubicBezTo>
                  <a:lnTo>
                    <a:pt x="10444" y="116653"/>
                  </a:lnTo>
                  <a:cubicBezTo>
                    <a:pt x="13652" y="112284"/>
                    <a:pt x="23344" y="98018"/>
                    <a:pt x="28600" y="78497"/>
                  </a:cubicBezTo>
                  <a:cubicBezTo>
                    <a:pt x="30716" y="70852"/>
                    <a:pt x="32081" y="62388"/>
                    <a:pt x="32150" y="53446"/>
                  </a:cubicBezTo>
                  <a:cubicBezTo>
                    <a:pt x="32150" y="47645"/>
                    <a:pt x="31604" y="42116"/>
                    <a:pt x="30648" y="36996"/>
                  </a:cubicBezTo>
                  <a:cubicBezTo>
                    <a:pt x="28259" y="23550"/>
                    <a:pt x="23140" y="12492"/>
                    <a:pt x="18498" y="4711"/>
                  </a:cubicBezTo>
                  <a:cubicBezTo>
                    <a:pt x="11263" y="1639"/>
                    <a:pt x="4437" y="47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8319750" y="1332178"/>
              <a:ext cx="203929" cy="67375"/>
            </a:xfrm>
            <a:custGeom>
              <a:rect b="b" l="l" r="r" t="t"/>
              <a:pathLst>
                <a:path extrusionOk="0" h="8660" w="26212">
                  <a:moveTo>
                    <a:pt x="11471" y="0"/>
                  </a:moveTo>
                  <a:cubicBezTo>
                    <a:pt x="3445" y="0"/>
                    <a:pt x="1" y="4258"/>
                    <a:pt x="1" y="4258"/>
                  </a:cubicBezTo>
                  <a:cubicBezTo>
                    <a:pt x="1" y="4258"/>
                    <a:pt x="4436" y="8660"/>
                    <a:pt x="12891" y="8660"/>
                  </a:cubicBezTo>
                  <a:cubicBezTo>
                    <a:pt x="16578" y="8660"/>
                    <a:pt x="21030" y="7823"/>
                    <a:pt x="26212" y="5418"/>
                  </a:cubicBezTo>
                  <a:cubicBezTo>
                    <a:pt x="26212" y="5418"/>
                    <a:pt x="21434" y="436"/>
                    <a:pt x="12560" y="26"/>
                  </a:cubicBezTo>
                  <a:cubicBezTo>
                    <a:pt x="12188" y="9"/>
                    <a:pt x="11825" y="0"/>
                    <a:pt x="11471" y="0"/>
                  </a:cubicBezTo>
                  <a:close/>
                </a:path>
              </a:pathLst>
            </a:custGeom>
            <a:solidFill>
              <a:srgbClr val="000000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8382415" y="1438003"/>
              <a:ext cx="62139" cy="79177"/>
            </a:xfrm>
            <a:custGeom>
              <a:rect b="b" l="l" r="r" t="t"/>
              <a:pathLst>
                <a:path extrusionOk="0" h="10177" w="7987">
                  <a:moveTo>
                    <a:pt x="1986" y="1"/>
                  </a:moveTo>
                  <a:cubicBezTo>
                    <a:pt x="1962" y="1"/>
                    <a:pt x="1937" y="3"/>
                    <a:pt x="1912" y="6"/>
                  </a:cubicBezTo>
                  <a:cubicBezTo>
                    <a:pt x="69" y="279"/>
                    <a:pt x="0" y="9562"/>
                    <a:pt x="0" y="9562"/>
                  </a:cubicBezTo>
                  <a:lnTo>
                    <a:pt x="7986" y="10177"/>
                  </a:lnTo>
                  <a:cubicBezTo>
                    <a:pt x="7986" y="10177"/>
                    <a:pt x="7919" y="3146"/>
                    <a:pt x="6707" y="3146"/>
                  </a:cubicBezTo>
                  <a:cubicBezTo>
                    <a:pt x="6701" y="3146"/>
                    <a:pt x="6695" y="3146"/>
                    <a:pt x="6690" y="3146"/>
                  </a:cubicBezTo>
                  <a:cubicBezTo>
                    <a:pt x="5461" y="3214"/>
                    <a:pt x="4915" y="9562"/>
                    <a:pt x="4915" y="9562"/>
                  </a:cubicBezTo>
                  <a:lnTo>
                    <a:pt x="4232" y="9562"/>
                  </a:lnTo>
                  <a:cubicBezTo>
                    <a:pt x="4232" y="9562"/>
                    <a:pt x="3767" y="1"/>
                    <a:pt x="1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8276744" y="1192192"/>
              <a:ext cx="281457" cy="182153"/>
            </a:xfrm>
            <a:custGeom>
              <a:rect b="b" l="l" r="r" t="t"/>
              <a:pathLst>
                <a:path extrusionOk="0" h="23413" w="36177">
                  <a:moveTo>
                    <a:pt x="18498" y="0"/>
                  </a:moveTo>
                  <a:cubicBezTo>
                    <a:pt x="6621" y="0"/>
                    <a:pt x="0" y="6416"/>
                    <a:pt x="0" y="6416"/>
                  </a:cubicBezTo>
                  <a:lnTo>
                    <a:pt x="5529" y="22252"/>
                  </a:lnTo>
                  <a:cubicBezTo>
                    <a:pt x="5529" y="22252"/>
                    <a:pt x="11126" y="19453"/>
                    <a:pt x="18498" y="19453"/>
                  </a:cubicBezTo>
                  <a:cubicBezTo>
                    <a:pt x="25938" y="19453"/>
                    <a:pt x="31740" y="23412"/>
                    <a:pt x="31740" y="23412"/>
                  </a:cubicBezTo>
                  <a:lnTo>
                    <a:pt x="36176" y="6143"/>
                  </a:lnTo>
                  <a:cubicBezTo>
                    <a:pt x="36176" y="6143"/>
                    <a:pt x="30443" y="0"/>
                    <a:pt x="184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8352144" y="1502830"/>
              <a:ext cx="126394" cy="91345"/>
            </a:xfrm>
            <a:custGeom>
              <a:rect b="b" l="l" r="r" t="t"/>
              <a:pathLst>
                <a:path extrusionOk="0" h="11741" w="16246">
                  <a:moveTo>
                    <a:pt x="7714" y="1"/>
                  </a:moveTo>
                  <a:cubicBezTo>
                    <a:pt x="3004" y="1"/>
                    <a:pt x="1" y="1844"/>
                    <a:pt x="1" y="1844"/>
                  </a:cubicBezTo>
                  <a:lnTo>
                    <a:pt x="956" y="9557"/>
                  </a:lnTo>
                  <a:cubicBezTo>
                    <a:pt x="956" y="9557"/>
                    <a:pt x="4915" y="11741"/>
                    <a:pt x="8123" y="11741"/>
                  </a:cubicBezTo>
                  <a:cubicBezTo>
                    <a:pt x="11331" y="11741"/>
                    <a:pt x="15017" y="9557"/>
                    <a:pt x="15017" y="9557"/>
                  </a:cubicBezTo>
                  <a:lnTo>
                    <a:pt x="16246" y="1844"/>
                  </a:lnTo>
                  <a:cubicBezTo>
                    <a:pt x="16246" y="1844"/>
                    <a:pt x="12492" y="1"/>
                    <a:pt x="7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8319750" y="1358924"/>
              <a:ext cx="43560" cy="158261"/>
            </a:xfrm>
            <a:custGeom>
              <a:rect b="b" l="l" r="r" t="t"/>
              <a:pathLst>
                <a:path extrusionOk="0" h="20342" w="5599">
                  <a:moveTo>
                    <a:pt x="1912" y="1"/>
                  </a:moveTo>
                  <a:lnTo>
                    <a:pt x="1" y="820"/>
                  </a:lnTo>
                  <a:cubicBezTo>
                    <a:pt x="1" y="820"/>
                    <a:pt x="3277" y="13516"/>
                    <a:pt x="4165" y="20342"/>
                  </a:cubicBezTo>
                  <a:lnTo>
                    <a:pt x="5598" y="19659"/>
                  </a:lnTo>
                  <a:cubicBezTo>
                    <a:pt x="5598" y="19659"/>
                    <a:pt x="4301" y="8124"/>
                    <a:pt x="19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8468971" y="1366890"/>
              <a:ext cx="54701" cy="150294"/>
            </a:xfrm>
            <a:custGeom>
              <a:rect b="b" l="l" r="r" t="t"/>
              <a:pathLst>
                <a:path extrusionOk="0" h="19318" w="7031">
                  <a:moveTo>
                    <a:pt x="5461" y="1"/>
                  </a:moveTo>
                  <a:cubicBezTo>
                    <a:pt x="2389" y="6758"/>
                    <a:pt x="0" y="18840"/>
                    <a:pt x="0" y="18840"/>
                  </a:cubicBezTo>
                  <a:lnTo>
                    <a:pt x="1229" y="19318"/>
                  </a:lnTo>
                  <a:cubicBezTo>
                    <a:pt x="2321" y="12560"/>
                    <a:pt x="7031" y="956"/>
                    <a:pt x="7031" y="956"/>
                  </a:cubicBezTo>
                  <a:lnTo>
                    <a:pt x="54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8402595" y="1209183"/>
              <a:ext cx="34520" cy="103031"/>
            </a:xfrm>
            <a:custGeom>
              <a:rect b="b" l="l" r="r" t="t"/>
              <a:pathLst>
                <a:path extrusionOk="0" h="13243" w="4437">
                  <a:moveTo>
                    <a:pt x="2184" y="0"/>
                  </a:moveTo>
                  <a:cubicBezTo>
                    <a:pt x="1024" y="0"/>
                    <a:pt x="0" y="2935"/>
                    <a:pt x="0" y="6621"/>
                  </a:cubicBezTo>
                  <a:cubicBezTo>
                    <a:pt x="0" y="10307"/>
                    <a:pt x="1024" y="13242"/>
                    <a:pt x="2184" y="13242"/>
                  </a:cubicBezTo>
                  <a:cubicBezTo>
                    <a:pt x="3413" y="13242"/>
                    <a:pt x="4437" y="10307"/>
                    <a:pt x="4437" y="6621"/>
                  </a:cubicBezTo>
                  <a:cubicBezTo>
                    <a:pt x="4437" y="2935"/>
                    <a:pt x="3413" y="0"/>
                    <a:pt x="2184" y="0"/>
                  </a:cubicBezTo>
                  <a:close/>
                </a:path>
              </a:pathLst>
            </a:custGeom>
            <a:solidFill>
              <a:srgbClr val="000000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8479590" y="1234038"/>
              <a:ext cx="36652" cy="86234"/>
            </a:xfrm>
            <a:custGeom>
              <a:rect b="b" l="l" r="r" t="t"/>
              <a:pathLst>
                <a:path extrusionOk="0" h="11084" w="4711">
                  <a:moveTo>
                    <a:pt x="3506" y="1"/>
                  </a:moveTo>
                  <a:cubicBezTo>
                    <a:pt x="2625" y="1"/>
                    <a:pt x="1406" y="2253"/>
                    <a:pt x="751" y="5133"/>
                  </a:cubicBezTo>
                  <a:cubicBezTo>
                    <a:pt x="0" y="8204"/>
                    <a:pt x="205" y="10866"/>
                    <a:pt x="1092" y="11071"/>
                  </a:cubicBezTo>
                  <a:cubicBezTo>
                    <a:pt x="1129" y="11080"/>
                    <a:pt x="1166" y="11084"/>
                    <a:pt x="1204" y="11084"/>
                  </a:cubicBezTo>
                  <a:cubicBezTo>
                    <a:pt x="2085" y="11084"/>
                    <a:pt x="3305" y="8829"/>
                    <a:pt x="3959" y="5884"/>
                  </a:cubicBezTo>
                  <a:cubicBezTo>
                    <a:pt x="4710" y="2880"/>
                    <a:pt x="4505" y="218"/>
                    <a:pt x="3618" y="13"/>
                  </a:cubicBezTo>
                  <a:cubicBezTo>
                    <a:pt x="3581" y="5"/>
                    <a:pt x="3544" y="1"/>
                    <a:pt x="3506" y="1"/>
                  </a:cubicBezTo>
                  <a:close/>
                </a:path>
              </a:pathLst>
            </a:custGeom>
            <a:solidFill>
              <a:srgbClr val="000000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0"/>
            <p:cNvSpPr/>
            <p:nvPr/>
          </p:nvSpPr>
          <p:spPr>
            <a:xfrm>
              <a:off x="8322940" y="1234038"/>
              <a:ext cx="36652" cy="86234"/>
            </a:xfrm>
            <a:custGeom>
              <a:rect b="b" l="l" r="r" t="t"/>
              <a:pathLst>
                <a:path extrusionOk="0" h="11084" w="4711">
                  <a:moveTo>
                    <a:pt x="1204" y="1"/>
                  </a:moveTo>
                  <a:cubicBezTo>
                    <a:pt x="1166" y="1"/>
                    <a:pt x="1129" y="5"/>
                    <a:pt x="1093" y="13"/>
                  </a:cubicBezTo>
                  <a:cubicBezTo>
                    <a:pt x="205" y="218"/>
                    <a:pt x="1" y="2880"/>
                    <a:pt x="751" y="5952"/>
                  </a:cubicBezTo>
                  <a:cubicBezTo>
                    <a:pt x="1406" y="8832"/>
                    <a:pt x="2625" y="11084"/>
                    <a:pt x="3507" y="11084"/>
                  </a:cubicBezTo>
                  <a:cubicBezTo>
                    <a:pt x="3544" y="11084"/>
                    <a:pt x="3582" y="11080"/>
                    <a:pt x="3618" y="11071"/>
                  </a:cubicBezTo>
                  <a:cubicBezTo>
                    <a:pt x="4574" y="10866"/>
                    <a:pt x="4710" y="8204"/>
                    <a:pt x="3959" y="5201"/>
                  </a:cubicBezTo>
                  <a:cubicBezTo>
                    <a:pt x="3305" y="2256"/>
                    <a:pt x="2086" y="1"/>
                    <a:pt x="1204" y="1"/>
                  </a:cubicBezTo>
                  <a:close/>
                </a:path>
              </a:pathLst>
            </a:custGeom>
            <a:solidFill>
              <a:srgbClr val="000000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8539315" y="383245"/>
              <a:ext cx="314973" cy="863947"/>
            </a:xfrm>
            <a:custGeom>
              <a:rect b="b" l="l" r="r" t="t"/>
              <a:pathLst>
                <a:path extrusionOk="0" h="154968" w="56472">
                  <a:moveTo>
                    <a:pt x="11143" y="1"/>
                  </a:moveTo>
                  <a:cubicBezTo>
                    <a:pt x="17470" y="10861"/>
                    <a:pt x="24553" y="26159"/>
                    <a:pt x="27953" y="44668"/>
                  </a:cubicBezTo>
                  <a:cubicBezTo>
                    <a:pt x="29275" y="51845"/>
                    <a:pt x="30030" y="59400"/>
                    <a:pt x="30030" y="67427"/>
                  </a:cubicBezTo>
                  <a:cubicBezTo>
                    <a:pt x="29936" y="79892"/>
                    <a:pt x="27953" y="91508"/>
                    <a:pt x="25120" y="102084"/>
                  </a:cubicBezTo>
                  <a:cubicBezTo>
                    <a:pt x="17848" y="129187"/>
                    <a:pt x="4439" y="148924"/>
                    <a:pt x="0" y="154968"/>
                  </a:cubicBezTo>
                  <a:lnTo>
                    <a:pt x="95" y="154968"/>
                  </a:lnTo>
                  <a:cubicBezTo>
                    <a:pt x="95" y="154968"/>
                    <a:pt x="31447" y="139858"/>
                    <a:pt x="46651" y="107278"/>
                  </a:cubicBezTo>
                  <a:cubicBezTo>
                    <a:pt x="52883" y="93963"/>
                    <a:pt x="56472" y="77815"/>
                    <a:pt x="54017" y="58550"/>
                  </a:cubicBezTo>
                  <a:cubicBezTo>
                    <a:pt x="53261" y="52506"/>
                    <a:pt x="52033" y="47029"/>
                    <a:pt x="50428" y="42024"/>
                  </a:cubicBezTo>
                  <a:cubicBezTo>
                    <a:pt x="42684" y="18604"/>
                    <a:pt x="26347" y="6422"/>
                    <a:pt x="11143" y="1"/>
                  </a:cubicBezTo>
                  <a:close/>
                </a:path>
              </a:pathLst>
            </a:custGeom>
            <a:solidFill>
              <a:srgbClr val="000000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3" name="Google Shape;253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4" name="Google Shape;25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6625" y="2881175"/>
            <a:ext cx="1945201" cy="194520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0"/>
          <p:cNvSpPr txBox="1"/>
          <p:nvPr/>
        </p:nvSpPr>
        <p:spPr>
          <a:xfrm>
            <a:off x="1151650" y="1930975"/>
            <a:ext cx="4701900" cy="9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CMIT is not just a school; it’s a community dedicated to educational excellence and innovation. Help us keep building this legacy for future generations.</a:t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oject Charter Infographic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277DA1"/>
      </a:accent1>
      <a:accent2>
        <a:srgbClr val="3C8A97"/>
      </a:accent2>
      <a:accent3>
        <a:srgbClr val="51978C"/>
      </a:accent3>
      <a:accent4>
        <a:srgbClr val="66A482"/>
      </a:accent4>
      <a:accent5>
        <a:srgbClr val="7BB177"/>
      </a:accent5>
      <a:accent6>
        <a:srgbClr val="90BE6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ighthouse Infographics by Slidesgo">
  <a:themeElements>
    <a:clrScheme name="Simple Light">
      <a:dk1>
        <a:srgbClr val="000000"/>
      </a:dk1>
      <a:lt1>
        <a:srgbClr val="FFFFFF"/>
      </a:lt1>
      <a:dk2>
        <a:srgbClr val="AFEFF2"/>
      </a:dk2>
      <a:lt2>
        <a:srgbClr val="0073AA"/>
      </a:lt2>
      <a:accent1>
        <a:srgbClr val="E02517"/>
      </a:accent1>
      <a:accent2>
        <a:srgbClr val="F7E28D"/>
      </a:accent2>
      <a:accent3>
        <a:srgbClr val="55C7A6"/>
      </a:accent3>
      <a:accent4>
        <a:srgbClr val="F3F5F2"/>
      </a:accent4>
      <a:accent5>
        <a:srgbClr val="A56941"/>
      </a:accent5>
      <a:accent6>
        <a:srgbClr val="87A0AF"/>
      </a:accent6>
      <a:hlink>
        <a:srgbClr val="0073A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