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9"/>
  </p:normalViewPr>
  <p:slideViewPr>
    <p:cSldViewPr snapToGrid="0">
      <p:cViewPr varScale="1">
        <p:scale>
          <a:sx n="105" d="100"/>
          <a:sy n="105" d="100"/>
        </p:scale>
        <p:origin x="8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CA225-36C9-0DAF-A4CA-F72A6F5DB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09A6B4-463F-1A25-2038-49A0EB0AE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7947F-EC4D-A040-B92A-AAE1F89AD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99241-8DEB-708F-30F8-323FC2635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BC855-6CAA-E14A-A030-548345461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4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B597-2DC3-0712-972F-CD71973B9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081B4-5A13-5DE5-D420-7500D217D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C169F-5789-AA4B-B36C-F0CCD8222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5AC3F-F141-59E4-4DF3-C64EF5DFB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3821A-5031-488B-E38B-4AE85AA4B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66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0E0F1-D3DA-6058-150F-F2DD198F4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81D3D3-175E-FC0F-B451-D815E3E84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FC734-9612-0682-6923-1C0A11C35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2791C-5FF6-B9D1-F3BC-EDE0E6D36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BE62D-4EE9-0CB8-C821-A9834DE96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3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8066F-C293-801D-6A06-0686769B3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790EC-2578-0BD2-ADBC-6081CAED1A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012C7-2BD9-5DE9-052F-CAE961BF3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DF7FE-8093-8C37-6A5A-8BB2D6A84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CCA5A-02A0-1528-D6C0-772F11DE7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D3535-6EA8-1C7F-6C01-6051CCA9C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38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83650-865C-A1AF-01FD-9E5325090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8375E-0580-9AED-4C2C-91951293C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4A8F6-BED9-A31A-F28C-1C5D3CD91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D0AF41-9105-CD98-776A-26F24BFD2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4E5A68-BD30-2371-292D-29D630FE0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13DAA2-5E02-CB74-4FFF-BAF4703F9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644CED-3CBF-51A9-ABA1-A8057FFCD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E0FD6D-EB1D-40F0-4B6B-EC5CC14DF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4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D4155-6D06-86C8-C62B-0E644E8CF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A76D13-5F23-B359-BB37-20EDA69A6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67DCE1-4B33-9D6C-9D55-0BAC71E64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CE248D-0725-DC23-315C-F6A340BED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5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46BEF2-885D-F1D6-4D6C-950BBBB2D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DA750-1070-B541-5331-97F427CD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E6F7F-B872-A617-F91A-3BBDE3747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6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0CAF5-95AA-9EE4-FC5A-98AC23FC4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88171-1121-76F1-2630-E1988337A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59690-D8F8-887D-47A0-0D4BC0F897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85717-63D9-BD36-B44D-AFE0A62C7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791A0-9416-FA07-C3CF-4FF8D4DA6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39DDE-0CDA-9CB8-11B1-4497E1AB1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83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FA7C1-41E8-CF3B-9052-02A6C76B0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69A75-8B1E-F249-3130-52459E0F0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1033C-ACCC-4003-4A09-00BA3B207E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62FA1E-EA8C-DBD5-D8DA-A6E2AFE7A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68C14-1550-5B53-98A6-ACACEA1C6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3FA373-FAF9-50A5-3E25-6C082DD78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3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195A0-1174-593C-16DC-E185D8F61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3D6844-72E9-FD44-E63F-C8900209F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A33BF-AFFF-AA61-C0E0-38FBEF168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4A86A-B83D-1AC7-161C-6208F069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E5B0A-B56E-30CA-8E86-25C9F40DD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9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D3CE14-ED54-B617-8FDB-255E543F45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B6343F-EC44-4474-92D4-ACA5682D6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D1026-C1B4-EF30-443B-30D91BC03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E9A22-B7A8-E4DB-97E8-8702EB25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DAEF6-A972-3798-E25C-699625DFE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6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C32BAF-56DC-2A86-8773-4CE466033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132B5-E187-3F8B-A38C-B8B1F2EB7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39B18-D2DB-DBB0-464D-BDBE7E7917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A5DB2-751D-0A45-B8CC-97F7C637AC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0BF4F-E4D2-2E54-6824-557D9919C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1B8B4-E6AD-3A10-8183-66263EA70D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1C122-A6F5-3544-B517-FD5293003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5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some water&#10;&#10;Description automatically generated with low confidence">
            <a:extLst>
              <a:ext uri="{FF2B5EF4-FFF2-40B4-BE49-F238E27FC236}">
                <a16:creationId xmlns:a16="http://schemas.microsoft.com/office/drawing/2014/main" id="{95ACE659-60E8-62A7-A556-23DA4C45FC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40" b="31389"/>
          <a:stretch/>
        </p:blipFill>
        <p:spPr>
          <a:xfrm>
            <a:off x="-36576" y="0"/>
            <a:ext cx="122329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35A2A7-6F32-6398-3694-6D86B1947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578" y="1381093"/>
            <a:ext cx="11594591" cy="4095813"/>
          </a:xfrm>
        </p:spPr>
        <p:txBody>
          <a:bodyPr>
            <a:normAutofit/>
          </a:bodyPr>
          <a:lstStyle/>
          <a:p>
            <a:r>
              <a:rPr lang="en-US" sz="11500" dirty="0">
                <a:latin typeface="Gill Sans MT" panose="020B0502020104020203" pitchFamily="34" charset="77"/>
              </a:rPr>
              <a:t>Join us for Q&amp;A with Mark Sanders</a:t>
            </a:r>
          </a:p>
        </p:txBody>
      </p:sp>
    </p:spTree>
    <p:extLst>
      <p:ext uri="{BB962C8B-B14F-4D97-AF65-F5344CB8AC3E}">
        <p14:creationId xmlns:p14="http://schemas.microsoft.com/office/powerpoint/2010/main" val="283521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9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Gill Sans MT</vt:lpstr>
      <vt:lpstr>Office Theme</vt:lpstr>
      <vt:lpstr>Join us for Q&amp;A with Mark Sanders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session has been cancelled due to an expected circumstance. Please choose another session during this time. Thank you – SWS Staff</dc:title>
  <dc:creator>Shelby Katz Turingan</dc:creator>
  <cp:lastModifiedBy>Shelby Katz Turingan</cp:lastModifiedBy>
  <cp:revision>3</cp:revision>
  <dcterms:created xsi:type="dcterms:W3CDTF">2022-08-06T20:43:29Z</dcterms:created>
  <dcterms:modified xsi:type="dcterms:W3CDTF">2022-08-11T13:39:44Z</dcterms:modified>
</cp:coreProperties>
</file>