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5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8E19CE-C0E6-428D-A384-DECE566D3229}" v="37" dt="2023-10-30T21:16:40.84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4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ed Matteis" userId="eb1ea305559e6ede" providerId="LiveId" clId="{978E19CE-C0E6-428D-A384-DECE566D3229}"/>
    <pc:docChg chg="undo custSel modSld modMainMaster">
      <pc:chgData name="Jared Matteis" userId="eb1ea305559e6ede" providerId="LiveId" clId="{978E19CE-C0E6-428D-A384-DECE566D3229}" dt="2023-10-30T21:21:18.515" v="316" actId="1076"/>
      <pc:docMkLst>
        <pc:docMk/>
      </pc:docMkLst>
      <pc:sldChg chg="addSp delSp modSp mod setBg setFolMasterObjs addAnim delAnim">
        <pc:chgData name="Jared Matteis" userId="eb1ea305559e6ede" providerId="LiveId" clId="{978E19CE-C0E6-428D-A384-DECE566D3229}" dt="2023-10-30T21:16:40.842" v="231"/>
        <pc:sldMkLst>
          <pc:docMk/>
          <pc:sldMk cId="0" sldId="256"/>
        </pc:sldMkLst>
        <pc:spChg chg="del mod">
          <ac:chgData name="Jared Matteis" userId="eb1ea305559e6ede" providerId="LiveId" clId="{978E19CE-C0E6-428D-A384-DECE566D3229}" dt="2023-10-30T21:03:25.461" v="117" actId="478"/>
          <ac:spMkLst>
            <pc:docMk/>
            <pc:sldMk cId="0" sldId="256"/>
            <ac:spMk id="3" creationId="{00000000-0000-0000-0000-000000000000}"/>
          </ac:spMkLst>
        </pc:spChg>
        <pc:spChg chg="mod ord">
          <ac:chgData name="Jared Matteis" userId="eb1ea305559e6ede" providerId="LiveId" clId="{978E19CE-C0E6-428D-A384-DECE566D3229}" dt="2023-10-30T21:15:10.061" v="207" actId="20577"/>
          <ac:spMkLst>
            <pc:docMk/>
            <pc:sldMk cId="0" sldId="256"/>
            <ac:spMk id="4" creationId="{00000000-0000-0000-0000-000000000000}"/>
          </ac:spMkLst>
        </pc:spChg>
        <pc:spChg chg="add del">
          <ac:chgData name="Jared Matteis" userId="eb1ea305559e6ede" providerId="LiveId" clId="{978E19CE-C0E6-428D-A384-DECE566D3229}" dt="2023-10-30T20:56:33.560" v="3" actId="26606"/>
          <ac:spMkLst>
            <pc:docMk/>
            <pc:sldMk cId="0" sldId="256"/>
            <ac:spMk id="9" creationId="{E8A8EAB8-D2FF-444D-B34B-7D32F106AD0E}"/>
          </ac:spMkLst>
        </pc:spChg>
        <pc:spChg chg="add del">
          <ac:chgData name="Jared Matteis" userId="eb1ea305559e6ede" providerId="LiveId" clId="{978E19CE-C0E6-428D-A384-DECE566D3229}" dt="2023-10-30T20:59:39.963" v="92" actId="26606"/>
          <ac:spMkLst>
            <pc:docMk/>
            <pc:sldMk cId="0" sldId="256"/>
            <ac:spMk id="10" creationId="{E8A8EAB8-D2FF-444D-B34B-7D32F106AD0E}"/>
          </ac:spMkLst>
        </pc:spChg>
        <pc:spChg chg="add del">
          <ac:chgData name="Jared Matteis" userId="eb1ea305559e6ede" providerId="LiveId" clId="{978E19CE-C0E6-428D-A384-DECE566D3229}" dt="2023-10-30T21:02:06.368" v="94" actId="26606"/>
          <ac:spMkLst>
            <pc:docMk/>
            <pc:sldMk cId="0" sldId="256"/>
            <ac:spMk id="19" creationId="{E8A8EAB8-D2FF-444D-B34B-7D32F106AD0E}"/>
          </ac:spMkLst>
        </pc:spChg>
        <pc:spChg chg="add del">
          <ac:chgData name="Jared Matteis" userId="eb1ea305559e6ede" providerId="LiveId" clId="{978E19CE-C0E6-428D-A384-DECE566D3229}" dt="2023-10-30T21:02:12.059" v="97" actId="26606"/>
          <ac:spMkLst>
            <pc:docMk/>
            <pc:sldMk cId="0" sldId="256"/>
            <ac:spMk id="23" creationId="{F13C74B1-5B17-4795-BED0-7140497B445A}"/>
          </ac:spMkLst>
        </pc:spChg>
        <pc:spChg chg="add del">
          <ac:chgData name="Jared Matteis" userId="eb1ea305559e6ede" providerId="LiveId" clId="{978E19CE-C0E6-428D-A384-DECE566D3229}" dt="2023-10-30T21:02:12.059" v="97" actId="26606"/>
          <ac:spMkLst>
            <pc:docMk/>
            <pc:sldMk cId="0" sldId="256"/>
            <ac:spMk id="24" creationId="{D4974D33-8DC5-464E-8C6D-BE58F0669C17}"/>
          </ac:spMkLst>
        </pc:spChg>
        <pc:spChg chg="add del">
          <ac:chgData name="Jared Matteis" userId="eb1ea305559e6ede" providerId="LiveId" clId="{978E19CE-C0E6-428D-A384-DECE566D3229}" dt="2023-10-30T21:02:49.815" v="108" actId="26606"/>
          <ac:spMkLst>
            <pc:docMk/>
            <pc:sldMk cId="0" sldId="256"/>
            <ac:spMk id="26" creationId="{73AD41DB-DF9F-49BC-85AE-6AB1840AD517}"/>
          </ac:spMkLst>
        </pc:spChg>
        <pc:spChg chg="add mod">
          <ac:chgData name="Jared Matteis" userId="eb1ea305559e6ede" providerId="LiveId" clId="{978E19CE-C0E6-428D-A384-DECE566D3229}" dt="2023-10-30T21:15:03.288" v="194" actId="255"/>
          <ac:spMkLst>
            <pc:docMk/>
            <pc:sldMk cId="0" sldId="256"/>
            <ac:spMk id="29" creationId="{332BF06D-9026-AE38-2E74-00B178B8E7AB}"/>
          </ac:spMkLst>
        </pc:spChg>
        <pc:spChg chg="add del">
          <ac:chgData name="Jared Matteis" userId="eb1ea305559e6ede" providerId="LiveId" clId="{978E19CE-C0E6-428D-A384-DECE566D3229}" dt="2023-10-30T21:03:15.712" v="116" actId="26606"/>
          <ac:spMkLst>
            <pc:docMk/>
            <pc:sldMk cId="0" sldId="256"/>
            <ac:spMk id="33" creationId="{73AD41DB-DF9F-49BC-85AE-6AB1840AD517}"/>
          </ac:spMkLst>
        </pc:spChg>
        <pc:spChg chg="add">
          <ac:chgData name="Jared Matteis" userId="eb1ea305559e6ede" providerId="LiveId" clId="{978E19CE-C0E6-428D-A384-DECE566D3229}" dt="2023-10-30T21:03:15.712" v="116" actId="26606"/>
          <ac:spMkLst>
            <pc:docMk/>
            <pc:sldMk cId="0" sldId="256"/>
            <ac:spMk id="42" creationId="{325166D1-1B21-4128-AC42-61745528E4D6}"/>
          </ac:spMkLst>
        </pc:spChg>
        <pc:grpChg chg="add del">
          <ac:chgData name="Jared Matteis" userId="eb1ea305559e6ede" providerId="LiveId" clId="{978E19CE-C0E6-428D-A384-DECE566D3229}" dt="2023-10-30T21:02:49.815" v="108" actId="26606"/>
          <ac:grpSpMkLst>
            <pc:docMk/>
            <pc:sldMk cId="0" sldId="256"/>
            <ac:grpSpMk id="27" creationId="{A4AE1828-51FD-4AD7-BCF6-9AF5C696CE5D}"/>
          </ac:grpSpMkLst>
        </pc:grpChg>
        <pc:grpChg chg="add del">
          <ac:chgData name="Jared Matteis" userId="eb1ea305559e6ede" providerId="LiveId" clId="{978E19CE-C0E6-428D-A384-DECE566D3229}" dt="2023-10-30T21:03:15.712" v="116" actId="26606"/>
          <ac:grpSpMkLst>
            <pc:docMk/>
            <pc:sldMk cId="0" sldId="256"/>
            <ac:grpSpMk id="35" creationId="{A4AE1828-51FD-4AD7-BCF6-9AF5C696CE5D}"/>
          </ac:grpSpMkLst>
        </pc:grpChg>
        <pc:grpChg chg="add">
          <ac:chgData name="Jared Matteis" userId="eb1ea305559e6ede" providerId="LiveId" clId="{978E19CE-C0E6-428D-A384-DECE566D3229}" dt="2023-10-30T21:03:15.712" v="116" actId="26606"/>
          <ac:grpSpMkLst>
            <pc:docMk/>
            <pc:sldMk cId="0" sldId="256"/>
            <ac:grpSpMk id="44" creationId="{E6517BAC-C80F-4065-90D8-703493E0B353}"/>
          </ac:grpSpMkLst>
        </pc:grpChg>
        <pc:picChg chg="del mod ord">
          <ac:chgData name="Jared Matteis" userId="eb1ea305559e6ede" providerId="LiveId" clId="{978E19CE-C0E6-428D-A384-DECE566D3229}" dt="2023-10-30T20:57:43.624" v="75" actId="478"/>
          <ac:picMkLst>
            <pc:docMk/>
            <pc:sldMk cId="0" sldId="256"/>
            <ac:picMk id="2" creationId="{00000000-0000-0000-0000-000000000000}"/>
          </ac:picMkLst>
        </pc:picChg>
        <pc:picChg chg="add del mod">
          <ac:chgData name="Jared Matteis" userId="eb1ea305559e6ede" providerId="LiveId" clId="{978E19CE-C0E6-428D-A384-DECE566D3229}" dt="2023-10-30T20:58:45.399" v="81" actId="478"/>
          <ac:picMkLst>
            <pc:docMk/>
            <pc:sldMk cId="0" sldId="256"/>
            <ac:picMk id="6" creationId="{3F6CD5D1-D596-9AFE-F34D-DF391736BA8E}"/>
          </ac:picMkLst>
        </pc:picChg>
        <pc:picChg chg="add del mod">
          <ac:chgData name="Jared Matteis" userId="eb1ea305559e6ede" providerId="LiveId" clId="{978E19CE-C0E6-428D-A384-DECE566D3229}" dt="2023-10-30T21:02:19.175" v="101" actId="478"/>
          <ac:picMkLst>
            <pc:docMk/>
            <pc:sldMk cId="0" sldId="256"/>
            <ac:picMk id="8" creationId="{DF84D66A-C33A-46EE-B200-DDAFB3480B67}"/>
          </ac:picMkLst>
        </pc:picChg>
        <pc:picChg chg="add del mod">
          <ac:chgData name="Jared Matteis" userId="eb1ea305559e6ede" providerId="LiveId" clId="{978E19CE-C0E6-428D-A384-DECE566D3229}" dt="2023-10-30T21:02:37.099" v="104"/>
          <ac:picMkLst>
            <pc:docMk/>
            <pc:sldMk cId="0" sldId="256"/>
            <ac:picMk id="14" creationId="{E397F059-2DCF-CF3E-B38D-1B80980FD975}"/>
          </ac:picMkLst>
        </pc:picChg>
        <pc:picChg chg="add mod">
          <ac:chgData name="Jared Matteis" userId="eb1ea305559e6ede" providerId="LiveId" clId="{978E19CE-C0E6-428D-A384-DECE566D3229}" dt="2023-10-30T21:03:15.712" v="116" actId="26606"/>
          <ac:picMkLst>
            <pc:docMk/>
            <pc:sldMk cId="0" sldId="256"/>
            <ac:picMk id="22" creationId="{699476DF-3514-D3F6-CD07-EDDF4B5E8FEE}"/>
          </ac:picMkLst>
        </pc:picChg>
        <pc:cxnChg chg="add del">
          <ac:chgData name="Jared Matteis" userId="eb1ea305559e6ede" providerId="LiveId" clId="{978E19CE-C0E6-428D-A384-DECE566D3229}" dt="2023-10-30T20:56:33.560" v="3" actId="26606"/>
          <ac:cxnSpMkLst>
            <pc:docMk/>
            <pc:sldMk cId="0" sldId="256"/>
            <ac:cxnSpMk id="11" creationId="{EEA38897-7BA3-4408-8083-3235339C4A60}"/>
          </ac:cxnSpMkLst>
        </pc:cxnChg>
        <pc:cxnChg chg="add del">
          <ac:chgData name="Jared Matteis" userId="eb1ea305559e6ede" providerId="LiveId" clId="{978E19CE-C0E6-428D-A384-DECE566D3229}" dt="2023-10-30T20:56:33.560" v="3" actId="26606"/>
          <ac:cxnSpMkLst>
            <pc:docMk/>
            <pc:sldMk cId="0" sldId="256"/>
            <ac:cxnSpMk id="13" creationId="{F11AD06B-AB20-4097-8606-5DA00DBACE88}"/>
          </ac:cxnSpMkLst>
        </pc:cxnChg>
        <pc:cxnChg chg="add del">
          <ac:chgData name="Jared Matteis" userId="eb1ea305559e6ede" providerId="LiveId" clId="{978E19CE-C0E6-428D-A384-DECE566D3229}" dt="2023-10-30T20:59:39.963" v="92" actId="26606"/>
          <ac:cxnSpMkLst>
            <pc:docMk/>
            <pc:sldMk cId="0" sldId="256"/>
            <ac:cxnSpMk id="15" creationId="{EEA38897-7BA3-4408-8083-3235339C4A60}"/>
          </ac:cxnSpMkLst>
        </pc:cxnChg>
        <pc:cxnChg chg="add del">
          <ac:chgData name="Jared Matteis" userId="eb1ea305559e6ede" providerId="LiveId" clId="{978E19CE-C0E6-428D-A384-DECE566D3229}" dt="2023-10-30T20:59:39.963" v="92" actId="26606"/>
          <ac:cxnSpMkLst>
            <pc:docMk/>
            <pc:sldMk cId="0" sldId="256"/>
            <ac:cxnSpMk id="17" creationId="{F11AD06B-AB20-4097-8606-5DA00DBACE88}"/>
          </ac:cxnSpMkLst>
        </pc:cxnChg>
        <pc:cxnChg chg="add del">
          <ac:chgData name="Jared Matteis" userId="eb1ea305559e6ede" providerId="LiveId" clId="{978E19CE-C0E6-428D-A384-DECE566D3229}" dt="2023-10-30T21:02:06.368" v="94" actId="26606"/>
          <ac:cxnSpMkLst>
            <pc:docMk/>
            <pc:sldMk cId="0" sldId="256"/>
            <ac:cxnSpMk id="20" creationId="{EEA38897-7BA3-4408-8083-3235339C4A60}"/>
          </ac:cxnSpMkLst>
        </pc:cxnChg>
        <pc:cxnChg chg="add del">
          <ac:chgData name="Jared Matteis" userId="eb1ea305559e6ede" providerId="LiveId" clId="{978E19CE-C0E6-428D-A384-DECE566D3229}" dt="2023-10-30T21:02:06.368" v="94" actId="26606"/>
          <ac:cxnSpMkLst>
            <pc:docMk/>
            <pc:sldMk cId="0" sldId="256"/>
            <ac:cxnSpMk id="21" creationId="{F11AD06B-AB20-4097-8606-5DA00DBACE88}"/>
          </ac:cxnSpMkLst>
        </pc:cxnChg>
      </pc:sldChg>
      <pc:sldChg chg="modSp mod setBg">
        <pc:chgData name="Jared Matteis" userId="eb1ea305559e6ede" providerId="LiveId" clId="{978E19CE-C0E6-428D-A384-DECE566D3229}" dt="2023-10-30T21:17:33.906" v="235" actId="14100"/>
        <pc:sldMkLst>
          <pc:docMk/>
          <pc:sldMk cId="0" sldId="257"/>
        </pc:sldMkLst>
        <pc:spChg chg="mod">
          <ac:chgData name="Jared Matteis" userId="eb1ea305559e6ede" providerId="LiveId" clId="{978E19CE-C0E6-428D-A384-DECE566D3229}" dt="2023-10-30T20:55:47.298" v="1"/>
          <ac:spMkLst>
            <pc:docMk/>
            <pc:sldMk cId="0" sldId="257"/>
            <ac:spMk id="2" creationId="{00000000-0000-0000-0000-000000000000}"/>
          </ac:spMkLst>
        </pc:spChg>
        <pc:spChg chg="mod">
          <ac:chgData name="Jared Matteis" userId="eb1ea305559e6ede" providerId="LiveId" clId="{978E19CE-C0E6-428D-A384-DECE566D3229}" dt="2023-10-30T21:17:33.906" v="235" actId="14100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Jared Matteis" userId="eb1ea305559e6ede" providerId="LiveId" clId="{978E19CE-C0E6-428D-A384-DECE566D3229}" dt="2023-10-30T21:17:43.534" v="237" actId="113"/>
        <pc:sldMkLst>
          <pc:docMk/>
          <pc:sldMk cId="0" sldId="258"/>
        </pc:sldMkLst>
        <pc:spChg chg="mod">
          <ac:chgData name="Jared Matteis" userId="eb1ea305559e6ede" providerId="LiveId" clId="{978E19CE-C0E6-428D-A384-DECE566D3229}" dt="2023-10-30T21:17:43.534" v="237" actId="113"/>
          <ac:spMkLst>
            <pc:docMk/>
            <pc:sldMk cId="0" sldId="258"/>
            <ac:spMk id="4" creationId="{00000000-0000-0000-0000-000000000000}"/>
          </ac:spMkLst>
        </pc:spChg>
      </pc:sldChg>
      <pc:sldChg chg="modSp">
        <pc:chgData name="Jared Matteis" userId="eb1ea305559e6ede" providerId="LiveId" clId="{978E19CE-C0E6-428D-A384-DECE566D3229}" dt="2023-10-30T20:55:47.298" v="1"/>
        <pc:sldMkLst>
          <pc:docMk/>
          <pc:sldMk cId="0" sldId="259"/>
        </pc:sldMkLst>
        <pc:spChg chg="mod">
          <ac:chgData name="Jared Matteis" userId="eb1ea305559e6ede" providerId="LiveId" clId="{978E19CE-C0E6-428D-A384-DECE566D3229}" dt="2023-10-30T20:55:47.298" v="1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Jared Matteis" userId="eb1ea305559e6ede" providerId="LiveId" clId="{978E19CE-C0E6-428D-A384-DECE566D3229}" dt="2023-10-30T21:18:23.112" v="245" actId="123"/>
        <pc:sldMkLst>
          <pc:docMk/>
          <pc:sldMk cId="0" sldId="261"/>
        </pc:sldMkLst>
        <pc:spChg chg="mod">
          <ac:chgData name="Jared Matteis" userId="eb1ea305559e6ede" providerId="LiveId" clId="{978E19CE-C0E6-428D-A384-DECE566D3229}" dt="2023-10-30T20:55:47.298" v="1"/>
          <ac:spMkLst>
            <pc:docMk/>
            <pc:sldMk cId="0" sldId="261"/>
            <ac:spMk id="2" creationId="{00000000-0000-0000-0000-000000000000}"/>
          </ac:spMkLst>
        </pc:spChg>
        <pc:spChg chg="mod">
          <ac:chgData name="Jared Matteis" userId="eb1ea305559e6ede" providerId="LiveId" clId="{978E19CE-C0E6-428D-A384-DECE566D3229}" dt="2023-10-30T21:18:23.112" v="245" actId="123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Jared Matteis" userId="eb1ea305559e6ede" providerId="LiveId" clId="{978E19CE-C0E6-428D-A384-DECE566D3229}" dt="2023-10-30T21:17:15.976" v="233" actId="14100"/>
        <pc:sldMkLst>
          <pc:docMk/>
          <pc:sldMk cId="0" sldId="262"/>
        </pc:sldMkLst>
        <pc:spChg chg="mod">
          <ac:chgData name="Jared Matteis" userId="eb1ea305559e6ede" providerId="LiveId" clId="{978E19CE-C0E6-428D-A384-DECE566D3229}" dt="2023-10-30T21:17:15.976" v="233" actId="14100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Jared Matteis" userId="eb1ea305559e6ede" providerId="LiveId" clId="{978E19CE-C0E6-428D-A384-DECE566D3229}" dt="2023-10-30T21:18:40.617" v="255" actId="20577"/>
        <pc:sldMkLst>
          <pc:docMk/>
          <pc:sldMk cId="0" sldId="263"/>
        </pc:sldMkLst>
        <pc:spChg chg="mod">
          <ac:chgData name="Jared Matteis" userId="eb1ea305559e6ede" providerId="LiveId" clId="{978E19CE-C0E6-428D-A384-DECE566D3229}" dt="2023-10-30T20:55:47.298" v="1"/>
          <ac:spMkLst>
            <pc:docMk/>
            <pc:sldMk cId="0" sldId="263"/>
            <ac:spMk id="2" creationId="{00000000-0000-0000-0000-000000000000}"/>
          </ac:spMkLst>
        </pc:spChg>
        <pc:spChg chg="mod">
          <ac:chgData name="Jared Matteis" userId="eb1ea305559e6ede" providerId="LiveId" clId="{978E19CE-C0E6-428D-A384-DECE566D3229}" dt="2023-10-30T21:18:40.617" v="255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Jared Matteis" userId="eb1ea305559e6ede" providerId="LiveId" clId="{978E19CE-C0E6-428D-A384-DECE566D3229}" dt="2023-10-30T20:55:47.298" v="1"/>
        <pc:sldMkLst>
          <pc:docMk/>
          <pc:sldMk cId="0" sldId="264"/>
        </pc:sldMkLst>
        <pc:spChg chg="mod">
          <ac:chgData name="Jared Matteis" userId="eb1ea305559e6ede" providerId="LiveId" clId="{978E19CE-C0E6-428D-A384-DECE566D3229}" dt="2023-10-30T20:55:47.298" v="1"/>
          <ac:spMkLst>
            <pc:docMk/>
            <pc:sldMk cId="0" sldId="264"/>
            <ac:spMk id="2" creationId="{00000000-0000-0000-0000-000000000000}"/>
          </ac:spMkLst>
        </pc:spChg>
      </pc:sldChg>
      <pc:sldChg chg="addSp modSp mod">
        <pc:chgData name="Jared Matteis" userId="eb1ea305559e6ede" providerId="LiveId" clId="{978E19CE-C0E6-428D-A384-DECE566D3229}" dt="2023-10-30T21:21:18.515" v="316" actId="1076"/>
        <pc:sldMkLst>
          <pc:docMk/>
          <pc:sldMk cId="0" sldId="266"/>
        </pc:sldMkLst>
        <pc:spChg chg="mod">
          <ac:chgData name="Jared Matteis" userId="eb1ea305559e6ede" providerId="LiveId" clId="{978E19CE-C0E6-428D-A384-DECE566D3229}" dt="2023-10-30T21:18:59.035" v="257" actId="14100"/>
          <ac:spMkLst>
            <pc:docMk/>
            <pc:sldMk cId="0" sldId="266"/>
            <ac:spMk id="4" creationId="{00000000-0000-0000-0000-000000000000}"/>
          </ac:spMkLst>
        </pc:spChg>
        <pc:picChg chg="add mod">
          <ac:chgData name="Jared Matteis" userId="eb1ea305559e6ede" providerId="LiveId" clId="{978E19CE-C0E6-428D-A384-DECE566D3229}" dt="2023-10-30T21:21:18.515" v="316" actId="1076"/>
          <ac:picMkLst>
            <pc:docMk/>
            <pc:sldMk cId="0" sldId="266"/>
            <ac:picMk id="6" creationId="{4B283266-B86F-EB51-BAA8-976C43D3E3DF}"/>
          </ac:picMkLst>
        </pc:picChg>
      </pc:sldChg>
      <pc:sldMasterChg chg="setBg modSldLayout">
        <pc:chgData name="Jared Matteis" userId="eb1ea305559e6ede" providerId="LiveId" clId="{978E19CE-C0E6-428D-A384-DECE566D3229}" dt="2023-10-30T21:16:40.842" v="231"/>
        <pc:sldMasterMkLst>
          <pc:docMk/>
          <pc:sldMasterMk cId="0" sldId="2147483648"/>
        </pc:sldMasterMkLst>
        <pc:sldLayoutChg chg="setBg">
          <pc:chgData name="Jared Matteis" userId="eb1ea305559e6ede" providerId="LiveId" clId="{978E19CE-C0E6-428D-A384-DECE566D3229}" dt="2023-10-30T21:16:40.842" v="231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Jared Matteis" userId="eb1ea305559e6ede" providerId="LiveId" clId="{978E19CE-C0E6-428D-A384-DECE566D3229}" dt="2023-10-30T21:16:40.842" v="231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Jared Matteis" userId="eb1ea305559e6ede" providerId="LiveId" clId="{978E19CE-C0E6-428D-A384-DECE566D3229}" dt="2023-10-30T21:16:40.842" v="231"/>
          <pc:sldLayoutMkLst>
            <pc:docMk/>
            <pc:sldMasterMk cId="0" sldId="2147483648"/>
            <pc:sldLayoutMk cId="0" sldId="2147483663"/>
          </pc:sldLayoutMkLst>
        </pc:sldLayoutChg>
        <pc:sldLayoutChg chg="setBg">
          <pc:chgData name="Jared Matteis" userId="eb1ea305559e6ede" providerId="LiveId" clId="{978E19CE-C0E6-428D-A384-DECE566D3229}" dt="2023-10-30T21:16:40.842" v="231"/>
          <pc:sldLayoutMkLst>
            <pc:docMk/>
            <pc:sldMasterMk cId="0" sldId="2147483648"/>
            <pc:sldLayoutMk cId="0" sldId="2147483664"/>
          </pc:sldLayoutMkLst>
        </pc:sldLayoutChg>
        <pc:sldLayoutChg chg="setBg">
          <pc:chgData name="Jared Matteis" userId="eb1ea305559e6ede" providerId="LiveId" clId="{978E19CE-C0E6-428D-A384-DECE566D3229}" dt="2023-10-30T21:16:40.842" v="231"/>
          <pc:sldLayoutMkLst>
            <pc:docMk/>
            <pc:sldMasterMk cId="0" sldId="2147483648"/>
            <pc:sldLayoutMk cId="0" sldId="214748366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60000"/>
            <a:lum/>
          </a:blip>
          <a:srcRect/>
          <a:stretch>
            <a:fillRect l="-54000" r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780541"/>
            <a:ext cx="9169400" cy="506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100" y="1418336"/>
            <a:ext cx="8938895" cy="2842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aredmatteis@sasktcrc.ca" TargetMode="External"/><Relationship Id="rId2" Type="http://schemas.openxmlformats.org/officeDocument/2006/relationships/hyperlink" Target="mailto:jrkeen@sasktel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olanmoore@sasktcrc.c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dgford@sasktel.net" TargetMode="External"/><Relationship Id="rId3" Type="http://schemas.openxmlformats.org/officeDocument/2006/relationships/hyperlink" Target="mailto:craigsears@sasktcrc.ca" TargetMode="External"/><Relationship Id="rId7" Type="http://schemas.openxmlformats.org/officeDocument/2006/relationships/hyperlink" Target="mailto:austin.v.wolf@outlook.com" TargetMode="External"/><Relationship Id="rId2" Type="http://schemas.openxmlformats.org/officeDocument/2006/relationships/hyperlink" Target="mailto:applin_mach1@hotmail.com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jonahx75@yahoo.com" TargetMode="External"/><Relationship Id="rId5" Type="http://schemas.openxmlformats.org/officeDocument/2006/relationships/hyperlink" Target="mailto:k_kirkup@hotmail.com" TargetMode="External"/><Relationship Id="rId10" Type="http://schemas.openxmlformats.org/officeDocument/2006/relationships/hyperlink" Target="mailto:cagoran@hotmail.com" TargetMode="External"/><Relationship Id="rId4" Type="http://schemas.openxmlformats.org/officeDocument/2006/relationships/hyperlink" Target="mailto:slednecks.iq@hotmail.com" TargetMode="External"/><Relationship Id="rId9" Type="http://schemas.openxmlformats.org/officeDocument/2006/relationships/hyperlink" Target="mailto:mrkimmieisallin@msn.c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en.Obrien@cpkcr.com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25166D1-1B21-4128-AC42-61745528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logo on the railway tracks&#10;&#10;Description automatically generated">
            <a:extLst>
              <a:ext uri="{FF2B5EF4-FFF2-40B4-BE49-F238E27FC236}">
                <a16:creationId xmlns:a16="http://schemas.microsoft.com/office/drawing/2014/main" id="{699476DF-3514-D3F6-CD07-EDDF4B5E8F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30026" b="1"/>
          <a:stretch/>
        </p:blipFill>
        <p:spPr>
          <a:xfrm>
            <a:off x="20" y="2"/>
            <a:ext cx="5104264" cy="77723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E6517BAC-C80F-4065-90D8-703493E0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51178" y="0"/>
            <a:ext cx="721642" cy="7771782"/>
            <a:chOff x="5395368" y="0"/>
            <a:chExt cx="874718" cy="6857455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84DCDA5-A261-4103-B44C-068DCEA03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4E59A2A1-1352-47AA-80C2-0FF53759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399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object 4"/>
          <p:cNvSpPr txBox="1"/>
          <p:nvPr/>
        </p:nvSpPr>
        <p:spPr>
          <a:xfrm>
            <a:off x="6019800" y="6553200"/>
            <a:ext cx="3884341" cy="1782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5080" algn="r" rtl="0">
              <a:lnSpc>
                <a:spcPct val="90000"/>
              </a:lnSpc>
              <a:spcBef>
                <a:spcPts val="95"/>
              </a:spcBef>
            </a:pPr>
            <a:r>
              <a:rPr lang="en-US" sz="2300" kern="1200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Division</a:t>
            </a:r>
            <a:r>
              <a:rPr lang="en-US" sz="2300" kern="1200" spc="-30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300" kern="1200" spc="-25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793</a:t>
            </a:r>
          </a:p>
          <a:p>
            <a:pPr marR="5080" algn="r" rtl="0">
              <a:lnSpc>
                <a:spcPct val="90000"/>
              </a:lnSpc>
              <a:spcBef>
                <a:spcPts val="95"/>
              </a:spcBef>
            </a:pPr>
            <a:r>
              <a:rPr lang="en-US" sz="2300" kern="1200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Saskatoon,</a:t>
            </a:r>
            <a:r>
              <a:rPr lang="en-US" sz="2300" kern="1200" spc="-35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300" kern="1200" spc="-25" dirty="0">
                <a:solidFill>
                  <a:schemeClr val="bg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Saskatchewan</a:t>
            </a:r>
            <a:endParaRPr lang="en-US" sz="2300" kern="1200" dirty="0">
              <a:solidFill>
                <a:schemeClr val="bg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332BF06D-9026-AE38-2E74-00B178B8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2600" y="780541"/>
            <a:ext cx="4343400" cy="3293209"/>
          </a:xfrm>
        </p:spPr>
        <p:txBody>
          <a:bodyPr/>
          <a:lstStyle/>
          <a:p>
            <a:pPr algn="l"/>
            <a:r>
              <a:rPr lang="en-CA" sz="4800" dirty="0">
                <a:solidFill>
                  <a:schemeClr val="bg1"/>
                </a:solidFill>
              </a:rPr>
              <a:t>TEAMSTERS</a:t>
            </a:r>
            <a:br>
              <a:rPr lang="en-CA" sz="4800" dirty="0">
                <a:solidFill>
                  <a:schemeClr val="bg1"/>
                </a:solidFill>
              </a:rPr>
            </a:br>
            <a:r>
              <a:rPr lang="en-CA" sz="4800" dirty="0">
                <a:solidFill>
                  <a:schemeClr val="bg1"/>
                </a:solidFill>
              </a:rPr>
              <a:t>CANADA</a:t>
            </a:r>
            <a:br>
              <a:rPr lang="en-CA" sz="4800" dirty="0">
                <a:solidFill>
                  <a:schemeClr val="bg1"/>
                </a:solidFill>
              </a:rPr>
            </a:br>
            <a:r>
              <a:rPr lang="en-CA" sz="4800" dirty="0">
                <a:solidFill>
                  <a:schemeClr val="bg1"/>
                </a:solidFill>
              </a:rPr>
              <a:t>RAIL</a:t>
            </a:r>
            <a:br>
              <a:rPr lang="en-CA" sz="4800" dirty="0">
                <a:solidFill>
                  <a:schemeClr val="bg1"/>
                </a:solidFill>
              </a:rPr>
            </a:br>
            <a:r>
              <a:rPr lang="en-CA" sz="4800" dirty="0">
                <a:solidFill>
                  <a:schemeClr val="bg1"/>
                </a:solidFill>
              </a:rPr>
              <a:t>CONFERENCE</a:t>
            </a:r>
            <a:br>
              <a:rPr lang="en-CA" dirty="0"/>
            </a:b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1008" y="426212"/>
            <a:ext cx="713613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BROTHERHOOD’S</a:t>
            </a:r>
            <a:r>
              <a:rPr spc="-45" dirty="0"/>
              <a:t> </a:t>
            </a:r>
            <a:r>
              <a:rPr dirty="0"/>
              <a:t>RELIEF</a:t>
            </a:r>
            <a:r>
              <a:rPr spc="-114" dirty="0"/>
              <a:t> </a:t>
            </a:r>
            <a:r>
              <a:rPr dirty="0"/>
              <a:t>&amp;</a:t>
            </a:r>
            <a:r>
              <a:rPr spc="-40" dirty="0"/>
              <a:t> </a:t>
            </a:r>
            <a:r>
              <a:rPr spc="-10" dirty="0"/>
              <a:t>COMPENSATION</a:t>
            </a:r>
            <a:r>
              <a:rPr spc="-30" dirty="0"/>
              <a:t> </a:t>
            </a:r>
            <a:r>
              <a:rPr spc="-20" dirty="0"/>
              <a:t>FUND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022" y="1021095"/>
            <a:ext cx="4359284" cy="574161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3570" y="1013803"/>
            <a:ext cx="4370879" cy="57648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6118"/>
            <a:ext cx="9168130" cy="45593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65"/>
              </a:spcBef>
            </a:pPr>
            <a:r>
              <a:rPr sz="1400" dirty="0">
                <a:latin typeface="Calibri"/>
                <a:cs typeface="Calibri"/>
              </a:rPr>
              <a:t>Although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limited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these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examples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types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occurrences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eligible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“Held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Out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Service”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benefits.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All </a:t>
            </a:r>
            <a:r>
              <a:rPr sz="1400" dirty="0">
                <a:latin typeface="Calibri"/>
                <a:cs typeface="Calibri"/>
              </a:rPr>
              <a:t>other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applicable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provisions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BR&amp;CF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Constitution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must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satisfied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eligibility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purposes.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4674" y="1105090"/>
          <a:ext cx="6188075" cy="2564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7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0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4765">
                <a:tc>
                  <a:txBody>
                    <a:bodyPr/>
                    <a:lstStyle/>
                    <a:p>
                      <a:pPr marL="259715" indent="-227965">
                        <a:lnSpc>
                          <a:spcPts val="1330"/>
                        </a:lnSpc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Red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Signal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Violation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9715" indent="-227965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Main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Track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Authority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Violation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9715" indent="-22796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Blue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Flag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Violation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60350" marR="292735" indent="-228600">
                        <a:lnSpc>
                          <a:spcPct val="101800"/>
                        </a:lnSpc>
                        <a:buSzPct val="71428"/>
                        <a:buFont typeface="Symbol"/>
                        <a:buChar char=""/>
                        <a:tabLst>
                          <a:tab pos="26035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Entering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Limits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Without Authority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60350" marR="321945" indent="-228600">
                        <a:lnSpc>
                          <a:spcPct val="101800"/>
                        </a:lnSpc>
                        <a:buSzPct val="71428"/>
                        <a:buFont typeface="Symbol"/>
                        <a:buChar char=""/>
                        <a:tabLst>
                          <a:tab pos="26035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Exceeding</a:t>
                      </a:r>
                      <a:r>
                        <a:rPr sz="1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Maximum</a:t>
                      </a:r>
                      <a:r>
                        <a:rPr sz="1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Authorized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Speed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Slow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Order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9715" indent="-227965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Violation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Restricted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Speed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60350" marR="361950" indent="-228600">
                        <a:lnSpc>
                          <a:spcPts val="1710"/>
                        </a:lnSpc>
                        <a:spcBef>
                          <a:spcPts val="55"/>
                        </a:spcBef>
                        <a:buSzPct val="71428"/>
                        <a:buFont typeface="Symbol"/>
                        <a:buChar char=""/>
                        <a:tabLst>
                          <a:tab pos="260350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Excessive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Speed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While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Coupling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Cars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9715" indent="-227965">
                        <a:lnSpc>
                          <a:spcPts val="1650"/>
                        </a:lnSpc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Run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Through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Switch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9715" indent="-227965">
                        <a:lnSpc>
                          <a:spcPts val="165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259715" algn="l"/>
                        </a:tabLst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Sideswipe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 indent="-228600">
                        <a:lnSpc>
                          <a:spcPts val="1330"/>
                        </a:lnSpc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Improper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Brake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Test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Improper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Radio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Procedures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Properly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Secure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Equipment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marR="452755" indent="-228600">
                        <a:lnSpc>
                          <a:spcPct val="101800"/>
                        </a:lnSpc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Conduct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Proper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Job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Briefing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Restore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Derail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Restore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Mainline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Switch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30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Leaving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Equipment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Foul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marR="210820" indent="-228600">
                        <a:lnSpc>
                          <a:spcPts val="1710"/>
                        </a:lnSpc>
                        <a:spcBef>
                          <a:spcPts val="55"/>
                        </a:spcBef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Properly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Protect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Shove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Movement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28955" indent="-228600">
                        <a:lnSpc>
                          <a:spcPts val="1650"/>
                        </a:lnSpc>
                        <a:buSzPct val="71428"/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Safety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Rule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Violation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29176" y="3997705"/>
            <a:ext cx="1538224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44536A"/>
                </a:solidFill>
                <a:latin typeface="Times New Roman"/>
                <a:cs typeface="Times New Roman"/>
              </a:rPr>
              <a:t>BRCF.ORG</a:t>
            </a:r>
          </a:p>
        </p:txBody>
      </p:sp>
      <p:pic>
        <p:nvPicPr>
          <p:cNvPr id="6" name="Picture 5" descr="A logo of a company&#10;&#10;Description automatically generated">
            <a:extLst>
              <a:ext uri="{FF2B5EF4-FFF2-40B4-BE49-F238E27FC236}">
                <a16:creationId xmlns:a16="http://schemas.microsoft.com/office/drawing/2014/main" id="{4B283266-B86F-EB51-BAA8-976C43D3E3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109" y="4349083"/>
            <a:ext cx="3116357" cy="31163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7552" rIns="0" bIns="0" rtlCol="0">
            <a:spAutoFit/>
          </a:bodyPr>
          <a:lstStyle/>
          <a:p>
            <a:pPr marL="3334385">
              <a:lnSpc>
                <a:spcPct val="100000"/>
              </a:lnSpc>
              <a:spcBef>
                <a:spcPts val="100"/>
              </a:spcBef>
            </a:pPr>
            <a:r>
              <a:rPr dirty="0"/>
              <a:t>ABOUT</a:t>
            </a:r>
            <a:r>
              <a:rPr spc="-9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-20" dirty="0"/>
              <a:t>TCRC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2922" y="1443482"/>
            <a:ext cx="8942705" cy="2201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Teamsters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Canada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represents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125,000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Canadians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workers.</a:t>
            </a:r>
            <a:endParaRPr sz="1400">
              <a:latin typeface="Calibri"/>
              <a:cs typeface="Calibri"/>
            </a:endParaRPr>
          </a:p>
          <a:p>
            <a:pPr marL="697230" marR="5080" lvl="1" indent="-227965">
              <a:lnSpc>
                <a:spcPct val="101800"/>
              </a:lnSpc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Over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16,000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those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members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work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rail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industry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represented</a:t>
            </a:r>
            <a:r>
              <a:rPr sz="1400" spc="2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2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Teamsters</a:t>
            </a:r>
            <a:r>
              <a:rPr sz="1400" spc="2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Canada</a:t>
            </a:r>
            <a:r>
              <a:rPr sz="1400" spc="2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Rail 	</a:t>
            </a:r>
            <a:r>
              <a:rPr sz="1400" spc="-10" dirty="0">
                <a:latin typeface="Calibri"/>
                <a:cs typeface="Calibri"/>
              </a:rPr>
              <a:t>Conference.</a:t>
            </a:r>
            <a:endParaRPr sz="1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Courier New"/>
              <a:buChar char="o"/>
            </a:pPr>
            <a:endParaRPr sz="145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The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TCRC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Represents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Locomotive Engineers,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Conductors, Trainpersons,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Yardpersons, </a:t>
            </a:r>
            <a:r>
              <a:rPr sz="1400" dirty="0">
                <a:latin typeface="Calibri"/>
                <a:cs typeface="Calibri"/>
              </a:rPr>
              <a:t>Rail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Traffic</a:t>
            </a:r>
            <a:r>
              <a:rPr sz="1400" spc="-10" dirty="0">
                <a:latin typeface="Calibri"/>
                <a:cs typeface="Calibri"/>
              </a:rPr>
              <a:t> Controllers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etc.</a:t>
            </a:r>
            <a:endParaRPr sz="1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Canadian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National</a:t>
            </a:r>
            <a:endParaRPr sz="1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Canadian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Pacific</a:t>
            </a:r>
            <a:endParaRPr sz="140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2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spc="-25" dirty="0">
                <a:latin typeface="Calibri"/>
                <a:cs typeface="Calibri"/>
              </a:rPr>
              <a:t>VIA</a:t>
            </a:r>
            <a:endParaRPr sz="140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spc="-10" dirty="0">
                <a:latin typeface="Calibri"/>
                <a:cs typeface="Calibri"/>
              </a:rPr>
              <a:t>Bombardier</a:t>
            </a:r>
            <a:endParaRPr sz="140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Majority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short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lines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Canada.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6423" y="4008374"/>
            <a:ext cx="2906777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44536A"/>
                </a:solidFill>
                <a:latin typeface="Times New Roman"/>
                <a:cs typeface="Times New Roman"/>
              </a:rPr>
              <a:t>TEAMSTERSRAIL.CA</a:t>
            </a:r>
            <a:endParaRPr sz="2200" b="1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100" y="5006738"/>
            <a:ext cx="6583680" cy="163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1855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latin typeface="Times New Roman"/>
                <a:cs typeface="Times New Roman"/>
              </a:rPr>
              <a:t>STRUCTUR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OF</a:t>
            </a:r>
            <a:r>
              <a:rPr sz="2200" b="1" spc="-135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THE</a:t>
            </a:r>
            <a:r>
              <a:rPr sz="2200" b="1" spc="-6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TEAMSTERS</a:t>
            </a:r>
            <a:endParaRPr sz="220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43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spc="-10" dirty="0">
                <a:latin typeface="Calibri"/>
                <a:cs typeface="Calibri"/>
              </a:rPr>
              <a:t>International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Brotherhood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Teamsters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IBT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1.2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Million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Members</a:t>
            </a:r>
            <a:endParaRPr sz="1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Teamsters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Canada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125,000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Members</a:t>
            </a:r>
            <a:endParaRPr sz="1400">
              <a:latin typeface="Calibri"/>
              <a:cs typeface="Calibri"/>
            </a:endParaRPr>
          </a:p>
          <a:p>
            <a:pPr marL="1154430" lvl="2" indent="-227965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1154430" algn="l"/>
              </a:tabLst>
            </a:pPr>
            <a:r>
              <a:rPr sz="1400" dirty="0">
                <a:latin typeface="Calibri"/>
                <a:cs typeface="Calibri"/>
              </a:rPr>
              <a:t>Teamsters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Canada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Rail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Conference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TCRC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16,000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Members</a:t>
            </a:r>
            <a:endParaRPr sz="1400">
              <a:latin typeface="Calibri"/>
              <a:cs typeface="Calibri"/>
            </a:endParaRPr>
          </a:p>
          <a:p>
            <a:pPr marL="1611630" lvl="3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1611630" algn="l"/>
              </a:tabLst>
            </a:pPr>
            <a:r>
              <a:rPr sz="1400" dirty="0">
                <a:latin typeface="Calibri"/>
                <a:cs typeface="Calibri"/>
              </a:rPr>
              <a:t>General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Committees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GCA</a:t>
            </a:r>
            <a:endParaRPr sz="1400">
              <a:latin typeface="Calibri"/>
              <a:cs typeface="Calibri"/>
            </a:endParaRPr>
          </a:p>
          <a:p>
            <a:pPr marL="2068195" lvl="4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2068195" algn="l"/>
              </a:tabLst>
            </a:pPr>
            <a:r>
              <a:rPr sz="1400" spc="-10" dirty="0">
                <a:latin typeface="Calibri"/>
                <a:cs typeface="Calibri"/>
              </a:rPr>
              <a:t>Divisions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164" y="1320110"/>
            <a:ext cx="568960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GENERAL</a:t>
            </a:r>
            <a:r>
              <a:rPr spc="-130" dirty="0"/>
              <a:t> </a:t>
            </a:r>
            <a:r>
              <a:rPr dirty="0"/>
              <a:t>COMMITTEE</a:t>
            </a:r>
            <a:r>
              <a:rPr spc="15" dirty="0"/>
              <a:t> </a:t>
            </a:r>
            <a:r>
              <a:rPr spc="-10" dirty="0"/>
              <a:t>OF</a:t>
            </a:r>
            <a:r>
              <a:rPr spc="-190" dirty="0"/>
              <a:t> </a:t>
            </a:r>
            <a:r>
              <a:rPr spc="-10" dirty="0"/>
              <a:t>ADJUSTMENT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1838198"/>
            <a:ext cx="8940800" cy="43624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41300" marR="5080" indent="-229235">
              <a:lnSpc>
                <a:spcPct val="101800"/>
              </a:lnSpc>
              <a:spcBef>
                <a:spcPts val="65"/>
              </a:spcBef>
              <a:buFont typeface="Symbol"/>
              <a:buChar char=""/>
              <a:tabLst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The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General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Committee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Adjustment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CP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West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serves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Locomotive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Engineers,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Conductors,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Trainpersons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Yardpersons </a:t>
            </a:r>
            <a:r>
              <a:rPr sz="1400" dirty="0">
                <a:latin typeface="Calibri"/>
                <a:cs typeface="Calibri"/>
              </a:rPr>
              <a:t>employed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CPKC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from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Thunder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Vancouver.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243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Thunder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Bay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535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Kenora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76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Winnipeg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667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Brandon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668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Minnedosa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510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Moose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Jaw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649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Wynyard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793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Saskatoon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777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Wilkie</a:t>
            </a:r>
            <a:endParaRPr sz="1400" dirty="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310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Edmonton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356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Deer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355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Calgary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322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Medicine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Hat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750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Lethbridge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657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Revelstoke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563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Cranbrook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821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Kamloops</a:t>
            </a:r>
            <a:endParaRPr sz="1400" dirty="0">
              <a:latin typeface="Calibri"/>
              <a:cs typeface="Calibri"/>
            </a:endParaRPr>
          </a:p>
          <a:p>
            <a:pPr marL="69850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320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Vancouver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47008" y="6564121"/>
            <a:ext cx="2958592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44536A"/>
                </a:solidFill>
                <a:latin typeface="Times New Roman"/>
                <a:cs typeface="Times New Roman"/>
              </a:rPr>
              <a:t>TCRCCALGARY.CA</a:t>
            </a:r>
            <a:endParaRPr sz="22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7552" rIns="0" bIns="0" rtlCol="0">
            <a:spAutoFit/>
          </a:bodyPr>
          <a:lstStyle/>
          <a:p>
            <a:pPr marL="3687445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  <a:r>
              <a:rPr spc="-25" dirty="0"/>
              <a:t> 793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443482"/>
            <a:ext cx="9168765" cy="112649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9265" marR="5080" indent="-228600">
              <a:lnSpc>
                <a:spcPct val="101800"/>
              </a:lnSpc>
              <a:spcBef>
                <a:spcPts val="65"/>
              </a:spcBef>
              <a:buFont typeface="Symbol"/>
              <a:buChar char=""/>
              <a:tabLst>
                <a:tab pos="469265" algn="l"/>
              </a:tabLst>
            </a:pPr>
            <a:r>
              <a:rPr sz="1400" dirty="0">
                <a:latin typeface="Calibri"/>
                <a:cs typeface="Calibri"/>
              </a:rPr>
              <a:t>Your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represents the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Locomotive Engineers (LE) and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Conductors, Trainpersons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&amp; Yardpersons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(CTY)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working </a:t>
            </a:r>
            <a:r>
              <a:rPr sz="1400" spc="-25" dirty="0">
                <a:latin typeface="Calibri"/>
                <a:cs typeface="Calibri"/>
              </a:rPr>
              <a:t>out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Sutherland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Terminal.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President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Vice</a:t>
            </a:r>
            <a:r>
              <a:rPr sz="1800" spc="-10" dirty="0">
                <a:latin typeface="Calibri"/>
                <a:cs typeface="Calibri"/>
              </a:rPr>
              <a:t> President: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00" y="2700020"/>
            <a:ext cx="97726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Trevor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Sanders President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200" dirty="0">
                <a:latin typeface="Calibri"/>
                <a:cs typeface="Calibri"/>
              </a:rPr>
              <a:t>(306)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222.6864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93440" y="2700020"/>
            <a:ext cx="1041400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>
              <a:lnSpc>
                <a:spcPct val="1167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Omar</a:t>
            </a:r>
            <a:r>
              <a:rPr sz="1200" b="1" spc="-10" dirty="0">
                <a:latin typeface="Calibri"/>
                <a:cs typeface="Calibri"/>
              </a:rPr>
              <a:t> Aljashami </a:t>
            </a:r>
            <a:r>
              <a:rPr sz="1200" b="1" dirty="0">
                <a:latin typeface="Calibri"/>
                <a:cs typeface="Calibri"/>
              </a:rPr>
              <a:t>Vice</a:t>
            </a:r>
            <a:r>
              <a:rPr sz="1200" b="1" spc="-10" dirty="0">
                <a:latin typeface="Calibri"/>
                <a:cs typeface="Calibri"/>
              </a:rPr>
              <a:t> President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200" dirty="0">
                <a:latin typeface="Calibri"/>
                <a:cs typeface="Calibri"/>
              </a:rPr>
              <a:t>(306)</a:t>
            </a:r>
            <a:r>
              <a:rPr sz="1200" spc="-10" dirty="0">
                <a:latin typeface="Calibri"/>
                <a:cs typeface="Calibri"/>
              </a:rPr>
              <a:t> 212.0392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546602"/>
            <a:ext cx="5120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Secretary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Treasurer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Alternate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Secretary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Treasurer: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8900" y="3975608"/>
            <a:ext cx="1268095" cy="667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Mike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20" dirty="0">
                <a:latin typeface="Calibri"/>
                <a:cs typeface="Calibri"/>
              </a:rPr>
              <a:t>Snow </a:t>
            </a:r>
            <a:r>
              <a:rPr sz="1200" b="1" dirty="0">
                <a:latin typeface="Calibri"/>
                <a:cs typeface="Calibri"/>
              </a:rPr>
              <a:t>Secretary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Treasurer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200" dirty="0">
                <a:latin typeface="Calibri"/>
                <a:cs typeface="Calibri"/>
              </a:rPr>
              <a:t>(306)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222.6864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9150" y="3975608"/>
            <a:ext cx="1937385" cy="66738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45"/>
              </a:spcBef>
            </a:pPr>
            <a:r>
              <a:rPr sz="1200" b="1" dirty="0">
                <a:latin typeface="Calibri"/>
                <a:cs typeface="Calibri"/>
              </a:rPr>
              <a:t>Chris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Goran</a:t>
            </a:r>
            <a:endParaRPr sz="1200">
              <a:latin typeface="Calibri"/>
              <a:cs typeface="Calibri"/>
            </a:endParaRPr>
          </a:p>
          <a:p>
            <a:pPr marL="46990">
              <a:lnSpc>
                <a:spcPct val="100000"/>
              </a:lnSpc>
              <a:spcBef>
                <a:spcPts val="245"/>
              </a:spcBef>
            </a:pPr>
            <a:r>
              <a:rPr sz="1200" b="1" dirty="0">
                <a:latin typeface="Calibri"/>
                <a:cs typeface="Calibri"/>
              </a:rPr>
              <a:t>Alternate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Secretary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Treasurer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200" dirty="0">
                <a:latin typeface="Calibri"/>
                <a:cs typeface="Calibri"/>
              </a:rPr>
              <a:t>(306)</a:t>
            </a:r>
            <a:r>
              <a:rPr sz="1200" spc="-10" dirty="0">
                <a:latin typeface="Calibri"/>
                <a:cs typeface="Calibri"/>
              </a:rPr>
              <a:t> 212.0392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822952"/>
            <a:ext cx="1515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Local</a:t>
            </a:r>
            <a:r>
              <a:rPr sz="1800" spc="-10" dirty="0">
                <a:latin typeface="Calibri"/>
                <a:cs typeface="Calibri"/>
              </a:rPr>
              <a:t> Chairmen: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339850" y="5334000"/>
          <a:ext cx="5744208" cy="1007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2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0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870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Jim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Keen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1750" marR="315595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Locomotive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Engineers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Jared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Matteis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23215" marR="425450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Chairman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Conductors,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Trainmen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Nolan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Moore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42570" marR="621665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 Yardmen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2"/>
                        </a:rPr>
                        <a:t>jrkeen@sasktel.net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3"/>
                        </a:rPr>
                        <a:t>jaredmatteis@sasktcrc.ca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4"/>
                        </a:rPr>
                        <a:t>nolanmoore@sasktcrc.ca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290.8236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227.0505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257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227.7648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891031"/>
            <a:ext cx="19583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Vice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Local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Chairmen: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39850" y="1401317"/>
          <a:ext cx="5892162" cy="228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5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870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Jason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Applin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1750" marR="518795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Locomotive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Engineers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Craig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Sears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0014" marR="342265" indent="635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Conductors,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Trainmen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Wyatt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Campbell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26390" marR="466090">
                        <a:lnSpc>
                          <a:spcPct val="11710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 Yardmen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2"/>
                        </a:rPr>
                        <a:t>applin_mach1@hotmail.com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3"/>
                        </a:rPr>
                        <a:t>craigsears@sasktcrc.ca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4"/>
                        </a:rPr>
                        <a:t>slednecks.iq@hotmail.com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684.0669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38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715.3243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8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380.6630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Kevin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Kirkup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Jonah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Atkinson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Austin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Wolf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Vice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Local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Chairman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Locomotive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Engineers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38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Conductors,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Trainmen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85"/>
                        </a:lnSpc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Yardmen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marL="31750">
                        <a:lnSpc>
                          <a:spcPts val="1385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5"/>
                        </a:rPr>
                        <a:t>k_kirkup@hotmail.com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385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6"/>
                        </a:rPr>
                        <a:t>jonahx75@yahoo.com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85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7"/>
                        </a:rPr>
                        <a:t>austin.v.wolf@outlook.com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227.7104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620.3900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216.6557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44500" y="4335271"/>
            <a:ext cx="4461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Legislative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Health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&amp;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Safety</a:t>
            </a:r>
            <a:r>
              <a:rPr sz="1800" spc="-10" dirty="0">
                <a:latin typeface="Calibri"/>
                <a:cs typeface="Calibri"/>
              </a:rPr>
              <a:t> Committee: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39850" y="4846320"/>
          <a:ext cx="5591809" cy="793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9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1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31750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Dave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Ford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Legislative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Rep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Preston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Kimmie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4254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Alt.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Leg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Rep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ts val="1140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Chris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Goran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762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Alt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Leg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Rep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8"/>
                        </a:rPr>
                        <a:t>dgford@sasktel.net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9"/>
                        </a:rPr>
                        <a:t>mrkimmieisallin@msn.ca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  <a:hlinkClick r:id="rId10"/>
                        </a:rPr>
                        <a:t>cagoran@hotmail.com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175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222.9988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361.4522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ts val="13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(306)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290.8193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4500" y="5825744"/>
            <a:ext cx="4638040" cy="9156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Monthly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Meetings:</a:t>
            </a:r>
            <a:endParaRPr sz="1800">
              <a:latin typeface="Calibri"/>
              <a:cs typeface="Calibri"/>
            </a:endParaRPr>
          </a:p>
          <a:p>
            <a:pPr marL="926465" indent="-227965">
              <a:lnSpc>
                <a:spcPct val="100000"/>
              </a:lnSpc>
              <a:spcBef>
                <a:spcPts val="1455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First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Wednesday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each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month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@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1330</a:t>
            </a:r>
            <a:endParaRPr sz="1400">
              <a:latin typeface="Calibri"/>
              <a:cs typeface="Calibri"/>
            </a:endParaRPr>
          </a:p>
          <a:p>
            <a:pPr marL="925830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5830" algn="l"/>
              </a:tabLst>
            </a:pPr>
            <a:r>
              <a:rPr sz="1400" dirty="0">
                <a:latin typeface="Calibri"/>
                <a:cs typeface="Calibri"/>
              </a:rPr>
              <a:t>Thirsty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Scholar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(Upstairs).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2105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8th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ST.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Saskatoon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latin typeface="Calibri"/>
                <a:cs typeface="Calibri"/>
              </a:rPr>
              <a:t>Contact</a:t>
            </a:r>
            <a:r>
              <a:rPr sz="1800" b="0" spc="-20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your</a:t>
            </a:r>
            <a:r>
              <a:rPr sz="1800" b="0" spc="-15" dirty="0">
                <a:latin typeface="Calibri"/>
                <a:cs typeface="Calibri"/>
              </a:rPr>
              <a:t> </a:t>
            </a:r>
            <a:r>
              <a:rPr sz="1800" b="0" dirty="0">
                <a:latin typeface="Calibri"/>
                <a:cs typeface="Calibri"/>
              </a:rPr>
              <a:t>President</a:t>
            </a:r>
            <a:r>
              <a:rPr sz="1800" b="0" spc="-15" dirty="0">
                <a:latin typeface="Calibri"/>
                <a:cs typeface="Calibri"/>
              </a:rPr>
              <a:t> </a:t>
            </a:r>
            <a:r>
              <a:rPr sz="1800" b="0" spc="-25" dirty="0">
                <a:latin typeface="Calibri"/>
                <a:cs typeface="Calibri"/>
              </a:rPr>
              <a:t>if: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349756"/>
            <a:ext cx="9168765" cy="5615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6465" indent="-227965" algn="just">
              <a:lnSpc>
                <a:spcPct val="100000"/>
              </a:lnSpc>
              <a:spcBef>
                <a:spcPts val="95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operation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division.</a:t>
            </a:r>
            <a:endParaRPr sz="1400" dirty="0">
              <a:latin typeface="Calibri"/>
              <a:cs typeface="Calibri"/>
            </a:endParaRPr>
          </a:p>
          <a:p>
            <a:pPr marL="697865" indent="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5830" algn="l"/>
                <a:tab pos="5041900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require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assistance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don’t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know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where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go</a:t>
            </a:r>
            <a:r>
              <a:rPr sz="1400" dirty="0">
                <a:latin typeface="Calibri"/>
                <a:cs typeface="Calibri"/>
              </a:rPr>
              <a:t>	</a:t>
            </a:r>
            <a:r>
              <a:rPr sz="1400" spc="-50" dirty="0"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  <a:p>
            <a:pPr marL="925830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5830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about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TCRC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Bylaws,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TC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Bylaws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IBT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Constitution.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415"/>
              </a:spcBef>
            </a:pPr>
            <a:r>
              <a:rPr sz="1800" dirty="0">
                <a:latin typeface="Calibri"/>
                <a:cs typeface="Calibri"/>
              </a:rPr>
              <a:t>Contact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Secretary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Treasurer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if:</a:t>
            </a:r>
            <a:endParaRPr sz="18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145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problems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dues.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division’s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finances.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changed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address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telephone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number.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received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ballot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contract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ratification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local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vote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desire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copies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correspondence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seen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posted.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410"/>
              </a:spcBef>
            </a:pPr>
            <a:r>
              <a:rPr sz="1800" dirty="0">
                <a:latin typeface="Calibri"/>
                <a:cs typeface="Calibri"/>
              </a:rPr>
              <a:t>Contact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Legislative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Rep(s)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if:</a:t>
            </a:r>
            <a:endParaRPr sz="18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145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legislative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matters.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(Canada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Labour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Code,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Regulations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etc.)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been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injured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job.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Health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&amp;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Safety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concerns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related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workplace.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invoked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right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refuse.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(Part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Canada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Labour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Code)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410"/>
              </a:spcBef>
            </a:pPr>
            <a:r>
              <a:rPr sz="1800" dirty="0">
                <a:latin typeface="Calibri"/>
                <a:cs typeface="Calibri"/>
              </a:rPr>
              <a:t>Contact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Local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Chairperson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if:</a:t>
            </a:r>
            <a:endParaRPr sz="18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1460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questions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Collective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Agreement.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required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attend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investigation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statement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kind,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reason.</a:t>
            </a:r>
            <a:endParaRPr sz="1400" dirty="0">
              <a:latin typeface="Calibri"/>
              <a:cs typeface="Calibri"/>
            </a:endParaRPr>
          </a:p>
          <a:p>
            <a:pPr marL="925830" marR="5080" indent="-227965" algn="just">
              <a:lnSpc>
                <a:spcPct val="101800"/>
              </a:lnSpc>
              <a:buFont typeface="Courier New"/>
              <a:buChar char="o"/>
              <a:tabLst>
                <a:tab pos="927100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lang="en-CA" sz="1400" dirty="0">
                <a:latin typeface="Calibri"/>
                <a:cs typeface="Calibri"/>
              </a:rPr>
              <a:t>way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being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treated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either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company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9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fellow</a:t>
            </a:r>
            <a:r>
              <a:rPr lang="en-CA" sz="1400" spc="-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employee(s).</a:t>
            </a:r>
            <a:endParaRPr sz="1400" dirty="0">
              <a:latin typeface="Calibri"/>
              <a:cs typeface="Calibri"/>
            </a:endParaRPr>
          </a:p>
          <a:p>
            <a:pPr marL="926465" indent="-227965" algn="just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other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questions.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891031"/>
            <a:ext cx="5728335" cy="3577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Division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Office:</a:t>
            </a:r>
            <a:endParaRPr sz="1800">
              <a:latin typeface="Calibri"/>
              <a:cs typeface="Calibri"/>
            </a:endParaRPr>
          </a:p>
          <a:p>
            <a:pPr marL="925830" marR="3082925" indent="-227965">
              <a:lnSpc>
                <a:spcPct val="101800"/>
              </a:lnSpc>
              <a:spcBef>
                <a:spcPts val="1420"/>
              </a:spcBef>
              <a:buFont typeface="Courier New"/>
              <a:buChar char="o"/>
              <a:tabLst>
                <a:tab pos="927100" algn="l"/>
              </a:tabLst>
            </a:pPr>
            <a:r>
              <a:rPr sz="1400" dirty="0">
                <a:latin typeface="Calibri"/>
                <a:cs typeface="Calibri"/>
              </a:rPr>
              <a:t>229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2002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Quebec</a:t>
            </a:r>
            <a:r>
              <a:rPr sz="1400" spc="-25" dirty="0">
                <a:latin typeface="Calibri"/>
                <a:cs typeface="Calibri"/>
              </a:rPr>
              <a:t> Ave 	</a:t>
            </a:r>
            <a:r>
              <a:rPr sz="1400" dirty="0">
                <a:latin typeface="Calibri"/>
                <a:cs typeface="Calibri"/>
              </a:rPr>
              <a:t>Saskatoon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SK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S7K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1W4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ourier New"/>
              <a:buChar char="o"/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ourier New"/>
              <a:buChar char="o"/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Field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Placement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Officer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FPC: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1460"/>
              </a:spcBef>
            </a:pPr>
            <a:r>
              <a:rPr sz="1200" b="1" dirty="0">
                <a:latin typeface="Calibri"/>
                <a:cs typeface="Calibri"/>
              </a:rPr>
              <a:t>Ken</a:t>
            </a:r>
            <a:r>
              <a:rPr sz="1200" b="1" spc="-10" dirty="0">
                <a:latin typeface="Calibri"/>
                <a:cs typeface="Calibri"/>
              </a:rPr>
              <a:t> O’Brien</a:t>
            </a:r>
            <a:endParaRPr sz="1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45"/>
              </a:spcBef>
            </a:pPr>
            <a:r>
              <a:rPr sz="1200" b="1" dirty="0">
                <a:latin typeface="Calibri"/>
                <a:cs typeface="Calibri"/>
              </a:rPr>
              <a:t>FPC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sz="1200" b="1" spc="-10" dirty="0">
                <a:latin typeface="Calibri"/>
                <a:cs typeface="Calibri"/>
              </a:rPr>
              <a:t>Sutherland</a:t>
            </a:r>
            <a:endParaRPr sz="1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45"/>
              </a:spcBef>
            </a:pPr>
            <a:r>
              <a:rPr sz="1200" spc="-10" dirty="0">
                <a:latin typeface="Calibri"/>
                <a:cs typeface="Calibri"/>
                <a:hlinkClick r:id="rId2"/>
              </a:rPr>
              <a:t>Ken.Obrien@cpkcr.com</a:t>
            </a:r>
            <a:endParaRPr sz="1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45"/>
              </a:spcBef>
            </a:pPr>
            <a:r>
              <a:rPr sz="1200" dirty="0">
                <a:latin typeface="Calibri"/>
                <a:cs typeface="Calibri"/>
              </a:rPr>
              <a:t>(306)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716.6967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Contact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FPC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if:</a:t>
            </a:r>
            <a:endParaRPr sz="1800">
              <a:latin typeface="Calibri"/>
              <a:cs typeface="Calibri"/>
            </a:endParaRPr>
          </a:p>
          <a:p>
            <a:pPr marL="926465" indent="-227965">
              <a:lnSpc>
                <a:spcPct val="100000"/>
              </a:lnSpc>
              <a:spcBef>
                <a:spcPts val="1455"/>
              </a:spcBef>
              <a:buFont typeface="Courier New"/>
              <a:buChar char="o"/>
              <a:tabLst>
                <a:tab pos="926465" algn="l"/>
              </a:tabLst>
            </a:pPr>
            <a:r>
              <a:rPr sz="1400" dirty="0">
                <a:latin typeface="Calibri"/>
                <a:cs typeface="Calibri"/>
              </a:rPr>
              <a:t>You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questions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regarding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your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training,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coaches,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trips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etc.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40604" y="4654550"/>
            <a:ext cx="198399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44536A"/>
                </a:solidFill>
                <a:latin typeface="Times New Roman"/>
                <a:cs typeface="Times New Roman"/>
              </a:rPr>
              <a:t>TCRC793.ORG</a:t>
            </a:r>
            <a:endParaRPr sz="2200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5613" rIns="0" bIns="0" rtlCol="0">
            <a:spAutoFit/>
          </a:bodyPr>
          <a:lstStyle/>
          <a:p>
            <a:pPr marL="3710940">
              <a:lnSpc>
                <a:spcPct val="100000"/>
              </a:lnSpc>
              <a:spcBef>
                <a:spcPts val="100"/>
              </a:spcBef>
            </a:pPr>
            <a:r>
              <a:rPr dirty="0"/>
              <a:t>UNION</a:t>
            </a:r>
            <a:r>
              <a:rPr spc="-20" dirty="0"/>
              <a:t> DUES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40665" marR="5080" indent="-228600">
              <a:lnSpc>
                <a:spcPct val="101800"/>
              </a:lnSpc>
              <a:spcBef>
                <a:spcPts val="65"/>
              </a:spcBef>
              <a:buFont typeface="Symbol"/>
              <a:buChar char=""/>
              <a:tabLst>
                <a:tab pos="240665" algn="l"/>
              </a:tabLst>
            </a:pPr>
            <a:r>
              <a:rPr dirty="0"/>
              <a:t>The</a:t>
            </a:r>
            <a:r>
              <a:rPr spc="-45" dirty="0"/>
              <a:t> </a:t>
            </a:r>
            <a:r>
              <a:rPr lang="en-CA" spc="-10" dirty="0"/>
              <a:t>number</a:t>
            </a:r>
            <a:r>
              <a:rPr spc="-45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spc="-10" dirty="0"/>
              <a:t>dues</a:t>
            </a:r>
            <a:r>
              <a:rPr spc="-50" dirty="0"/>
              <a:t> </a:t>
            </a:r>
            <a:r>
              <a:rPr dirty="0"/>
              <a:t>each</a:t>
            </a:r>
            <a:r>
              <a:rPr spc="-55" dirty="0"/>
              <a:t> </a:t>
            </a:r>
            <a:r>
              <a:rPr spc="-10" dirty="0"/>
              <a:t>member</a:t>
            </a:r>
            <a:r>
              <a:rPr spc="-50" dirty="0"/>
              <a:t> </a:t>
            </a:r>
            <a:r>
              <a:rPr dirty="0"/>
              <a:t>pays</a:t>
            </a:r>
            <a:r>
              <a:rPr spc="-50" dirty="0"/>
              <a:t> </a:t>
            </a:r>
            <a:r>
              <a:rPr spc="-10" dirty="0"/>
              <a:t>varies</a:t>
            </a:r>
            <a:r>
              <a:rPr spc="-5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spc="-10" dirty="0"/>
              <a:t>determined</a:t>
            </a:r>
            <a:r>
              <a:rPr spc="-45" dirty="0"/>
              <a:t> </a:t>
            </a:r>
            <a:r>
              <a:rPr dirty="0"/>
              <a:t>by</a:t>
            </a:r>
            <a:r>
              <a:rPr spc="-45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spc="-10" dirty="0"/>
              <a:t>division</a:t>
            </a:r>
            <a:r>
              <a:rPr spc="-50" dirty="0"/>
              <a:t> </a:t>
            </a:r>
            <a:r>
              <a:rPr dirty="0"/>
              <a:t>they</a:t>
            </a:r>
            <a:r>
              <a:rPr spc="-45" dirty="0"/>
              <a:t> </a:t>
            </a:r>
            <a:r>
              <a:rPr spc="-10" dirty="0"/>
              <a:t>belong</a:t>
            </a:r>
            <a:r>
              <a:rPr spc="-45" dirty="0"/>
              <a:t> </a:t>
            </a:r>
            <a:r>
              <a:rPr dirty="0"/>
              <a:t>to,</a:t>
            </a:r>
            <a:r>
              <a:rPr spc="-45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spc="-10" dirty="0"/>
              <a:t>province</a:t>
            </a:r>
            <a:r>
              <a:rPr spc="-50" dirty="0"/>
              <a:t> </a:t>
            </a:r>
            <a:r>
              <a:rPr spc="-20" dirty="0"/>
              <a:t>they </a:t>
            </a:r>
            <a:r>
              <a:rPr dirty="0"/>
              <a:t>reside</a:t>
            </a:r>
            <a:r>
              <a:rPr spc="-3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General</a:t>
            </a:r>
            <a:r>
              <a:rPr spc="-35" dirty="0"/>
              <a:t> </a:t>
            </a:r>
            <a:r>
              <a:rPr dirty="0"/>
              <a:t>Committee</a:t>
            </a:r>
            <a:r>
              <a:rPr spc="-30" dirty="0"/>
              <a:t> </a:t>
            </a:r>
            <a:r>
              <a:rPr dirty="0"/>
              <a:t>that</a:t>
            </a:r>
            <a:r>
              <a:rPr spc="-35" dirty="0"/>
              <a:t> </a:t>
            </a:r>
            <a:r>
              <a:rPr spc="-10" dirty="0"/>
              <a:t>represents</a:t>
            </a:r>
            <a:r>
              <a:rPr spc="-30" dirty="0"/>
              <a:t> </a:t>
            </a:r>
            <a:r>
              <a:rPr dirty="0"/>
              <a:t>their</a:t>
            </a:r>
            <a:r>
              <a:rPr spc="-40" dirty="0"/>
              <a:t> </a:t>
            </a:r>
            <a:r>
              <a:rPr spc="-10" dirty="0"/>
              <a:t>craft.</a:t>
            </a: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pc="-10" dirty="0"/>
          </a:p>
          <a:p>
            <a:pPr marL="697230" lvl="1" indent="-227965">
              <a:lnSpc>
                <a:spcPct val="100000"/>
              </a:lnSpc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Local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Division</a:t>
            </a:r>
            <a:endParaRPr sz="1400" dirty="0">
              <a:latin typeface="Calibri"/>
              <a:cs typeface="Calibri"/>
            </a:endParaRPr>
          </a:p>
          <a:p>
            <a:pPr marL="1155065" lvl="2" indent="-228600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1155065" algn="l"/>
              </a:tabLst>
            </a:pPr>
            <a:r>
              <a:rPr sz="1400" dirty="0">
                <a:latin typeface="Calibri"/>
                <a:cs typeface="Calibri"/>
              </a:rPr>
              <a:t>Each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home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terminal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division.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spc="-10" dirty="0">
                <a:latin typeface="Calibri"/>
                <a:cs typeface="Calibri"/>
              </a:rPr>
              <a:t>Legislative</a:t>
            </a:r>
            <a:endParaRPr sz="1400" dirty="0">
              <a:latin typeface="Calibri"/>
              <a:cs typeface="Calibri"/>
            </a:endParaRPr>
          </a:p>
          <a:p>
            <a:pPr marL="1155065" lvl="2" indent="-228600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1155065" algn="l"/>
              </a:tabLst>
            </a:pPr>
            <a:r>
              <a:rPr sz="1400" dirty="0">
                <a:latin typeface="Calibri"/>
                <a:cs typeface="Calibri"/>
              </a:rPr>
              <a:t>National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Legislative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Rep</a:t>
            </a:r>
            <a:endParaRPr sz="1400" dirty="0">
              <a:latin typeface="Calibri"/>
              <a:cs typeface="Calibri"/>
            </a:endParaRPr>
          </a:p>
          <a:p>
            <a:pPr marL="1155065" lvl="2" indent="-228600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1155065" algn="l"/>
              </a:tabLst>
            </a:pPr>
            <a:r>
              <a:rPr sz="1400" dirty="0">
                <a:latin typeface="Calibri"/>
                <a:cs typeface="Calibri"/>
              </a:rPr>
              <a:t>Provincial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Legislative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Rep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20" dirty="0">
                <a:latin typeface="Calibri"/>
                <a:cs typeface="Calibri"/>
              </a:rPr>
              <a:t> Sask</a:t>
            </a:r>
            <a:endParaRPr sz="1400" dirty="0">
              <a:latin typeface="Calibri"/>
              <a:cs typeface="Calibri"/>
            </a:endParaRPr>
          </a:p>
          <a:p>
            <a:pPr marL="69659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6595" algn="l"/>
              </a:tabLst>
            </a:pPr>
            <a:r>
              <a:rPr sz="1400" dirty="0">
                <a:latin typeface="Calibri"/>
                <a:cs typeface="Calibri"/>
              </a:rPr>
              <a:t>General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Committee</a:t>
            </a:r>
            <a:endParaRPr sz="1400" dirty="0">
              <a:latin typeface="Calibri"/>
              <a:cs typeface="Calibri"/>
            </a:endParaRPr>
          </a:p>
          <a:p>
            <a:pPr marL="1154430" lvl="2" indent="-227965">
              <a:lnSpc>
                <a:spcPct val="100000"/>
              </a:lnSpc>
              <a:spcBef>
                <a:spcPts val="25"/>
              </a:spcBef>
              <a:buFont typeface="Wingdings"/>
              <a:buChar char=""/>
              <a:tabLst>
                <a:tab pos="1154430" algn="l"/>
              </a:tabLst>
            </a:pPr>
            <a:r>
              <a:rPr sz="1400" dirty="0">
                <a:latin typeface="Calibri"/>
                <a:cs typeface="Calibri"/>
              </a:rPr>
              <a:t>Cover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divisions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from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Vancouver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Thunder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Bay</a:t>
            </a:r>
            <a:endParaRPr sz="1400" dirty="0">
              <a:latin typeface="Calibri"/>
              <a:cs typeface="Calibri"/>
            </a:endParaRPr>
          </a:p>
          <a:p>
            <a:pPr marL="69659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6595" algn="l"/>
              </a:tabLst>
            </a:pPr>
            <a:r>
              <a:rPr sz="1400" dirty="0">
                <a:latin typeface="Calibri"/>
                <a:cs typeface="Calibri"/>
              </a:rPr>
              <a:t>National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TCRC</a:t>
            </a:r>
            <a:endParaRPr sz="1400" dirty="0">
              <a:latin typeface="Calibri"/>
              <a:cs typeface="Calibri"/>
            </a:endParaRPr>
          </a:p>
          <a:p>
            <a:pPr marL="1154430" lvl="2" indent="-228600">
              <a:lnSpc>
                <a:spcPct val="100000"/>
              </a:lnSpc>
              <a:spcBef>
                <a:spcPts val="30"/>
              </a:spcBef>
              <a:buFont typeface="Wingdings"/>
              <a:buChar char=""/>
              <a:tabLst>
                <a:tab pos="1154430" algn="l"/>
              </a:tabLst>
            </a:pPr>
            <a:r>
              <a:rPr sz="1400" dirty="0">
                <a:latin typeface="Calibri"/>
                <a:cs typeface="Calibri"/>
              </a:rPr>
              <a:t>Cover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Divisions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General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Committees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Canada</a:t>
            </a:r>
            <a:endParaRPr sz="1400" dirty="0">
              <a:latin typeface="Calibri"/>
              <a:cs typeface="Calibri"/>
            </a:endParaRPr>
          </a:p>
          <a:p>
            <a:pPr marL="696595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6595" algn="l"/>
              </a:tabLst>
            </a:pPr>
            <a:r>
              <a:rPr sz="1400" spc="-10" dirty="0">
                <a:latin typeface="Calibri"/>
                <a:cs typeface="Calibri"/>
              </a:rPr>
              <a:t>International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IBT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5064505"/>
            <a:ext cx="5187950" cy="1868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latin typeface="Times New Roman"/>
                <a:cs typeface="Times New Roman"/>
              </a:rPr>
              <a:t>YOUR</a:t>
            </a:r>
            <a:r>
              <a:rPr sz="2200" b="1" spc="-20" dirty="0">
                <a:latin typeface="Times New Roman"/>
                <a:cs typeface="Times New Roman"/>
              </a:rPr>
              <a:t> DUES</a:t>
            </a:r>
            <a:endParaRPr sz="2200" dirty="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164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monthly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CTY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dues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793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$227.10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(Sept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2023)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Division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793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$90.75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National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Legislative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$3.25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Provincial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Legislative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$13.00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General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Committee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$78.00</a:t>
            </a:r>
            <a:endParaRPr sz="1400" dirty="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30"/>
              </a:spcBef>
              <a:buFont typeface="Courier New"/>
              <a:buChar char="o"/>
              <a:tabLst>
                <a:tab pos="697230" algn="l"/>
              </a:tabLst>
            </a:pPr>
            <a:r>
              <a:rPr sz="1400" dirty="0">
                <a:latin typeface="Calibri"/>
                <a:cs typeface="Calibri"/>
              </a:rPr>
              <a:t>National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–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$42.10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7552" rIns="0" bIns="0" rtlCol="0">
            <a:spAutoFit/>
          </a:bodyPr>
          <a:lstStyle/>
          <a:p>
            <a:pPr marL="2544445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PROBATIONARY</a:t>
            </a:r>
            <a:r>
              <a:rPr spc="-80" dirty="0"/>
              <a:t> </a:t>
            </a:r>
            <a:r>
              <a:rPr spc="-10" dirty="0"/>
              <a:t>EMPLOYEES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2744" y="1423293"/>
            <a:ext cx="8943340" cy="5450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09700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1400" dirty="0">
                <a:latin typeface="Calibri"/>
                <a:cs typeface="Calibri"/>
              </a:rPr>
              <a:t>The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Company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broad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discretion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find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probationary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employee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unsuitable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long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does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an </a:t>
            </a:r>
            <a:r>
              <a:rPr sz="1400" dirty="0">
                <a:latin typeface="Calibri"/>
                <a:cs typeface="Calibri"/>
              </a:rPr>
              <a:t>arbitrary,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faith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discriminatory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manner.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purpose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probation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period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under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Collective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Agreement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to </a:t>
            </a:r>
            <a:r>
              <a:rPr sz="1400" dirty="0">
                <a:latin typeface="Calibri"/>
                <a:cs typeface="Calibri"/>
              </a:rPr>
              <a:t>afford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Company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ample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opportunity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determine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whether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there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reason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would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consider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employee undesirable</a:t>
            </a:r>
            <a:r>
              <a:rPr sz="1400" dirty="0">
                <a:latin typeface="Calibri"/>
                <a:cs typeface="Calibri"/>
              </a:rPr>
              <a:t> for </a:t>
            </a:r>
            <a:r>
              <a:rPr sz="1400" spc="-10" dirty="0">
                <a:latin typeface="Calibri"/>
                <a:cs typeface="Calibri"/>
              </a:rPr>
              <a:t>service.</a:t>
            </a:r>
            <a:endParaRPr sz="1400">
              <a:latin typeface="Calibri"/>
              <a:cs typeface="Calibri"/>
            </a:endParaRPr>
          </a:p>
          <a:p>
            <a:pPr marL="240665" indent="-227965" algn="just">
              <a:lnSpc>
                <a:spcPct val="100000"/>
              </a:lnSpc>
              <a:spcBef>
                <a:spcPts val="24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Article(s)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92.01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&amp;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93.01</a:t>
            </a:r>
            <a:endParaRPr sz="1400">
              <a:latin typeface="Calibri"/>
              <a:cs typeface="Calibri"/>
            </a:endParaRPr>
          </a:p>
          <a:p>
            <a:pPr marL="697230" marR="6350" lvl="1" indent="-227965" algn="just">
              <a:lnSpc>
                <a:spcPct val="109700"/>
              </a:lnSpc>
              <a:buFont typeface="Courier New"/>
              <a:buChar char="o"/>
              <a:tabLst>
                <a:tab pos="698500" algn="l"/>
              </a:tabLst>
            </a:pPr>
            <a:r>
              <a:rPr sz="1400" dirty="0">
                <a:latin typeface="Calibri"/>
                <a:cs typeface="Calibri"/>
              </a:rPr>
              <a:t>A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new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Brakeperson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shall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regarded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permanently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employed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until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after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six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months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cumulative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service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from 	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date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making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first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pay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trip,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if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retained,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shall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then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rank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Master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Seniority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List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from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date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and 	</a:t>
            </a:r>
            <a:r>
              <a:rPr sz="1400" dirty="0">
                <a:latin typeface="Calibri"/>
                <a:cs typeface="Calibri"/>
              </a:rPr>
              <a:t>time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commenced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their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first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trip.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meantime,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unless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removed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cause,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which,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opinion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698500" marR="8890" algn="just">
              <a:lnSpc>
                <a:spcPct val="109700"/>
              </a:lnSpc>
              <a:spcBef>
                <a:spcPts val="5"/>
              </a:spcBef>
            </a:pPr>
            <a:r>
              <a:rPr sz="1400" dirty="0">
                <a:latin typeface="Calibri"/>
                <a:cs typeface="Calibri"/>
              </a:rPr>
              <a:t>Company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renders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themselves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undesirable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its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service,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 Brakeperson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shall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regarded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coming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within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terms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this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Collective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Agreement.</a:t>
            </a:r>
            <a:endParaRPr sz="1400">
              <a:latin typeface="Calibri"/>
              <a:cs typeface="Calibri"/>
            </a:endParaRPr>
          </a:p>
          <a:p>
            <a:pPr marL="240665" indent="-227965" algn="just">
              <a:lnSpc>
                <a:spcPct val="100000"/>
              </a:lnSpc>
              <a:spcBef>
                <a:spcPts val="24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The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training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program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provided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under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Article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24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Collective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Agreement.</a:t>
            </a:r>
            <a:endParaRPr sz="1400">
              <a:latin typeface="Calibri"/>
              <a:cs typeface="Calibri"/>
            </a:endParaRPr>
          </a:p>
          <a:p>
            <a:pPr marL="697230" lvl="1" indent="-227965" algn="just">
              <a:lnSpc>
                <a:spcPct val="100000"/>
              </a:lnSpc>
              <a:spcBef>
                <a:spcPts val="155"/>
              </a:spcBef>
              <a:buFont typeface="Courier New"/>
              <a:buChar char="o"/>
              <a:tabLst>
                <a:tab pos="697230" algn="l"/>
                <a:tab pos="698500" algn="l"/>
              </a:tabLst>
            </a:pPr>
            <a:r>
              <a:rPr sz="1400" spc="-10" dirty="0">
                <a:latin typeface="Calibri"/>
                <a:cs typeface="Calibri"/>
              </a:rPr>
              <a:t>Article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24.06In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application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Road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Service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Seniority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Article,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clauses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87.03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92.01,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first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day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training</a:t>
            </a:r>
            <a:endParaRPr sz="1400">
              <a:latin typeface="Calibri"/>
              <a:cs typeface="Calibri"/>
            </a:endParaRPr>
          </a:p>
          <a:p>
            <a:pPr marL="698500" marR="6350" algn="just">
              <a:lnSpc>
                <a:spcPct val="109700"/>
              </a:lnSpc>
              <a:spcBef>
                <a:spcPts val="5"/>
              </a:spcBef>
            </a:pPr>
            <a:r>
              <a:rPr sz="1400" spc="-10" dirty="0">
                <a:latin typeface="Calibri"/>
                <a:cs typeface="Calibri"/>
              </a:rPr>
              <a:t>program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will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regarded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the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first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pay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trip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and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the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rank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each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employee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such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training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program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shall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based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date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time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each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applied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position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Trainman/Yardman.</a:t>
            </a:r>
            <a:endParaRPr sz="1400">
              <a:latin typeface="Calibri"/>
              <a:cs typeface="Calibri"/>
            </a:endParaRPr>
          </a:p>
          <a:p>
            <a:pPr marL="240665" marR="6985" indent="-228600" algn="just">
              <a:lnSpc>
                <a:spcPct val="109600"/>
              </a:lnSpc>
              <a:spcBef>
                <a:spcPts val="85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In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general,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Arbitrators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highly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deferential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employer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cases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dismissal/removal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probationary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employees. </a:t>
            </a:r>
            <a:r>
              <a:rPr sz="1400" dirty="0">
                <a:latin typeface="Calibri"/>
                <a:cs typeface="Calibri"/>
              </a:rPr>
              <a:t>Only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those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cases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involving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obvious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arbitrary,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discriminatory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and/or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faith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decisions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may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have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reasonable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chance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of </a:t>
            </a:r>
            <a:r>
              <a:rPr sz="1400" dirty="0">
                <a:latin typeface="Calibri"/>
                <a:cs typeface="Calibri"/>
              </a:rPr>
              <a:t>success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through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grievance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process.</a:t>
            </a:r>
            <a:endParaRPr sz="1400">
              <a:latin typeface="Calibri"/>
              <a:cs typeface="Calibri"/>
            </a:endParaRPr>
          </a:p>
          <a:p>
            <a:pPr marL="240665" indent="-227965" algn="just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240665" algn="l"/>
              </a:tabLst>
            </a:pPr>
            <a:r>
              <a:rPr sz="1400" dirty="0">
                <a:latin typeface="Calibri"/>
                <a:cs typeface="Calibri"/>
              </a:rPr>
              <a:t>CROA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1568;</a:t>
            </a:r>
            <a:endParaRPr sz="1400">
              <a:latin typeface="Calibri"/>
              <a:cs typeface="Calibri"/>
            </a:endParaRPr>
          </a:p>
          <a:p>
            <a:pPr marL="696595" marR="7620" lvl="1" indent="-227965" algn="just">
              <a:lnSpc>
                <a:spcPct val="109700"/>
              </a:lnSpc>
              <a:buFont typeface="Courier New"/>
              <a:buChar char="o"/>
              <a:tabLst>
                <a:tab pos="697865" algn="l"/>
              </a:tabLst>
            </a:pPr>
            <a:r>
              <a:rPr sz="1400" dirty="0">
                <a:latin typeface="Calibri"/>
                <a:cs typeface="Calibri"/>
              </a:rPr>
              <a:t>“It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common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ground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standard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proof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required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establish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just</a:t>
            </a:r>
            <a:r>
              <a:rPr sz="1400" spc="2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cause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termination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spc="-50" dirty="0">
                <a:latin typeface="Calibri"/>
                <a:cs typeface="Calibri"/>
              </a:rPr>
              <a:t>a 	</a:t>
            </a:r>
            <a:r>
              <a:rPr sz="1400" dirty="0">
                <a:latin typeface="Calibri"/>
                <a:cs typeface="Calibri"/>
              </a:rPr>
              <a:t>probationary</a:t>
            </a:r>
            <a:r>
              <a:rPr sz="1400" spc="4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employee</a:t>
            </a:r>
            <a:r>
              <a:rPr sz="1400" spc="90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49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substantially</a:t>
            </a:r>
            <a:r>
              <a:rPr sz="1400" spc="4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lighter</a:t>
            </a:r>
            <a:r>
              <a:rPr sz="1400" spc="48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than</a:t>
            </a:r>
            <a:r>
              <a:rPr sz="1400" spc="4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4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4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permanent</a:t>
            </a:r>
            <a:r>
              <a:rPr sz="1400" spc="90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employee.</a:t>
            </a:r>
            <a:r>
              <a:rPr sz="1400" spc="225" dirty="0">
                <a:latin typeface="Calibri"/>
                <a:cs typeface="Calibri"/>
              </a:rPr>
              <a:t>  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9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determination</a:t>
            </a:r>
            <a:r>
              <a:rPr sz="1400" spc="49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of</a:t>
            </a:r>
            <a:endParaRPr sz="1400">
              <a:latin typeface="Calibri"/>
              <a:cs typeface="Calibri"/>
            </a:endParaRPr>
          </a:p>
          <a:p>
            <a:pPr marL="697865" marR="6985" algn="just">
              <a:lnSpc>
                <a:spcPct val="109700"/>
              </a:lnSpc>
              <a:spcBef>
                <a:spcPts val="5"/>
              </a:spcBef>
            </a:pPr>
            <a:r>
              <a:rPr sz="1400" spc="-10" dirty="0">
                <a:latin typeface="Calibri"/>
                <a:cs typeface="Calibri"/>
              </a:rPr>
              <a:t>“substantially”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obviously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leaves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room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substantial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discretion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part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of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the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employer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deciding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whether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employee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should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gain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permanent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employment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status.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sufficient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say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minimum,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Company’s </a:t>
            </a:r>
            <a:r>
              <a:rPr sz="1400" dirty="0">
                <a:latin typeface="Calibri"/>
                <a:cs typeface="Calibri"/>
              </a:rPr>
              <a:t>decision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terminate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probationary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employee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must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not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arbitrary,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discriminatory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faith.”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1419</Words>
  <Application>Microsoft Office PowerPoint</Application>
  <PresentationFormat>Custom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Courier New</vt:lpstr>
      <vt:lpstr>Symbol</vt:lpstr>
      <vt:lpstr>Times New Roman</vt:lpstr>
      <vt:lpstr>Wingdings</vt:lpstr>
      <vt:lpstr>Office Theme</vt:lpstr>
      <vt:lpstr>TEAMSTERS CANADA RAIL CONFERENCE </vt:lpstr>
      <vt:lpstr>ABOUT THE TCRC</vt:lpstr>
      <vt:lpstr>GENERAL COMMITTEE OF ADJUSTMENT</vt:lpstr>
      <vt:lpstr>DIVISION 793</vt:lpstr>
      <vt:lpstr>PowerPoint Presentation</vt:lpstr>
      <vt:lpstr>Contact your President if:</vt:lpstr>
      <vt:lpstr>PowerPoint Presentation</vt:lpstr>
      <vt:lpstr>UNION DUES</vt:lpstr>
      <vt:lpstr>PROBATIONARY EMPLOYEES</vt:lpstr>
      <vt:lpstr>BROTHERHOOD’S RELIEF &amp; COMPENSATION FUND</vt:lpstr>
      <vt:lpstr>BRCF.ORG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TEAMSTERS CANADA RAIL CONFERENCE </dc:title>
  <dc:creator>Jared Matteis</dc:creator>
  <dc:description/>
  <cp:lastModifiedBy>Jared Matteis</cp:lastModifiedBy>
  <cp:revision>1</cp:revision>
  <dcterms:created xsi:type="dcterms:W3CDTF">2023-10-30T20:55:09Z</dcterms:created>
  <dcterms:modified xsi:type="dcterms:W3CDTF">2023-10-30T21:21:33Z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2023-10-30T00:00:00Z</vt:filetime>
  </property>
  <property fmtid="{D5CDD505-2E9C-101B-9397-08002B2CF9AE}" pid="3" name="Creator">
    <vt:lpwstr>Acrobat PDFMaker 23 for Word</vt:lpwstr>
  </property>
  <property fmtid="{D5CDD505-2E9C-101B-9397-08002B2CF9AE}" pid="4" name="LastSaved">
    <vt:filetime>2023-10-30T00:00:00Z</vt:filetime>
  </property>
  <property fmtid="{D5CDD505-2E9C-101B-9397-08002B2CF9AE}" pid="5" name="Producer">
    <vt:lpwstr>Adobe PDF Library 23.6.136</vt:lpwstr>
  </property>
  <property fmtid="{D5CDD505-2E9C-101B-9397-08002B2CF9AE}" pid="6" name="SourceModified">
    <vt:lpwstr/>
  </property>
</Properties>
</file>