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Play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5Z/0/cVbW5JR2A9B8VPBAz7X9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2dcd7376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3b2dcd7376b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introducción del Monitor y video del Papa</a:t>
            </a:r>
            <a:endParaRPr/>
          </a:p>
        </p:txBody>
      </p:sp>
      <p:sp>
        <p:nvSpPr>
          <p:cNvPr id="87" name="Google Shape;87;g3b2dcd7376b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b2dcd7376b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3b2dcd7376b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64" name="Google Shape;164;g3b2dcd7376b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b2dcd7376b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b2dcd7376b_0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70" name="Google Shape;170;g3b2dcd7376b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2dcd7376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b2dcd7376b_0_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76" name="Google Shape;176;g3b2dcd7376b_0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b2dcd7376b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3b2dcd7376b_0_2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82" name="Google Shape;182;g3b2dcd7376b_0_2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2dcd7376b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3b2dcd7376b_0_2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89" name="Google Shape;189;g3b2dcd7376b_0_2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2dcd7376b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b2dcd7376b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95" name="Google Shape;195;g3b2dcd7376b_0_3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2dcd7376b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b2dcd7376b_0_3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01" name="Google Shape;201;g3b2dcd7376b_0_3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b2dcd7376b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3b2dcd7376b_0_3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07" name="Google Shape;207;g3b2dcd7376b_0_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2dcd7376b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3b2dcd7376b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13" name="Google Shape;213;g3b2dcd7376b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b2dcd7376b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b2dcd7376b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19" name="Google Shape;219;g3b2dcd7376b_0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99" name="Google Shape;99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b2dcd7376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b2dcd7376b_0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25" name="Google Shape;225;g3b2dcd7376b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b2dcd737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3b2dcd7376b_0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31" name="Google Shape;231;g3b2dcd7376b_0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2dcd7376b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3b2dcd7376b_0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37" name="Google Shape;237;g3b2dcd7376b_0_2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b2dcd7376b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b2dcd7376b_0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43" name="Google Shape;243;g3b2dcd7376b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b2dcd7376b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3b2dcd7376b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49" name="Google Shape;249;g3b2dcd7376b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b2dcd7376b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3b2dcd7376b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55" name="Google Shape;255;g3b2dcd7376b_0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b2dcd7376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b2dcd7376b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61" name="Google Shape;261;g3b2dcd7376b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2dcd7376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3b2dcd7376b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67" name="Google Shape;267;g3b2dcd7376b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b2dcd7376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3b2dcd7376b_0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73" name="Google Shape;273;g3b2dcd7376b_0_2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b2dcd7376b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b2dcd7376b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79" name="Google Shape;279;g3b2dcd7376b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92d462e9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492d462e98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Anuncios parroquiales</a:t>
            </a:r>
            <a:endParaRPr/>
          </a:p>
        </p:txBody>
      </p:sp>
      <p:sp>
        <p:nvSpPr>
          <p:cNvPr id="106" name="Google Shape;106;g3492d462e98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b2dcd7376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b2dcd7376b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85" name="Google Shape;285;g3b2dcd7376b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b2dcd7376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3b2dcd7376b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91" name="Google Shape;291;g3b2dcd7376b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b2dcd7376b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3b2dcd7376b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297" name="Google Shape;297;g3b2dcd7376b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2dcd7376b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3b2dcd7376b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303" name="Google Shape;303;g3b2dcd7376b_0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b2dcd7376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3b2dcd7376b_0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309" name="Google Shape;309;g3b2dcd7376b_0_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b2dcd7376b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3b2dcd7376b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315" name="Google Shape;315;g3b2dcd7376b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2dcd7376b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3b2dcd7376b_0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321" name="Google Shape;321;g3b2dcd7376b_0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e3a80d26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3ae3a80d26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Anuncios parroquiales</a:t>
            </a:r>
            <a:endParaRPr/>
          </a:p>
        </p:txBody>
      </p:sp>
      <p:sp>
        <p:nvSpPr>
          <p:cNvPr id="113" name="Google Shape;113;g3ae3a80d26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77e19ac5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3777e19ac55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Anuncios parroquiales (</a:t>
            </a:r>
            <a:r>
              <a:rPr lang="en-CA" sz="1050">
                <a:solidFill>
                  <a:srgbClr val="222222"/>
                </a:solidFill>
                <a:highlight>
                  <a:srgbClr val="FFFFFF"/>
                </a:highlight>
              </a:rPr>
              <a:t>La misa en español se celebra en Sainte-Martine el último domingo de cada mes a la 1pm, ya no los días sábado. En julio, la misa está programada para el 27 a la 1pm.</a:t>
            </a:r>
            <a:r>
              <a:rPr lang="en-CA"/>
              <a:t>)</a:t>
            </a:r>
            <a:endParaRPr/>
          </a:p>
        </p:txBody>
      </p:sp>
      <p:sp>
        <p:nvSpPr>
          <p:cNvPr id="122" name="Google Shape;122;g3777e19ac55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e3a80d26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ae3a80d26c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Anuncios parroquiales (</a:t>
            </a:r>
            <a:r>
              <a:rPr lang="en-CA" sz="1050">
                <a:solidFill>
                  <a:srgbClr val="222222"/>
                </a:solidFill>
                <a:highlight>
                  <a:srgbClr val="FFFFFF"/>
                </a:highlight>
              </a:rPr>
              <a:t>La misa en español se celebra en Sainte-Martine el último domingo de cada mes a la 1pm, ya no los días sábado. En julio, la misa está programada para el 27 a la 1pm.</a:t>
            </a:r>
            <a:r>
              <a:rPr lang="en-CA"/>
              <a:t>)</a:t>
            </a:r>
            <a:endParaRPr/>
          </a:p>
        </p:txBody>
      </p:sp>
      <p:sp>
        <p:nvSpPr>
          <p:cNvPr id="133" name="Google Shape;133;g3ae3a80d26c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b2dcd737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b2dcd7376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CA"/>
              <a:t>NO HABRÁ misa en español</a:t>
            </a:r>
            <a:endParaRPr/>
          </a:p>
        </p:txBody>
      </p:sp>
      <p:sp>
        <p:nvSpPr>
          <p:cNvPr id="141" name="Google Shape;141;g3b2dcd7376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68254c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3368254c3d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Anuncios parroquiales</a:t>
            </a:r>
            <a:endParaRPr/>
          </a:p>
        </p:txBody>
      </p:sp>
      <p:sp>
        <p:nvSpPr>
          <p:cNvPr id="150" name="Google Shape;150;g3368254c3d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Sigue canto de despedida</a:t>
            </a:r>
            <a:endParaRPr/>
          </a:p>
        </p:txBody>
      </p:sp>
      <p:sp>
        <p:nvSpPr>
          <p:cNvPr id="158" name="Google Shape;158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9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2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2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4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b2dcd7376b_0_90"/>
          <p:cNvSpPr txBox="1"/>
          <p:nvPr/>
        </p:nvSpPr>
        <p:spPr>
          <a:xfrm>
            <a:off x="394250" y="1205400"/>
            <a:ext cx="955200" cy="54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25</a:t>
            </a: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</a:t>
            </a:r>
            <a:endParaRPr sz="33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i</a:t>
            </a:r>
            <a:endParaRPr sz="33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</a:t>
            </a: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0</a:t>
            </a: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</a:t>
            </a:r>
            <a:endParaRPr sz="3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g3b2dcd7376b_0_90"/>
          <p:cNvGrpSpPr/>
          <p:nvPr/>
        </p:nvGrpSpPr>
        <p:grpSpPr>
          <a:xfrm>
            <a:off x="394066" y="224258"/>
            <a:ext cx="517577" cy="981419"/>
            <a:chOff x="4251441" y="496673"/>
            <a:chExt cx="434100" cy="823200"/>
          </a:xfrm>
        </p:grpSpPr>
        <p:sp>
          <p:nvSpPr>
            <p:cNvPr id="91" name="Google Shape;91;g3b2dcd7376b_0_90"/>
            <p:cNvSpPr/>
            <p:nvPr/>
          </p:nvSpPr>
          <p:spPr>
            <a:xfrm>
              <a:off x="4416287" y="496673"/>
              <a:ext cx="104700" cy="82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7500" tIns="23750" rIns="47500" bIns="23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5"/>
                <a:buFont typeface="Arial"/>
                <a:buNone/>
              </a:pPr>
              <a:endParaRPr sz="935" b="0" i="0" u="none" strike="noStrike" cap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g3b2dcd7376b_0_90"/>
            <p:cNvSpPr/>
            <p:nvPr/>
          </p:nvSpPr>
          <p:spPr>
            <a:xfrm rot="5400000">
              <a:off x="4416741" y="532382"/>
              <a:ext cx="103500" cy="43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7500" tIns="23750" rIns="47500" bIns="23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5"/>
                <a:buFont typeface="Arial"/>
                <a:buNone/>
              </a:pPr>
              <a:endParaRPr sz="935" b="0" i="0" u="none" strike="noStrike" cap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g3b2dcd7376b_0_90"/>
          <p:cNvSpPr txBox="1"/>
          <p:nvPr/>
        </p:nvSpPr>
        <p:spPr>
          <a:xfrm>
            <a:off x="1175125" y="0"/>
            <a:ext cx="98541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53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La Natividad del Señor</a:t>
            </a:r>
            <a:endParaRPr sz="53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4" name="Google Shape;94;g3b2dcd7376b_0_90"/>
          <p:cNvSpPr txBox="1"/>
          <p:nvPr/>
        </p:nvSpPr>
        <p:spPr>
          <a:xfrm>
            <a:off x="10963400" y="1162375"/>
            <a:ext cx="845400" cy="56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i</a:t>
            </a: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l</a:t>
            </a: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o</a:t>
            </a: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endParaRPr sz="360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CA"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C 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g3b2dcd7376b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316" y="1205675"/>
            <a:ext cx="8021359" cy="56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3b2dcd7376b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0"/>
            <a:ext cx="9524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b2dcd7376b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838" y="0"/>
            <a:ext cx="550032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3b2dcd7376b_0_28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6338"/>
            <a:ext cx="12192001" cy="642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3b2dcd7376b_0_29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716" y="0"/>
            <a:ext cx="60405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b2dcd7376b_0_292"/>
          <p:cNvSpPr/>
          <p:nvPr/>
        </p:nvSpPr>
        <p:spPr>
          <a:xfrm rot="5400000">
            <a:off x="7238200" y="-427350"/>
            <a:ext cx="1059000" cy="1913700"/>
          </a:xfrm>
          <a:prstGeom prst="flowChartDelay">
            <a:avLst/>
          </a:prstGeom>
          <a:solidFill>
            <a:srgbClr val="EDECF2"/>
          </a:solidFill>
          <a:ln w="9525" cap="flat" cmpd="sng">
            <a:solidFill>
              <a:srgbClr val="EDEC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b2dcd7376b_0_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3b2dcd7376b_0_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75" y="0"/>
            <a:ext cx="105721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b2dcd7376b_0_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163" y="0"/>
            <a:ext cx="100036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b2dcd7376b_0_3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88" y="0"/>
            <a:ext cx="52292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b2dcd7376b_0_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3b2dcd7376b_0_3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0"/>
            <a:ext cx="1114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5"/>
          <p:cNvSpPr txBox="1"/>
          <p:nvPr/>
        </p:nvSpPr>
        <p:spPr>
          <a:xfrm>
            <a:off x="876300" y="713025"/>
            <a:ext cx="66267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Play"/>
              <a:buNone/>
            </a:pPr>
            <a:r>
              <a:rPr lang="en-CA" sz="67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ANUNCIOS PARROQUIALES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45" descr="Mégaphone1 avec un remplissage uni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001" y="3303194"/>
            <a:ext cx="2662200" cy="26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b2dcd7376b_0_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b2dcd7376b_0_20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75" y="0"/>
            <a:ext cx="51452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b2dcd7376b_0_25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738" y="0"/>
            <a:ext cx="87165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b2dcd7376b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0963"/>
            <a:ext cx="12191999" cy="6376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3b2dcd7376b_0_18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525" y="0"/>
            <a:ext cx="82469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3b2dcd7376b_0_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450" y="0"/>
            <a:ext cx="645109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b2dcd7376b_0_26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3b2dcd7376b_0_18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b2dcd7376b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063" y="0"/>
            <a:ext cx="100398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b2dcd7376b_0_27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92d462e98_0_25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09" name="Google Shape;109;g3492d462e98_0_25"/>
          <p:cNvSpPr txBox="1">
            <a:spLocks noGrp="1"/>
          </p:cNvSpPr>
          <p:nvPr>
            <p:ph type="body" idx="1"/>
          </p:nvPr>
        </p:nvSpPr>
        <p:spPr>
          <a:xfrm>
            <a:off x="359736" y="542262"/>
            <a:ext cx="114726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Sábados a las 4pm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Domingos a las 9am y a las 11am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Misa en francés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b2dcd7376b_0_20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7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3b2dcd7376b_0_21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875" y="0"/>
            <a:ext cx="877625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3b2dcd7376b_0_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825" y="0"/>
            <a:ext cx="91403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b2dcd7376b_0_2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3b2dcd7376b_0_2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3b2dcd7376b_0_2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800"/>
            <a:ext cx="12192000" cy="5536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b2dcd7376b_0_2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e3a80d26c_0_1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16" name="Google Shape;116;g3ae3a80d26c_0_11"/>
          <p:cNvSpPr txBox="1">
            <a:spLocks noGrp="1"/>
          </p:cNvSpPr>
          <p:nvPr>
            <p:ph type="body" idx="1"/>
          </p:nvPr>
        </p:nvSpPr>
        <p:spPr>
          <a:xfrm>
            <a:off x="359725" y="542250"/>
            <a:ext cx="63828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Arial"/>
              <a:buNone/>
            </a:pPr>
            <a:r>
              <a:rPr lang="en-CA" sz="5300" b="1">
                <a:solidFill>
                  <a:srgbClr val="22623D"/>
                </a:solidFill>
                <a:latin typeface="Calibri"/>
                <a:ea typeface="Calibri"/>
                <a:cs typeface="Calibri"/>
                <a:sym typeface="Calibri"/>
              </a:rPr>
              <a:t>Confesiones </a:t>
            </a:r>
            <a:endParaRPr sz="4800" b="1">
              <a:solidFill>
                <a:srgbClr val="2262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Arial"/>
              <a:buNone/>
            </a:pPr>
            <a:r>
              <a:rPr lang="en-CA" sz="4800" b="1">
                <a:solidFill>
                  <a:srgbClr val="22623D"/>
                </a:solidFill>
                <a:latin typeface="Calibri"/>
                <a:ea typeface="Calibri"/>
                <a:cs typeface="Calibri"/>
                <a:sym typeface="Calibri"/>
              </a:rPr>
              <a:t>Español</a:t>
            </a:r>
            <a:r>
              <a:rPr lang="en-CA" sz="4800">
                <a:solidFill>
                  <a:srgbClr val="22623D"/>
                </a:solidFill>
                <a:latin typeface="Calibri"/>
                <a:ea typeface="Calibri"/>
                <a:cs typeface="Calibri"/>
                <a:sym typeface="Calibri"/>
              </a:rPr>
              <a:t>, francés e inglés</a:t>
            </a:r>
            <a:endParaRPr sz="5300" b="1">
              <a:solidFill>
                <a:srgbClr val="2262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4300">
                <a:latin typeface="Calibri"/>
                <a:ea typeface="Calibri"/>
                <a:cs typeface="Calibri"/>
                <a:sym typeface="Calibri"/>
              </a:rPr>
              <a:t>Lunes 22 de diciembre 7pm </a:t>
            </a:r>
            <a:endParaRPr sz="4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4700">
                <a:latin typeface="Calibri"/>
                <a:ea typeface="Calibri"/>
                <a:cs typeface="Calibri"/>
                <a:sym typeface="Calibri"/>
              </a:rPr>
              <a:t>Iglesia de Saint-Joachim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3ae3a80d26c_0_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975" y="4160550"/>
            <a:ext cx="2272300" cy="22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ae3a80d26c_0_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825" y="542250"/>
            <a:ext cx="4900675" cy="604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77e19ac55_0_82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25" name="Google Shape;125;g3777e19ac55_0_82"/>
          <p:cNvSpPr txBox="1">
            <a:spLocks noGrp="1"/>
          </p:cNvSpPr>
          <p:nvPr>
            <p:ph type="body" idx="1"/>
          </p:nvPr>
        </p:nvSpPr>
        <p:spPr>
          <a:xfrm>
            <a:off x="359736" y="542262"/>
            <a:ext cx="114726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Misas del tiempo de Navidad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/>
          </a:p>
        </p:txBody>
      </p:sp>
      <p:pic>
        <p:nvPicPr>
          <p:cNvPr id="126" name="Google Shape;126;g3777e19ac55_0_8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713" y="1602650"/>
            <a:ext cx="3302999" cy="271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777e19ac55_0_82"/>
          <p:cNvSpPr txBox="1"/>
          <p:nvPr/>
        </p:nvSpPr>
        <p:spPr>
          <a:xfrm>
            <a:off x="8305100" y="1602650"/>
            <a:ext cx="3530400" cy="49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chemeClr val="dk1"/>
                </a:solidFill>
              </a:rPr>
              <a:t>Misa de Vigilia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chemeClr val="dk1"/>
                </a:solidFill>
              </a:rPr>
              <a:t>Misa de Gallo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chemeClr val="dk1"/>
                </a:solidFill>
              </a:rPr>
              <a:t>Misa de Navidad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CA" sz="2800">
                <a:solidFill>
                  <a:schemeClr val="dk1"/>
                </a:solidFill>
              </a:rPr>
              <a:t>Vigilia de año nuevo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28" name="Google Shape;128;g3777e19ac55_0_8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25" y="1602657"/>
            <a:ext cx="3782876" cy="525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777e19ac55_0_8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724" y="4760750"/>
            <a:ext cx="3346324" cy="209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ae3a80d26c_0_18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36" name="Google Shape;136;g3ae3a80d26c_0_18"/>
          <p:cNvSpPr txBox="1">
            <a:spLocks noGrp="1"/>
          </p:cNvSpPr>
          <p:nvPr>
            <p:ph type="body" idx="1"/>
          </p:nvPr>
        </p:nvSpPr>
        <p:spPr>
          <a:xfrm>
            <a:off x="359736" y="542262"/>
            <a:ext cx="114726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Domingo 28 de diciembre 1pm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Misa en español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Iglesia de Sainte-Martine</a:t>
            </a:r>
            <a:endParaRPr sz="6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122 rue Saint-Joseph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Sainte-Martine J0S 1V0</a:t>
            </a:r>
            <a:endParaRPr/>
          </a:p>
        </p:txBody>
      </p:sp>
      <p:pic>
        <p:nvPicPr>
          <p:cNvPr id="137" name="Google Shape;137;g3ae3a80d26c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9563" y="1704225"/>
            <a:ext cx="3552825" cy="47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2dcd7376b_0_0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44" name="Google Shape;144;g3b2dcd7376b_0_0"/>
          <p:cNvSpPr txBox="1">
            <a:spLocks noGrp="1"/>
          </p:cNvSpPr>
          <p:nvPr>
            <p:ph type="body" idx="1"/>
          </p:nvPr>
        </p:nvSpPr>
        <p:spPr>
          <a:xfrm>
            <a:off x="359711" y="542262"/>
            <a:ext cx="114726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Domingo 4 de enero 2026, </a:t>
            </a:r>
            <a:r>
              <a:rPr lang="en-CA" sz="6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11am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EPIFANÍA DEL SEÑOR</a:t>
            </a:r>
            <a:endParaRPr sz="6000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Misa multicultural y compartir.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 b="1">
                <a:latin typeface="Calibri"/>
                <a:ea typeface="Calibri"/>
                <a:cs typeface="Calibri"/>
                <a:sym typeface="Calibri"/>
              </a:rPr>
              <a:t>Ste-Marguerite </a:t>
            </a:r>
            <a:br>
              <a:rPr lang="en-CA" sz="6000" b="1">
                <a:latin typeface="Calibri"/>
                <a:ea typeface="Calibri"/>
                <a:cs typeface="Calibri"/>
                <a:sym typeface="Calibri"/>
              </a:rPr>
            </a:br>
            <a:r>
              <a:rPr lang="en-CA" sz="6000" b="1">
                <a:latin typeface="Calibri"/>
                <a:ea typeface="Calibri"/>
                <a:cs typeface="Calibri"/>
                <a:sym typeface="Calibri"/>
              </a:rPr>
              <a:t>D’Youville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3b2dcd7376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77000" y="3886200"/>
            <a:ext cx="57150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b2dcd7376b_0_0"/>
          <p:cNvSpPr/>
          <p:nvPr/>
        </p:nvSpPr>
        <p:spPr>
          <a:xfrm rot="-1367682">
            <a:off x="8993386" y="1693151"/>
            <a:ext cx="2911490" cy="1111667"/>
          </a:xfrm>
          <a:prstGeom prst="ellipse">
            <a:avLst/>
          </a:prstGeom>
          <a:solidFill>
            <a:srgbClr val="384A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CA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HABRÁ </a:t>
            </a:r>
            <a:br>
              <a:rPr lang="en-CA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misa en español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68254c3d9_0_0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526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>
                <a:latin typeface="Arial"/>
                <a:ea typeface="Arial"/>
                <a:cs typeface="Arial"/>
                <a:sym typeface="Arial"/>
              </a:rPr>
              <a:t>ANUNCIOS PARROQUIALES</a:t>
            </a:r>
            <a:endParaRPr/>
          </a:p>
        </p:txBody>
      </p:sp>
      <p:sp>
        <p:nvSpPr>
          <p:cNvPr id="153" name="Google Shape;153;g3368254c3d9_0_0"/>
          <p:cNvSpPr txBox="1">
            <a:spLocks noGrp="1"/>
          </p:cNvSpPr>
          <p:nvPr>
            <p:ph type="body" idx="1"/>
          </p:nvPr>
        </p:nvSpPr>
        <p:spPr>
          <a:xfrm>
            <a:off x="359725" y="542250"/>
            <a:ext cx="6802500" cy="5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¿Desea recibir a la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Virgen peregrina</a:t>
            </a:r>
            <a:endParaRPr sz="6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en su hogar?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6000"/>
              <a:buNone/>
            </a:pPr>
            <a:r>
              <a:rPr lang="en-CA" sz="6000">
                <a:latin typeface="Calibri"/>
                <a:ea typeface="Calibri"/>
                <a:cs typeface="Calibri"/>
                <a:sym typeface="Calibri"/>
              </a:rPr>
              <a:t>Contactar a Mirna Bonilla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/>
          </a:p>
        </p:txBody>
      </p:sp>
      <p:pic>
        <p:nvPicPr>
          <p:cNvPr id="154" name="Google Shape;154;g3368254c3d9_0_0" descr="La imagen de la Virgen de Guadalupe: un caso inexplicable - Luis Maram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075" y="854451"/>
            <a:ext cx="3890350" cy="50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63" y="0"/>
            <a:ext cx="11572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Grand écran</PresentationFormat>
  <Paragraphs>123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Play</vt:lpstr>
      <vt:lpstr>Calibri</vt:lpstr>
      <vt:lpstr>Arial</vt:lpstr>
      <vt:lpstr>Thème Office</vt:lpstr>
      <vt:lpstr>Présentation PowerPoint</vt:lpstr>
      <vt:lpstr>Présentation PowerPoint</vt:lpstr>
      <vt:lpstr>ANUNCIOS PARROQUIALES</vt:lpstr>
      <vt:lpstr>ANUNCIOS PARROQUIALES</vt:lpstr>
      <vt:lpstr>ANUNCIOS PARROQUIALES</vt:lpstr>
      <vt:lpstr>ANUNCIOS PARROQUIALES</vt:lpstr>
      <vt:lpstr>ANUNCIOS PARROQUIALES</vt:lpstr>
      <vt:lpstr>ANUNCIOS PARROQUIALES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Giovana Velarde</dc:creator>
  <cp:lastModifiedBy>Giovana Velarde</cp:lastModifiedBy>
  <cp:revision>1</cp:revision>
  <dcterms:created xsi:type="dcterms:W3CDTF">2024-06-20T20:40:17Z</dcterms:created>
  <dcterms:modified xsi:type="dcterms:W3CDTF">2025-12-21T07:48:51Z</dcterms:modified>
</cp:coreProperties>
</file>