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Play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ibcIdIAA1rtadm7giA1TBsvKG1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lay-regular.fntdata"/><Relationship Id="rId14" Type="http://schemas.openxmlformats.org/officeDocument/2006/relationships/slide" Target="slides/slide10.xml"/><Relationship Id="rId17" Type="http://customschemas.google.com/relationships/presentationmetadata" Target="metadata"/><Relationship Id="rId16" Type="http://schemas.openxmlformats.org/officeDocument/2006/relationships/font" Target="fonts/Play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introducción del Monitor y video del Papa</a:t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de despedida</a:t>
            </a:r>
            <a:endParaRPr/>
          </a:p>
        </p:txBody>
      </p:sp>
      <p:sp>
        <p:nvSpPr>
          <p:cNvPr id="161" name="Google Shape;161;p4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Sigue canto de despedida</a:t>
            </a:r>
            <a:endParaRPr/>
          </a:p>
        </p:txBody>
      </p:sp>
      <p:sp>
        <p:nvSpPr>
          <p:cNvPr id="99" name="Google Shape;99;p4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9cf7ea0030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39cf7ea0030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Anuncios parroquiales. Su ayuda es muy valiosa.</a:t>
            </a:r>
            <a:endParaRPr/>
          </a:p>
        </p:txBody>
      </p:sp>
      <p:sp>
        <p:nvSpPr>
          <p:cNvPr id="106" name="Google Shape;106;g39cf7ea0030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492d462e98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g3492d462e98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Anuncios parroquiales</a:t>
            </a:r>
            <a:endParaRPr/>
          </a:p>
        </p:txBody>
      </p:sp>
      <p:sp>
        <p:nvSpPr>
          <p:cNvPr id="113" name="Google Shape;113;g3492d462e98_0_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777e19ac55_0_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g3777e19ac55_0_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Anuncios parroquiales (</a:t>
            </a:r>
            <a:r>
              <a:rPr lang="en-CA" sz="1050">
                <a:solidFill>
                  <a:srgbClr val="222222"/>
                </a:solidFill>
                <a:highlight>
                  <a:srgbClr val="FFFFFF"/>
                </a:highlight>
              </a:rPr>
              <a:t>La misa en español se celebra en Sainte-Martine el último domingo de cada mes a la 1pm, ya no los días sábado. En julio, la misa está programada para el 27 a la 1pm.</a:t>
            </a:r>
            <a:r>
              <a:rPr lang="en-CA"/>
              <a:t>)</a:t>
            </a:r>
            <a:endParaRPr/>
          </a:p>
        </p:txBody>
      </p:sp>
      <p:sp>
        <p:nvSpPr>
          <p:cNvPr id="120" name="Google Shape;120;g3777e19ac55_0_8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9cf7ea003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39cf7ea003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Anuncios parroquiales</a:t>
            </a:r>
            <a:endParaRPr/>
          </a:p>
        </p:txBody>
      </p:sp>
      <p:sp>
        <p:nvSpPr>
          <p:cNvPr id="128" name="Google Shape;128;g39cf7ea0030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9cf7ea0030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g39cf7ea0030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Anuncios parroquiales </a:t>
            </a:r>
            <a:endParaRPr/>
          </a:p>
        </p:txBody>
      </p:sp>
      <p:sp>
        <p:nvSpPr>
          <p:cNvPr id="137" name="Google Shape;137;g39cf7ea0030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368254c3d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g3368254c3d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Anuncios parroquiales</a:t>
            </a:r>
            <a:endParaRPr/>
          </a:p>
        </p:txBody>
      </p:sp>
      <p:sp>
        <p:nvSpPr>
          <p:cNvPr id="145" name="Google Shape;145;g3368254c3d9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Anuncios parroquiales. Su ayuda es muy valiosa. 26 Enero 2007 fecha de ordenación, 7 noviembre cumple padre Ramiro (48 años)</a:t>
            </a:r>
            <a:endParaRPr/>
          </a:p>
        </p:txBody>
      </p:sp>
      <p:sp>
        <p:nvSpPr>
          <p:cNvPr id="153" name="Google Shape;153;p4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9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9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9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8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58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8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8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9"/>
          <p:cNvSpPr txBox="1"/>
          <p:nvPr>
            <p:ph type="title"/>
          </p:nvPr>
        </p:nvSpPr>
        <p:spPr>
          <a:xfrm rot="5400000">
            <a:off x="7133433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9"/>
          <p:cNvSpPr txBox="1"/>
          <p:nvPr>
            <p:ph idx="1" type="body"/>
          </p:nvPr>
        </p:nvSpPr>
        <p:spPr>
          <a:xfrm rot="5400000">
            <a:off x="1799433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59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9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9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0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50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0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8" name="Google Shape;28;p51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1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1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2"/>
          <p:cNvSpPr txBox="1"/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2"/>
          <p:cNvSpPr txBox="1"/>
          <p:nvPr>
            <p:ph idx="1" type="body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4" name="Google Shape;34;p52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2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2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3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5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53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3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3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4"/>
          <p:cNvSpPr txBox="1"/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4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54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54"/>
          <p:cNvSpPr txBox="1"/>
          <p:nvPr>
            <p:ph idx="3" type="body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54"/>
          <p:cNvSpPr txBox="1"/>
          <p:nvPr>
            <p:ph idx="4" type="body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54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4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4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5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5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5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5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6"/>
          <p:cNvSpPr txBox="1"/>
          <p:nvPr>
            <p:ph idx="1" type="body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5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56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6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6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7"/>
          <p:cNvSpPr/>
          <p:nvPr>
            <p:ph idx="2" type="pic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57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7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7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8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8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8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8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394250" y="1515900"/>
            <a:ext cx="955200" cy="51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33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2</a:t>
            </a:r>
            <a:r>
              <a:rPr b="0" i="0" lang="en-CA" sz="33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endParaRPr b="0" i="0" sz="33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t/>
            </a:r>
            <a:endParaRPr sz="3300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33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n</a:t>
            </a:r>
            <a:endParaRPr sz="3300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33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o</a:t>
            </a:r>
            <a:endParaRPr sz="3300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33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v</a:t>
            </a:r>
            <a:r>
              <a:rPr b="0" i="0" lang="en-CA" sz="33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endParaRPr b="0" i="0" sz="33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t/>
            </a:r>
            <a:endParaRPr sz="3300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3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2</a:t>
            </a:r>
            <a:endParaRPr b="0" i="0" sz="33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3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0</a:t>
            </a:r>
            <a:endParaRPr b="0" i="0" sz="33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3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2</a:t>
            </a:r>
            <a:endParaRPr b="0" i="0" sz="33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3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5</a:t>
            </a:r>
            <a:endParaRPr b="0" i="0" sz="700" u="none" cap="none" strike="noStrike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" name="Google Shape;90;p1"/>
          <p:cNvGrpSpPr/>
          <p:nvPr/>
        </p:nvGrpSpPr>
        <p:grpSpPr>
          <a:xfrm>
            <a:off x="394244" y="224258"/>
            <a:ext cx="517405" cy="981276"/>
            <a:chOff x="4251586" y="496673"/>
            <a:chExt cx="433955" cy="823080"/>
          </a:xfrm>
        </p:grpSpPr>
        <p:sp>
          <p:nvSpPr>
            <p:cNvPr id="91" name="Google Shape;91;p1"/>
            <p:cNvSpPr/>
            <p:nvPr/>
          </p:nvSpPr>
          <p:spPr>
            <a:xfrm>
              <a:off x="4416287" y="496673"/>
              <a:ext cx="104552" cy="823080"/>
            </a:xfrm>
            <a:prstGeom prst="rect">
              <a:avLst/>
            </a:prstGeom>
            <a:solidFill>
              <a:srgbClr val="7F6000"/>
            </a:solidFill>
            <a:ln>
              <a:noFill/>
            </a:ln>
          </p:spPr>
          <p:txBody>
            <a:bodyPr anchorCtr="0" anchor="ctr" bIns="23750" lIns="47500" spcFirstLastPara="1" rIns="47500" wrap="square" tIns="23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5"/>
                <a:buFont typeface="Arial"/>
                <a:buNone/>
              </a:pPr>
              <a:r>
                <a:t/>
              </a:r>
              <a:endParaRPr b="0" i="0" sz="935" u="none" cap="none" strike="noStrik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 rot="5400000">
              <a:off x="4416765" y="532502"/>
              <a:ext cx="103596" cy="433955"/>
            </a:xfrm>
            <a:prstGeom prst="rect">
              <a:avLst/>
            </a:prstGeom>
            <a:solidFill>
              <a:srgbClr val="7F6000"/>
            </a:solidFill>
            <a:ln>
              <a:noFill/>
            </a:ln>
          </p:spPr>
          <p:txBody>
            <a:bodyPr anchorCtr="0" anchor="ctr" bIns="23750" lIns="47500" spcFirstLastPara="1" rIns="47500" wrap="square" tIns="23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35"/>
                <a:buFont typeface="Arial"/>
                <a:buNone/>
              </a:pPr>
              <a:r>
                <a:t/>
              </a:r>
              <a:endParaRPr b="0" i="0" sz="935" u="none" cap="none" strike="noStrik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1"/>
          <p:cNvSpPr txBox="1"/>
          <p:nvPr/>
        </p:nvSpPr>
        <p:spPr>
          <a:xfrm>
            <a:off x="1474950" y="0"/>
            <a:ext cx="9285000" cy="14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53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Conmemoración de </a:t>
            </a:r>
            <a:br>
              <a:rPr lang="en-CA" sz="53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en-CA" sz="53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Todos los Fieles Difuntos</a:t>
            </a:r>
            <a:endParaRPr b="0" i="0" sz="53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0963400" y="1465800"/>
            <a:ext cx="845400" cy="53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6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C</a:t>
            </a:r>
            <a:endParaRPr b="0" i="0" sz="36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36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i</a:t>
            </a:r>
            <a:endParaRPr b="0" i="0" sz="36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36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c</a:t>
            </a:r>
            <a:endParaRPr b="0" i="0" sz="36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36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l</a:t>
            </a:r>
            <a:endParaRPr b="0" i="0" sz="36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en-CA" sz="3600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o</a:t>
            </a:r>
            <a:endParaRPr b="0" i="0" sz="3600" u="none" cap="none" strike="noStrike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t/>
            </a:r>
            <a:endParaRPr sz="3600">
              <a:solidFill>
                <a:srgbClr val="7F6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b="0" i="0" lang="en-CA" sz="3600" u="none" cap="none" strike="noStrike">
                <a:solidFill>
                  <a:srgbClr val="7F6000"/>
                </a:solidFill>
                <a:latin typeface="Play"/>
                <a:ea typeface="Play"/>
                <a:cs typeface="Play"/>
                <a:sym typeface="Play"/>
              </a:rPr>
              <a:t> C </a:t>
            </a:r>
            <a:endParaRPr b="0" i="0" sz="500" u="none" cap="none" strike="noStrike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2128" y="1429800"/>
            <a:ext cx="8707736" cy="542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5"/>
          <p:cNvSpPr txBox="1"/>
          <p:nvPr/>
        </p:nvSpPr>
        <p:spPr>
          <a:xfrm>
            <a:off x="876300" y="713025"/>
            <a:ext cx="66267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Font typeface="Play"/>
              <a:buNone/>
            </a:pPr>
            <a:r>
              <a:rPr b="0" i="0" lang="en-CA" sz="67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ANUNCIOS PARROQUIALES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égaphone1 avec un remplissage uni" id="102" name="Google Shape;10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001" y="3303194"/>
            <a:ext cx="2662200" cy="26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9cf7ea0030_0_16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ANUNCIOS PARROQUIALES</a:t>
            </a:r>
            <a:endParaRPr/>
          </a:p>
        </p:txBody>
      </p:sp>
      <p:sp>
        <p:nvSpPr>
          <p:cNvPr id="109" name="Google Shape;109;g39cf7ea0030_0_16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Domingo 7 de diciembre 12h30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6000"/>
              <a:buNone/>
            </a:pPr>
            <a:r>
              <a:rPr lang="en-CA" sz="6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Próxima misa en español.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6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 HABRÁ</a:t>
            </a: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 comida compartida.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492d462e98_0_25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ANUNCIOS PARROQUIALES</a:t>
            </a:r>
            <a:endParaRPr/>
          </a:p>
        </p:txBody>
      </p:sp>
      <p:sp>
        <p:nvSpPr>
          <p:cNvPr id="116" name="Google Shape;116;g3492d462e98_0_25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Sábados a las 4pm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Domingos a las 9am y a las 11am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6000"/>
              <a:buNone/>
            </a:pPr>
            <a:r>
              <a:rPr lang="en-CA" sz="6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Misa en francés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777e19ac55_0_82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ANUNCIOS PARROQUIALES</a:t>
            </a:r>
            <a:endParaRPr/>
          </a:p>
        </p:txBody>
      </p:sp>
      <p:sp>
        <p:nvSpPr>
          <p:cNvPr id="123" name="Google Shape;123;g3777e19ac55_0_82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Domingo 30 de noviembre 1pm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6000"/>
              <a:buNone/>
            </a:pPr>
            <a:r>
              <a:rPr lang="en-CA" sz="6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Misa en español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Iglesia de Sainte-Martine</a:t>
            </a:r>
            <a:endParaRPr b="1"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122 rue Saint-Joseph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Sainte-Martine J0S 1V0</a:t>
            </a:r>
            <a:endParaRPr/>
          </a:p>
        </p:txBody>
      </p:sp>
      <p:pic>
        <p:nvPicPr>
          <p:cNvPr id="124" name="Google Shape;124;g3777e19ac55_0_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9563" y="1704225"/>
            <a:ext cx="3552825" cy="473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9cf7ea0030_0_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ANUNCIOS PARROQUIALES</a:t>
            </a:r>
            <a:endParaRPr/>
          </a:p>
        </p:txBody>
      </p:sp>
      <p:sp>
        <p:nvSpPr>
          <p:cNvPr id="131" name="Google Shape;131;g39cf7ea0030_0_0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5700">
                <a:latin typeface="Calibri"/>
                <a:ea typeface="Calibri"/>
                <a:cs typeface="Calibri"/>
                <a:sym typeface="Calibri"/>
              </a:rPr>
              <a:t>Viernes </a:t>
            </a:r>
            <a:r>
              <a:rPr lang="en-CA" sz="5700">
                <a:latin typeface="Calibri"/>
                <a:ea typeface="Calibri"/>
                <a:cs typeface="Calibri"/>
                <a:sym typeface="Calibri"/>
              </a:rPr>
              <a:t>12 de diciembre 7pm</a:t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6000"/>
              <a:buNone/>
            </a:pPr>
            <a:r>
              <a:rPr lang="en-CA" sz="6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Misa en español </a:t>
            </a:r>
            <a:br>
              <a:rPr lang="en-CA" sz="6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CA" sz="6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Virgen de Guadalupe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5900">
                <a:latin typeface="Calibri"/>
                <a:ea typeface="Calibri"/>
                <a:cs typeface="Calibri"/>
                <a:sym typeface="Calibri"/>
              </a:rPr>
              <a:t>Iglesia Our Lady of Perpetual Help</a:t>
            </a:r>
            <a:endParaRPr b="1" sz="5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5900">
                <a:latin typeface="Calibri"/>
                <a:ea typeface="Calibri"/>
                <a:cs typeface="Calibri"/>
                <a:sym typeface="Calibri"/>
              </a:rPr>
              <a:t>295 McLeod, Châteauguay, J6J 5E6</a:t>
            </a:r>
            <a:endParaRPr sz="2700"/>
          </a:p>
        </p:txBody>
      </p:sp>
      <p:pic>
        <p:nvPicPr>
          <p:cNvPr descr="La imagen de la Virgen de Guadalupe: un caso inexplicable - Luis Maram" id="132" name="Google Shape;132;g39cf7ea0030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5516" y="1494575"/>
            <a:ext cx="1834584" cy="240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39cf7ea0030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90100" y="1494575"/>
            <a:ext cx="3201900" cy="2403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9cf7ea0030_0_7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ANUNCIOS PARROQUIALES</a:t>
            </a:r>
            <a:endParaRPr/>
          </a:p>
        </p:txBody>
      </p:sp>
      <p:sp>
        <p:nvSpPr>
          <p:cNvPr id="140" name="Google Shape;140;g39cf7ea0030_0_7"/>
          <p:cNvSpPr txBox="1"/>
          <p:nvPr>
            <p:ph idx="1" type="body"/>
          </p:nvPr>
        </p:nvSpPr>
        <p:spPr>
          <a:xfrm>
            <a:off x="359736" y="542262"/>
            <a:ext cx="114726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Domingo 21</a:t>
            </a: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 de diciembre 12m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6000"/>
              <a:buNone/>
            </a:pPr>
            <a:r>
              <a:rPr lang="en-CA" sz="6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Misa de Navidad en español</a:t>
            </a:r>
            <a:endParaRPr sz="60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Comida compartida.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CA" sz="5600">
                <a:latin typeface="Calibri"/>
                <a:ea typeface="Calibri"/>
                <a:cs typeface="Calibri"/>
                <a:sym typeface="Calibri"/>
              </a:rPr>
              <a:t>Su ayuda es muy valiosa.</a:t>
            </a:r>
            <a:endParaRPr sz="5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g39cf7ea0030_0_7"/>
          <p:cNvPicPr preferRelativeResize="0"/>
          <p:nvPr/>
        </p:nvPicPr>
        <p:blipFill rotWithShape="1">
          <a:blip r:embed="rId3">
            <a:alphaModFix/>
          </a:blip>
          <a:srcRect b="0" l="0" r="0" t="29725"/>
          <a:stretch/>
        </p:blipFill>
        <p:spPr>
          <a:xfrm>
            <a:off x="8355750" y="3325652"/>
            <a:ext cx="3476575" cy="24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368254c3d9_0_0"/>
          <p:cNvSpPr txBox="1"/>
          <p:nvPr>
            <p:ph type="title"/>
          </p:nvPr>
        </p:nvSpPr>
        <p:spPr>
          <a:xfrm>
            <a:off x="-1" y="0"/>
            <a:ext cx="105261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ANUNCIOS PARROQUIALES</a:t>
            </a:r>
            <a:endParaRPr/>
          </a:p>
        </p:txBody>
      </p:sp>
      <p:sp>
        <p:nvSpPr>
          <p:cNvPr id="148" name="Google Shape;148;g3368254c3d9_0_0"/>
          <p:cNvSpPr txBox="1"/>
          <p:nvPr>
            <p:ph idx="1" type="body"/>
          </p:nvPr>
        </p:nvSpPr>
        <p:spPr>
          <a:xfrm>
            <a:off x="359725" y="542250"/>
            <a:ext cx="6802500" cy="58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¿Desea recibir a la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6000"/>
              <a:buNone/>
            </a:pPr>
            <a:r>
              <a:rPr lang="en-CA" sz="6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Virgen peregrina</a:t>
            </a:r>
            <a:endParaRPr sz="60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en su hogar?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6000"/>
              <a:buNone/>
            </a:pPr>
            <a:r>
              <a:rPr lang="en-CA" sz="6000">
                <a:latin typeface="Calibri"/>
                <a:ea typeface="Calibri"/>
                <a:cs typeface="Calibri"/>
                <a:sym typeface="Calibri"/>
              </a:rPr>
              <a:t>Contactar a Mirna Bonilla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t/>
            </a:r>
            <a:endParaRPr/>
          </a:p>
        </p:txBody>
      </p:sp>
      <p:pic>
        <p:nvPicPr>
          <p:cNvPr descr="La imagen de la Virgen de Guadalupe: un caso inexplicable - Luis Maram" id="149" name="Google Shape;149;g3368254c3d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0075" y="854451"/>
            <a:ext cx="3890350" cy="50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46"/>
          <p:cNvPicPr preferRelativeResize="0"/>
          <p:nvPr/>
        </p:nvPicPr>
        <p:blipFill rotWithShape="1">
          <a:blip r:embed="rId3">
            <a:alphaModFix/>
          </a:blip>
          <a:srcRect b="0" l="0" r="5060" t="0"/>
          <a:stretch/>
        </p:blipFill>
        <p:spPr>
          <a:xfrm>
            <a:off x="3385150" y="288100"/>
            <a:ext cx="8806851" cy="618434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6"/>
          <p:cNvSpPr txBox="1"/>
          <p:nvPr>
            <p:ph type="title"/>
          </p:nvPr>
        </p:nvSpPr>
        <p:spPr>
          <a:xfrm>
            <a:off x="-1" y="0"/>
            <a:ext cx="10526233" cy="4199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sz="1800">
                <a:latin typeface="Arial"/>
                <a:ea typeface="Arial"/>
                <a:cs typeface="Arial"/>
                <a:sym typeface="Arial"/>
              </a:rPr>
              <a:t>ANUNCIOS PARROQUIALES</a:t>
            </a:r>
            <a:endParaRPr/>
          </a:p>
        </p:txBody>
      </p:sp>
      <p:sp>
        <p:nvSpPr>
          <p:cNvPr id="157" name="Google Shape;157;p46"/>
          <p:cNvSpPr txBox="1"/>
          <p:nvPr>
            <p:ph idx="1" type="body"/>
          </p:nvPr>
        </p:nvSpPr>
        <p:spPr>
          <a:xfrm>
            <a:off x="253650" y="1070975"/>
            <a:ext cx="3820500" cy="55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ct val="86347"/>
              <a:buNone/>
            </a:pPr>
            <a:r>
              <a:rPr b="1" lang="en-CA" sz="6948">
                <a:latin typeface="Comic Sans MS"/>
                <a:ea typeface="Comic Sans MS"/>
                <a:cs typeface="Comic Sans MS"/>
                <a:sym typeface="Comic Sans MS"/>
              </a:rPr>
              <a:t>Padre </a:t>
            </a:r>
            <a:endParaRPr b="1" sz="6948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ct val="86347"/>
              <a:buFont typeface="Arial"/>
              <a:buNone/>
            </a:pPr>
            <a:r>
              <a:rPr b="1" lang="en-CA" sz="6948">
                <a:latin typeface="Comic Sans MS"/>
                <a:ea typeface="Comic Sans MS"/>
                <a:cs typeface="Comic Sans MS"/>
                <a:sym typeface="Comic Sans MS"/>
              </a:rPr>
              <a:t>Ramiro</a:t>
            </a:r>
            <a:endParaRPr b="1" sz="6948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7203"/>
              <a:buNone/>
            </a:pPr>
            <a:r>
              <a:rPr lang="en-CA" sz="6880">
                <a:latin typeface="Calibri"/>
                <a:ea typeface="Calibri"/>
                <a:cs typeface="Calibri"/>
                <a:sym typeface="Calibri"/>
              </a:rPr>
              <a:t>Viernes </a:t>
            </a:r>
            <a:endParaRPr sz="688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7203"/>
              <a:buNone/>
            </a:pPr>
            <a:r>
              <a:rPr lang="en-CA" sz="6880">
                <a:latin typeface="Calibri"/>
                <a:ea typeface="Calibri"/>
                <a:cs typeface="Calibri"/>
                <a:sym typeface="Calibri"/>
              </a:rPr>
              <a:t>7 de noviembre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Thème 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2024-06-20T20:40:17Z</dcterms:created>
  <dc:creator>Giovana Velarde</dc:creator>
</cp:coreProperties>
</file>