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</p:sldIdLst>
  <p:sldSz cy="6858000" cx="12192000"/>
  <p:notesSz cx="6858000" cy="9144000"/>
  <p:embeddedFontLst>
    <p:embeddedFont>
      <p:font typeface="Play"/>
      <p:regular r:id="rId88"/>
      <p:bold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0" roundtripDataSignature="AMtx7mgvKuZB+say+Tbiq+lpMBN9lXRy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42" Type="http://schemas.openxmlformats.org/officeDocument/2006/relationships/slide" Target="slides/slide38.xml"/><Relationship Id="rId86" Type="http://schemas.openxmlformats.org/officeDocument/2006/relationships/slide" Target="slides/slide82.xml"/><Relationship Id="rId41" Type="http://schemas.openxmlformats.org/officeDocument/2006/relationships/slide" Target="slides/slide37.xml"/><Relationship Id="rId85" Type="http://schemas.openxmlformats.org/officeDocument/2006/relationships/slide" Target="slides/slide81.xml"/><Relationship Id="rId44" Type="http://schemas.openxmlformats.org/officeDocument/2006/relationships/slide" Target="slides/slide40.xml"/><Relationship Id="rId88" Type="http://schemas.openxmlformats.org/officeDocument/2006/relationships/font" Target="fonts/Play-regular.fntdata"/><Relationship Id="rId43" Type="http://schemas.openxmlformats.org/officeDocument/2006/relationships/slide" Target="slides/slide39.xml"/><Relationship Id="rId87" Type="http://schemas.openxmlformats.org/officeDocument/2006/relationships/slide" Target="slides/slide8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9" Type="http://schemas.openxmlformats.org/officeDocument/2006/relationships/font" Target="fonts/Play-bold.fntdata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90" Type="http://customschemas.google.com/relationships/presentationmetadata" Target="metadata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9cf797cd7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9cf797cd7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introducción del Monitor y video del Papa</a:t>
            </a:r>
            <a:endParaRPr/>
          </a:p>
        </p:txBody>
      </p:sp>
      <p:sp>
        <p:nvSpPr>
          <p:cNvPr id="87" name="Google Shape;87;g39cf797cd7d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“Yo pecador”</a:t>
            </a:r>
            <a:endParaRPr/>
          </a:p>
        </p:txBody>
      </p:sp>
      <p:sp>
        <p:nvSpPr>
          <p:cNvPr id="146" name="Google Shape;14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58" name="Google Shape;15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65" name="Google Shape;16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73" name="Google Shape;17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80" name="Google Shape;18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Kyrie - canto “Señor ten piedad”</a:t>
            </a:r>
            <a:endParaRPr/>
          </a:p>
        </p:txBody>
      </p:sp>
      <p:sp>
        <p:nvSpPr>
          <p:cNvPr id="187" name="Google Shape;18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8c92e0bb3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348c92e0bb3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canto “Gloria”</a:t>
            </a:r>
            <a:endParaRPr/>
          </a:p>
        </p:txBody>
      </p:sp>
      <p:sp>
        <p:nvSpPr>
          <p:cNvPr id="198" name="Google Shape;19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8c92e0bb3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348c92e0bb3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entrada</a:t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8c92e0bb3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348c92e0bb3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8c92e0bb3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348c92e0bb3_0_2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8c92e0bb3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348c92e0bb3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8c92e0bb3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348c92e0bb3_0_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8c92e0bb3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348c92e0bb3_0_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8c92e0bb3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348c92e0bb3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8c92e0bb3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348c92e0bb3_0_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8c92e0bb3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348c92e0bb3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Primera Lectura</a:t>
            </a:r>
            <a:endParaRPr/>
          </a:p>
        </p:txBody>
      </p:sp>
      <p:sp>
        <p:nvSpPr>
          <p:cNvPr id="257" name="Google Shape;25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Salmo responsorial</a:t>
            </a:r>
            <a:endParaRPr/>
          </a:p>
        </p:txBody>
      </p:sp>
      <p:sp>
        <p:nvSpPr>
          <p:cNvPr id="262" name="Google Shape;26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8c92e0bb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348c92e0bb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Segunda Lectura</a:t>
            </a:r>
            <a:endParaRPr/>
          </a:p>
        </p:txBody>
      </p:sp>
      <p:sp>
        <p:nvSpPr>
          <p:cNvPr id="270" name="Google Shape;27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92d462e9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3492d462e9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“Aleluya”</a:t>
            </a:r>
            <a:endParaRPr/>
          </a:p>
        </p:txBody>
      </p:sp>
      <p:sp>
        <p:nvSpPr>
          <p:cNvPr id="278" name="Google Shape;278;g3492d462e9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Sigue/repetir canto “Aleluya”</a:t>
            </a:r>
            <a:endParaRPr/>
          </a:p>
        </p:txBody>
      </p:sp>
      <p:sp>
        <p:nvSpPr>
          <p:cNvPr id="286" name="Google Shape;28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48c92e0bb3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348c92e0bb3_0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48c92e0bb3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348c92e0bb3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40cfd68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3540cfd68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Evangelio</a:t>
            </a:r>
            <a:endParaRPr/>
          </a:p>
        </p:txBody>
      </p:sp>
      <p:sp>
        <p:nvSpPr>
          <p:cNvPr id="303" name="Google Shape;303;g3540cfd686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Homilía</a:t>
            </a:r>
            <a:endParaRPr/>
          </a:p>
        </p:txBody>
      </p:sp>
      <p:sp>
        <p:nvSpPr>
          <p:cNvPr id="308" name="Google Shape;30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Profesión de fe (Credo de Constantinopla)</a:t>
            </a:r>
            <a:endParaRPr/>
          </a:p>
        </p:txBody>
      </p:sp>
      <p:sp>
        <p:nvSpPr>
          <p:cNvPr id="317" name="Google Shape;317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22" name="Google Shape;32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30" name="Google Shape;33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8c92e0bb3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348c92e0bb3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37" name="Google Shape;33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44" name="Google Shape;344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51" name="Google Shape;35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58" name="Google Shape;358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65" name="Google Shape;36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2" name="Google Shape;372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9" name="Google Shape;379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86" name="Google Shape;386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93" name="Google Shape;393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00" name="Google Shape;400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8c92e0bb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48c92e0bb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07" name="Google Shape;407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14" name="Google Shape;414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21" name="Google Shape;421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28" name="Google Shape;428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Oraciones de los Fieles</a:t>
            </a:r>
            <a:endParaRPr/>
          </a:p>
        </p:txBody>
      </p:sp>
      <p:sp>
        <p:nvSpPr>
          <p:cNvPr id="435" name="Google Shape;435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Oraciones de los fieles (Te lo pedimos Señor)</a:t>
            </a:r>
            <a:endParaRPr/>
          </a:p>
        </p:txBody>
      </p:sp>
      <p:sp>
        <p:nvSpPr>
          <p:cNvPr id="440" name="Google Shape;440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Ofertorio</a:t>
            </a:r>
            <a:endParaRPr/>
          </a:p>
        </p:txBody>
      </p:sp>
      <p:sp>
        <p:nvSpPr>
          <p:cNvPr id="448" name="Google Shape;448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48c92e0bb3_0_3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g348c92e0bb3_0_3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48c92e0bb3_0_4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g348c92e0bb3_0_4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48c92e0bb3_0_4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g348c92e0bb3_0_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8c92e0bb3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348c92e0bb3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540cfd6865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g3540cfd6865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Ofertorio</a:t>
            </a:r>
            <a:endParaRPr/>
          </a:p>
        </p:txBody>
      </p:sp>
      <p:sp>
        <p:nvSpPr>
          <p:cNvPr id="471" name="Google Shape;471;g3540cfd6865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492d462e9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g3492d462e9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6" name="Google Shape;476;g3492d462e98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“Santo”</a:t>
            </a:r>
            <a:endParaRPr/>
          </a:p>
        </p:txBody>
      </p:sp>
      <p:sp>
        <p:nvSpPr>
          <p:cNvPr id="483" name="Google Shape;483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48c92e0bb3_0_4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7" name="Google Shape;487;g348c92e0bb3_0_4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48c92e0bb3_0_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g348c92e0bb3_0_4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“La paz con nosotros”</a:t>
            </a:r>
            <a:endParaRPr/>
          </a:p>
        </p:txBody>
      </p:sp>
      <p:sp>
        <p:nvSpPr>
          <p:cNvPr id="500" name="Google Shape;500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48c92e0bb3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4" name="Google Shape;504;g348c92e0bb3_0_5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48c92e0bb3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0" name="Google Shape;510;g348c92e0bb3_0_5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48c92e0bb3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6" name="Google Shape;516;g348c92e0bb3_0_5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48c92e0bb3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2" name="Google Shape;522;g348c92e0bb3_0_5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8c92e0bb3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348c92e0bb3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“Comunión”</a:t>
            </a:r>
            <a:endParaRPr/>
          </a:p>
        </p:txBody>
      </p:sp>
      <p:sp>
        <p:nvSpPr>
          <p:cNvPr id="529" name="Google Shape;529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48c92e0bb3_0_6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g348c92e0bb3_0_6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48c92e0bb3_0_6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9" name="Google Shape;539;g348c92e0bb3_0_6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48c92e0bb3_0_6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5" name="Google Shape;545;g348c92e0bb3_0_6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48c92e0bb3_0_6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1" name="Google Shape;551;g348c92e0bb3_0_6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Anuncios parroquiales</a:t>
            </a:r>
            <a:endParaRPr/>
          </a:p>
        </p:txBody>
      </p:sp>
      <p:sp>
        <p:nvSpPr>
          <p:cNvPr id="558" name="Google Shape;558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563" name="Google Shape;563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48c92e0bb3_0_7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7" name="Google Shape;567;g348c92e0bb3_0_7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48c92e0bb3_0_7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3" name="Google Shape;573;g348c92e0bb3_0_7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48c92e0bb3_0_7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9" name="Google Shape;579;g348c92e0bb3_0_7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8c92e0bb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48c92e0bb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48c92e0bb3_0_7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g348c92e0bb3_0_7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48c92e0bb3_0_7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1" name="Google Shape;591;g348c92e0bb3_0_7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48c92e0bb3_0_7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7" name="Google Shape;597;g348c92e0bb3_0_7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492d462e98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g3492d462e98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fin</a:t>
            </a:r>
            <a:endParaRPr/>
          </a:p>
        </p:txBody>
      </p:sp>
      <p:sp>
        <p:nvSpPr>
          <p:cNvPr id="604" name="Google Shape;604;g3492d462e98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8c92e0bb3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348c92e0bb3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5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4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9cf797cd7d_1_0"/>
          <p:cNvSpPr txBox="1"/>
          <p:nvPr/>
        </p:nvSpPr>
        <p:spPr>
          <a:xfrm>
            <a:off x="394250" y="1515900"/>
            <a:ext cx="955200" cy="51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n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v</a:t>
            </a: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5</a:t>
            </a:r>
            <a:endParaRPr b="0" i="0" sz="1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g39cf797cd7d_1_0"/>
          <p:cNvGrpSpPr/>
          <p:nvPr/>
        </p:nvGrpSpPr>
        <p:grpSpPr>
          <a:xfrm>
            <a:off x="394071" y="224258"/>
            <a:ext cx="517577" cy="981419"/>
            <a:chOff x="4251441" y="496673"/>
            <a:chExt cx="434100" cy="823200"/>
          </a:xfrm>
        </p:grpSpPr>
        <p:sp>
          <p:nvSpPr>
            <p:cNvPr id="91" name="Google Shape;91;g39cf797cd7d_1_0"/>
            <p:cNvSpPr/>
            <p:nvPr/>
          </p:nvSpPr>
          <p:spPr>
            <a:xfrm>
              <a:off x="4416287" y="496673"/>
              <a:ext cx="104700" cy="8232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39cf797cd7d_1_0"/>
            <p:cNvSpPr/>
            <p:nvPr/>
          </p:nvSpPr>
          <p:spPr>
            <a:xfrm rot="5400000">
              <a:off x="4416741" y="532382"/>
              <a:ext cx="103500" cy="4341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g39cf797cd7d_1_0"/>
          <p:cNvSpPr txBox="1"/>
          <p:nvPr/>
        </p:nvSpPr>
        <p:spPr>
          <a:xfrm>
            <a:off x="1474950" y="0"/>
            <a:ext cx="92850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Conmemoración de </a:t>
            </a:r>
            <a:b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Todos los Fieles Difuntos</a:t>
            </a:r>
            <a:endParaRPr b="0" i="0" sz="5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g39cf797cd7d_1_0"/>
          <p:cNvSpPr txBox="1"/>
          <p:nvPr/>
        </p:nvSpPr>
        <p:spPr>
          <a:xfrm>
            <a:off x="10963400" y="1465800"/>
            <a:ext cx="845400" cy="53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2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2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2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2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sz="32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C </a:t>
            </a:r>
            <a:endParaRPr b="0" i="0" sz="1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39cf797cd7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128" y="1429800"/>
            <a:ext cx="8707736" cy="54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/>
          <p:nvPr/>
        </p:nvSpPr>
        <p:spPr>
          <a:xfrm>
            <a:off x="345647" y="651493"/>
            <a:ext cx="1148499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confieso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 todopoderoso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ante ustedes hermanos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/>
        </p:nvSpPr>
        <p:spPr>
          <a:xfrm>
            <a:off x="345647" y="651493"/>
            <a:ext cx="1148499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he pecado mucho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pensamiento,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palabra,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obra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omisión.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gran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culpa.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r qué los católicos nos damos tres golpes en el pecho durante el “Yo  Pecador”?" id="169" name="Google Shape;1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7601" y="1058516"/>
            <a:ext cx="4343475" cy="3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/>
        </p:nvSpPr>
        <p:spPr>
          <a:xfrm>
            <a:off x="345647" y="651493"/>
            <a:ext cx="114849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eso ruego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santa María siempre virgen,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ángeles,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santos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/>
        </p:nvSpPr>
        <p:spPr>
          <a:xfrm>
            <a:off x="345650" y="651499"/>
            <a:ext cx="114849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 ustedes hermanos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intercedan por mí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nuestro Señor.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8c92e0bb3_0_1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KYRIE</a:t>
            </a:r>
            <a:endParaRPr/>
          </a:p>
        </p:txBody>
      </p:sp>
      <p:sp>
        <p:nvSpPr>
          <p:cNvPr id="194" name="Google Shape;194;g348c92e0bb3_0_1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8c92e0bb3_0_19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48c92e0bb3_0_19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Gloria a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en el cielo</a:t>
            </a:r>
            <a:endParaRPr sz="8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y en la tierra paz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a los hombres que ama el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8c92e0bb3_0_19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48c92e0bb3_0_19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Por tu inmensa gloria te alabamos,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te bendecimos,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te adoramos,</a:t>
            </a:r>
            <a:endParaRPr sz="8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8c92e0bb3_0_20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48c92e0bb3_0_20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te glorificamos, </a:t>
            </a:r>
            <a:br>
              <a:rPr lang="en-CA" sz="83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te damos gracias, </a:t>
            </a:r>
            <a:br>
              <a:rPr lang="en-CA" sz="83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 Dios</a:t>
            </a: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sz="8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Rey celestial</a:t>
            </a: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3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Padre todopoderoso</a:t>
            </a: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3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8c92e0bb3_0_20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48c92e0bb3_0_20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93023"/>
              <a:buNone/>
            </a:pP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 Hijo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único,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 Dios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del Padre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8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8c92e0bb3_0_2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48c92e0bb3_0_2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que quitas el pecado del mundo,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8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8c92e0bb3_0_21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48c92e0bb3_0_21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que quitas el pecado del mundo, </a:t>
            </a:r>
            <a:endParaRPr sz="8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atiende nuestra súplica.</a:t>
            </a:r>
            <a:endParaRPr sz="8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8c92e0bb3_0_22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48c92e0bb3_0_22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que estás sentado a la derecha del Padre, </a:t>
            </a:r>
            <a:br>
              <a:rPr lang="en-CA" sz="8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8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8c92e0bb3_0_2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48c92e0bb3_0_2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90741"/>
              <a:buNone/>
            </a:pP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Porque sólo </a:t>
            </a: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eres santo. </a:t>
            </a:r>
            <a:br>
              <a:rPr lang="en-CA" sz="8816">
                <a:latin typeface="Calibri"/>
                <a:ea typeface="Calibri"/>
                <a:cs typeface="Calibri"/>
                <a:sym typeface="Calibri"/>
              </a:rPr>
            </a:b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Sólo </a:t>
            </a: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Señor.</a:t>
            </a:r>
            <a:br>
              <a:rPr lang="en-CA" sz="8816">
                <a:latin typeface="Calibri"/>
                <a:ea typeface="Calibri"/>
                <a:cs typeface="Calibri"/>
                <a:sym typeface="Calibri"/>
              </a:rPr>
            </a:b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Sólo </a:t>
            </a: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Altísimo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816">
                <a:latin typeface="Calibri"/>
                <a:ea typeface="Calibri"/>
                <a:cs typeface="Calibri"/>
                <a:sym typeface="Calibri"/>
              </a:rPr>
            </a:b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.</a:t>
            </a:r>
            <a:endParaRPr sz="8816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48c92e0bb3_0_23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48c92e0bb3_0_23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Con el </a:t>
            </a: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Espíritu Santo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CA" sz="8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en la gloria de </a:t>
            </a: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Padre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Amén.</a:t>
            </a:r>
            <a:endParaRPr sz="8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64" name="Google Shape;264;p13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3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Job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19, 1. 23-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PRIMERA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8c92e0bb3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06" name="Google Shape;106;g348c92e0bb3_0_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Venimos hoy a tu altar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a cantarte Señor,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pues Tú eres la alegría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 nuestro corazón.</a:t>
            </a:r>
            <a:endParaRPr sz="8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72" name="Google Shape;272;p15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5"/>
          <p:cNvSpPr txBox="1"/>
          <p:nvPr/>
        </p:nvSpPr>
        <p:spPr>
          <a:xfrm>
            <a:off x="1011163" y="1279765"/>
            <a:ext cx="9956700" cy="40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Salmo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24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CA" sz="7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ti</a:t>
            </a:r>
            <a:r>
              <a:rPr b="0" i="1" lang="en-CA" sz="7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Señor, </a:t>
            </a:r>
            <a:br>
              <a:rPr b="0" i="1" lang="en-CA" sz="7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CA" sz="7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levanto mi alma.</a:t>
            </a:r>
            <a:endParaRPr b="0" i="1" sz="115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-2" y="0"/>
            <a:ext cx="10664689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SALMO RESPONSORIAL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80" name="Google Shape;280;g3492d462e98_0_0"/>
          <p:cNvPicPr preferRelativeResize="0"/>
          <p:nvPr/>
        </p:nvPicPr>
        <p:blipFill rotWithShape="1">
          <a:blip r:embed="rId3">
            <a:alphaModFix amt="70000"/>
          </a:blip>
          <a:srcRect b="0" l="2742" r="0" t="0"/>
          <a:stretch/>
        </p:blipFill>
        <p:spPr>
          <a:xfrm>
            <a:off x="15446" y="601317"/>
            <a:ext cx="12169932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492d462e98_0_0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Filipenses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3,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492d462e98_0_0"/>
          <p:cNvSpPr txBox="1"/>
          <p:nvPr/>
        </p:nvSpPr>
        <p:spPr>
          <a:xfrm>
            <a:off x="-2" y="0"/>
            <a:ext cx="121698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SEGUNDA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48c92e0bb3_0_3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ALELUYA</a:t>
            </a:r>
            <a:endParaRPr/>
          </a:p>
        </p:txBody>
      </p:sp>
      <p:sp>
        <p:nvSpPr>
          <p:cNvPr id="293" name="Google Shape;293;g348c92e0bb3_0_3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</a:t>
            </a:r>
            <a:endParaRPr sz="8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8c92e0bb3_0_31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ALELUYA</a:t>
            </a:r>
            <a:endParaRPr/>
          </a:p>
        </p:txBody>
      </p:sp>
      <p:sp>
        <p:nvSpPr>
          <p:cNvPr id="299" name="Google Shape;299;g348c92e0bb3_0_31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</a:t>
            </a:r>
            <a:endParaRPr sz="8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310" name="Google Shape;310;p18"/>
          <p:cNvPicPr preferRelativeResize="0"/>
          <p:nvPr/>
        </p:nvPicPr>
        <p:blipFill rotWithShape="1">
          <a:blip r:embed="rId3">
            <a:alphaModFix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 txBox="1"/>
          <p:nvPr/>
        </p:nvSpPr>
        <p:spPr>
          <a:xfrm>
            <a:off x="1147971" y="1543152"/>
            <a:ext cx="9660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San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Mateo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25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31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EVANGELIO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1702917" y="478011"/>
            <a:ext cx="1825487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/>
          <p:nvPr/>
        </p:nvSpPr>
        <p:spPr>
          <a:xfrm>
            <a:off x="540119" y="1720840"/>
            <a:ext cx="6302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Credo de </a:t>
            </a:r>
            <a:b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Nicea - Constantinopla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PROFESIÓN DE FE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025" y="346"/>
            <a:ext cx="50629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"/>
          <p:cNvSpPr txBox="1"/>
          <p:nvPr/>
        </p:nvSpPr>
        <p:spPr>
          <a:xfrm>
            <a:off x="159700" y="651500"/>
            <a:ext cx="118842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Dios,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todopoderoso,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Creador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del cielo y de la tierra,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todo lo visible y lo invisible.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8c92e0bb3_0_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12" name="Google Shape;112;g348c92e0bb3_0_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</a:pP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Tú hicistes los cielos.</a:t>
            </a:r>
            <a:endParaRPr sz="238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</a:pP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Lo llenas de estrellas, </a:t>
            </a:r>
            <a:br>
              <a:rPr lang="en-CA" sz="612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de luz y calor.</a:t>
            </a:r>
            <a:endParaRPr sz="238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</a:pP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Tú pintastes la aurora,</a:t>
            </a:r>
            <a:endParaRPr sz="238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</a:pP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Hicistes las nubes, </a:t>
            </a:r>
            <a:br>
              <a:rPr lang="en-CA" sz="612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las puestas de sol.</a:t>
            </a:r>
            <a:endParaRPr sz="238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/>
          <p:nvPr/>
        </p:nvSpPr>
        <p:spPr>
          <a:xfrm>
            <a:off x="345646" y="651493"/>
            <a:ext cx="115515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Señor,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Jesucristo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 único de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nacido del Padre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antes de todos los siglos.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de Dios,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Luz de Luz,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verdadero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Dios verdadero,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"/>
          <p:cNvSpPr txBox="1"/>
          <p:nvPr/>
        </p:nvSpPr>
        <p:spPr>
          <a:xfrm>
            <a:off x="269450" y="651500"/>
            <a:ext cx="117606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engendrado, no creado,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la misma naturaleza del Padre,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quien todo fue hecho;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por nosotros los hombres,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salvación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bajó del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/>
          <p:cNvSpPr txBox="1"/>
          <p:nvPr/>
        </p:nvSpPr>
        <p:spPr>
          <a:xfrm>
            <a:off x="206675" y="651500"/>
            <a:ext cx="117744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obra del </a:t>
            </a:r>
            <a:b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 encarnó de María,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Virgen,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se hizo hombre;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"/>
          <p:cNvSpPr txBox="1"/>
          <p:nvPr/>
        </p:nvSpPr>
        <p:spPr>
          <a:xfrm>
            <a:off x="345650" y="651503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causa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fue crucificado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 tiempos de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Poncio Pilato;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0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padeció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fue sepultado,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resucitó al tercer día,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según las Escrituras,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0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/>
          <p:nvPr/>
        </p:nvSpPr>
        <p:spPr>
          <a:xfrm>
            <a:off x="345647" y="651493"/>
            <a:ext cx="11484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subió al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está sentado a la derecha del </a:t>
            </a:r>
            <a:r>
              <a:rPr b="1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/>
          <p:nvPr/>
        </p:nvSpPr>
        <p:spPr>
          <a:xfrm>
            <a:off x="345650" y="651502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 nuevo vendrá con gloria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juzgar a vivos y muertos,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 reino no tendrá fin.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2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/>
        </p:nvSpPr>
        <p:spPr>
          <a:xfrm>
            <a:off x="345650" y="651502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Señor y dador de vida,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procede del Padre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del Hijo,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8c92e0bb3_0_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18" name="Google Shape;118;g348c92e0bb3_0_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Venimos hoy a tu altar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a cantarte Señor,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pues Tú eres la alegría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 nuestro corazón.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con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recibe una misma adoración y gloria,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que habló por los profetas.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la </a:t>
            </a: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Iglesia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que es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santa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católica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apostólica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 txBox="1"/>
          <p:nvPr/>
        </p:nvSpPr>
        <p:spPr>
          <a:xfrm>
            <a:off x="345647" y="651493"/>
            <a:ext cx="11484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Confieso que hay </a:t>
            </a:r>
            <a:b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 solo bautismo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perdón de los pecados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 txBox="1"/>
          <p:nvPr/>
        </p:nvSpPr>
        <p:spPr>
          <a:xfrm>
            <a:off x="191025" y="651500"/>
            <a:ext cx="117744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Espero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resurrección de los muertos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vida del mundo futuro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t/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Amén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9"/>
          <p:cNvSpPr txBox="1"/>
          <p:nvPr/>
        </p:nvSpPr>
        <p:spPr>
          <a:xfrm>
            <a:off x="349688" y="1544750"/>
            <a:ext cx="6462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i="1" lang="en-CA" sz="6600">
                <a:solidFill>
                  <a:schemeClr val="lt1"/>
                </a:solidFill>
              </a:rPr>
              <a:t>Te rogamos</a:t>
            </a:r>
            <a:r>
              <a:rPr b="0" i="1" lang="en-CA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CA" sz="6600">
                <a:solidFill>
                  <a:schemeClr val="lt1"/>
                </a:solidFill>
              </a:rPr>
              <a:t>óyenos</a:t>
            </a:r>
            <a:r>
              <a:rPr b="0" i="1" lang="en-CA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ORACIONES DE LOS FIELES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 hay ninguna descripción de la foto disponible." id="444" name="Google Shape;444;p39"/>
          <p:cNvPicPr preferRelativeResize="0"/>
          <p:nvPr/>
        </p:nvPicPr>
        <p:blipFill rotWithShape="1">
          <a:blip r:embed="rId3">
            <a:alphaModFix/>
          </a:blip>
          <a:srcRect b="1216" l="2718" r="1475" t="1286"/>
          <a:stretch/>
        </p:blipFill>
        <p:spPr>
          <a:xfrm>
            <a:off x="7161117" y="0"/>
            <a:ext cx="50287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48c92e0bb3_0_39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EN SU MESA HAY AMOR</a:t>
            </a:r>
            <a:endParaRPr/>
          </a:p>
        </p:txBody>
      </p:sp>
      <p:sp>
        <p:nvSpPr>
          <p:cNvPr id="455" name="Google Shape;455;g348c92e0bb3_0_39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 nos ha reunido junto a Él.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 nos ha invitado a estar con Él.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141"/>
              <a:buNone/>
            </a:pP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En su mesa hay amor, la promesa del perdón.</a:t>
            </a:r>
            <a:br>
              <a:rPr lang="en-CA" sz="7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Y en el vino y pan, su corazón. 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48c92e0bb3_0_40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EN SU MESA HAY AMOR</a:t>
            </a:r>
            <a:endParaRPr/>
          </a:p>
        </p:txBody>
      </p:sp>
      <p:sp>
        <p:nvSpPr>
          <p:cNvPr id="461" name="Google Shape;461;g348c92e0bb3_0_40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Cuando,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tu voz llega en silencio a mi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y mis hermanos me hablan de Ti, sé que a mi lado estás.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 sientas junto a mí.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Acoges mi vida y mi oración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48c92e0bb3_0_40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EN SU MESA HAY AMOR</a:t>
            </a:r>
            <a:endParaRPr/>
          </a:p>
        </p:txBody>
      </p:sp>
      <p:sp>
        <p:nvSpPr>
          <p:cNvPr id="467" name="Google Shape;467;g348c92e0bb3_0_40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 nos ha reunido junto a Él.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 nos ha invitado a estar con Él.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141"/>
              <a:buNone/>
            </a:pP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En su mesa hay amor, la promesa del perdón. </a:t>
            </a:r>
            <a:br>
              <a:rPr lang="en-CA" sz="7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Y en el vino y pan, su corazón.(2v)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8c92e0bb3_0_1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24" name="Google Shape;124;g348c92e0bb3_0_1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Tú creastes la risa,</a:t>
            </a:r>
            <a:endParaRPr sz="6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la paz y la dicha, </a:t>
            </a:r>
            <a:br>
              <a:rPr lang="en-CA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la felicidad.</a:t>
            </a:r>
            <a:endParaRPr sz="6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Tú, al darnos la vida,                 </a:t>
            </a:r>
            <a:endParaRPr sz="6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nos das tus riquezas, </a:t>
            </a:r>
            <a:br>
              <a:rPr lang="en-CA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tu eterna amistad.</a:t>
            </a:r>
            <a:endParaRPr sz="6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492d462e98_0_13"/>
          <p:cNvSpPr txBox="1"/>
          <p:nvPr/>
        </p:nvSpPr>
        <p:spPr>
          <a:xfrm>
            <a:off x="345650" y="492850"/>
            <a:ext cx="114849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Señor reciba de tus manos este sacrificio,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alabanza y gloria de su nombre,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nuestro bien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el de toda su santa Iglesia.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3492d462e98_0_1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LITURGIA EUCARíSTICA - OFERTORIO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48c92e0bb3_0_48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 SINAI</a:t>
            </a:r>
            <a:endParaRPr/>
          </a:p>
        </p:txBody>
      </p:sp>
      <p:sp>
        <p:nvSpPr>
          <p:cNvPr id="490" name="Google Shape;490;g348c92e0bb3_0_48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SANTO, SANTO, SANTO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ES EL </a:t>
            </a:r>
            <a:r>
              <a:rPr lang="en-CA" sz="78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 DIOS </a:t>
            </a: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DEL UNIVERSO.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LLENOS ESTÁN EL CIELO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Y LA TIERRA DE TU GLORIA.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48c92e0bb3_0_49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 SINAI</a:t>
            </a:r>
            <a:endParaRPr/>
          </a:p>
        </p:txBody>
      </p:sp>
      <p:sp>
        <p:nvSpPr>
          <p:cNvPr id="496" name="Google Shape;496;g348c92e0bb3_0_49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HOSANNA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EN EL CIELO.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BENDITO EL QUE VIENE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EN EL NOMBRE DEL </a:t>
            </a:r>
            <a:r>
              <a:rPr lang="en-CA" sz="78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HOSANNA EN EL CIELO.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48c92e0bb3_0_57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07" name="Google Shape;507;g348c92e0bb3_0_57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del mundo, 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90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48c92e0bb3_0_57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13" name="Google Shape;513;g348c92e0bb3_0_57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del mundo, 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9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48c92e0bb3_0_58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19" name="Google Shape;519;g348c92e0bb3_0_58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del mundo,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danos la paz.</a:t>
            </a:r>
            <a:endParaRPr sz="90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48c92e0bb3_0_58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25" name="Google Shape;525;g348c92e0bb3_0_585"/>
          <p:cNvSpPr txBox="1"/>
          <p:nvPr>
            <p:ph idx="1" type="body"/>
          </p:nvPr>
        </p:nvSpPr>
        <p:spPr>
          <a:xfrm>
            <a:off x="222325" y="542250"/>
            <a:ext cx="116649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7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8c92e0bb3_0_2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30" name="Google Shape;130;g348c92e0bb3_0_2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Venimos hoy a tu altar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a cantarte Señor,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pues Tú eres la alegría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 nuestro corazón.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48c92e0bb3_0_66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36" name="Google Shape;536;g348c92e0bb3_0_66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Cada vez que te recibo,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algo grande pasa en mí.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Cada vez que estoy contigo, mi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me acerco un poco más a Ti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48c92e0bb3_0_67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42" name="Google Shape;542;g348c92e0bb3_0_67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Porque en la hostia estás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mi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de verdad.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Estoy a un paso del cielo aquí.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Estoy a un paso del cielo, sí.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48c92e0bb3_0_67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48" name="Google Shape;548;g348c92e0bb3_0_67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De tanto amor te entregarás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en la cruz y en el altar.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Tu cuerpo está. Tu sangre das.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Tu alma y tu divinidad.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Todo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escondido en un pan.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48c92e0bb3_0_68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54" name="Google Shape;554;g348c92e0bb3_0_68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Al comulgar me abrazará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Santa Trinidad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Me inundará. Me amará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con su alma y su divinidad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todo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para mí en el pan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48c92e0bb3_0_76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70" name="Google Shape;570;g348c92e0bb3_0_76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, toma mi vida nueva.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Antes de que la espera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desgaste años en mi.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Estoy dispuesto a lo que quieras. No importa lo que sea. Tú llámame a servir.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48c92e0bb3_0_76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76" name="Google Shape;576;g348c92e0bb3_0_76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Llévame donde los hombres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tus palabras.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mis ganas de vivir.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esperanza.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alegría.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Simplemente  por no saber de Ti.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48c92e0bb3_0_77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82" name="Google Shape;582;g348c92e0bb3_0_77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Te doy mi corazón sincero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para gritar sin miedo tu grandeza </a:t>
            </a:r>
            <a:r>
              <a:rPr lang="en-CA" sz="7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Tendré mis manos sin cansancio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tu historia entre mis labios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y fuerza en la oración.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8c92e0bb3_0_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36" name="Google Shape;136;g348c92e0bb3_0_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Tú nos diste a tu madre,</a:t>
            </a:r>
            <a:endParaRPr sz="6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nos diste tu cuerpo, </a:t>
            </a:r>
            <a:br>
              <a:rPr lang="en-CA" sz="61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tu sangre es majar.</a:t>
            </a:r>
            <a:endParaRPr sz="6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Tú nos diste esperanza,                 </a:t>
            </a:r>
            <a:endParaRPr sz="6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la fe y nos hicistes, </a:t>
            </a:r>
            <a:br>
              <a:rPr lang="en-CA" sz="61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capaces de amar.</a:t>
            </a:r>
            <a:endParaRPr sz="61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48c92e0bb3_0_77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88" name="Google Shape;588;g348c92e0bb3_0_77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Llévame donde los hombres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tus palabras.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mis ganas de vivir.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esperanza.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alegría.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Simplemente  por no saber de Ti.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48c92e0bb3_0_78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94" name="Google Shape;594;g348c92e0bb3_0_78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Y así en marcha iré cantando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por pueblos predicando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lo bello que es tu amor.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tengo alma misionera.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Condúceme a la tierra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que tenga sed de Ti.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48c92e0bb3_0_78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600" name="Google Shape;600;g348c92e0bb3_0_78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Llévame donde los hombres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tus palabras.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mis ganas de vivir.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esperanza.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alegría.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Simplemente  por no saber de Ti.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g3492d462e98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230" y="2450104"/>
            <a:ext cx="3625543" cy="195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8c92e0bb3_0_3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42" name="Google Shape;142;g348c92e0bb3_0_3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Venimos hoy a tu altar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a cantarte Señor,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pues Tú eres la alegría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 nuestro corazón.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2024-06-20T20:40:17Z</dcterms:created>
  <dc:creator>Giovana Velarde</dc:creator>
</cp:coreProperties>
</file>