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93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97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95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9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9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90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98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9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68.xml"/>
  <Override ContentType="application/vnd.openxmlformats-officedocument.presentationml.slide+xml" PartName="/ppt/slides/slide94.xml"/>
  <Override ContentType="application/vnd.openxmlformats-officedocument.presentationml.slide+xml" PartName="/ppt/slides/slide84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53.xml"/>
  <Override ContentType="application/vnd.openxmlformats-officedocument.presentationml.slide+xml" PartName="/ppt/slides/slide96.xml"/>
  <Override ContentType="application/vnd.openxmlformats-officedocument.presentationml.slide+xml" PartName="/ppt/slides/slide48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2.xml"/>
  <Override ContentType="application/vnd.openxmlformats-officedocument.presentationml.slide+xml" PartName="/ppt/slides/slide98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89.xml"/>
  <Override ContentType="application/vnd.openxmlformats-officedocument.presentationml.slide+xml" PartName="/ppt/slides/slide76.xml"/>
  <Override ContentType="application/vnd.openxmlformats-officedocument.presentationml.slide+xml" PartName="/ppt/slides/slide63.xml"/>
  <Override ContentType="application/vnd.openxmlformats-officedocument.presentationml.slide+xml" PartName="/ppt/slides/slide93.xml"/>
  <Override ContentType="application/vnd.openxmlformats-officedocument.presentationml.slide+xml" PartName="/ppt/slides/slide80.xml"/>
  <Override ContentType="application/vnd.openxmlformats-officedocument.presentationml.slide+xml" PartName="/ppt/slides/slide61.xml"/>
  <Override ContentType="application/vnd.openxmlformats-officedocument.presentationml.slide+xml" PartName="/ppt/slides/slide91.xml"/>
  <Override ContentType="application/vnd.openxmlformats-officedocument.presentationml.slide+xml" PartName="/ppt/slides/slide31.xml"/>
  <Override ContentType="application/vnd.openxmlformats-officedocument.presentationml.slide+xml" PartName="/ppt/slides/slide87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9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42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97.xml"/>
  <Override ContentType="application/vnd.openxmlformats-officedocument.presentationml.slide+xml" PartName="/ppt/slides/slide11.xml"/>
  <Override ContentType="application/vnd.openxmlformats-officedocument.presentationml.slide+xml" PartName="/ppt/slides/slide6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79.xml"/>
  <Override ContentType="application/vnd.openxmlformats-officedocument.presentationml.slide+xml" PartName="/ppt/slides/slide49.xml"/>
  <Override ContentType="application/vnd.openxmlformats-officedocument.presentationml.slide+xml" PartName="/ppt/slides/slide83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3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47.xml"/>
  <Override ContentType="application/vnd.openxmlformats-officedocument.presentationml.slide+xml" PartName="/ppt/slides/slide21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90.xml"/>
  <Override ContentType="application/vnd.openxmlformats-officedocument.presentationml.slide+xml" PartName="/ppt/slides/slide8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88.xml"/>
  <Override ContentType="application/vnd.openxmlformats-officedocument.presentationml.slide+xml" PartName="/ppt/slides/slide92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  <p:sldId id="326" r:id="rId75"/>
    <p:sldId id="327" r:id="rId76"/>
    <p:sldId id="328" r:id="rId77"/>
    <p:sldId id="329" r:id="rId78"/>
    <p:sldId id="330" r:id="rId79"/>
    <p:sldId id="331" r:id="rId80"/>
    <p:sldId id="332" r:id="rId81"/>
    <p:sldId id="333" r:id="rId82"/>
    <p:sldId id="334" r:id="rId83"/>
    <p:sldId id="335" r:id="rId84"/>
    <p:sldId id="336" r:id="rId85"/>
    <p:sldId id="337" r:id="rId86"/>
    <p:sldId id="338" r:id="rId87"/>
    <p:sldId id="339" r:id="rId88"/>
    <p:sldId id="340" r:id="rId89"/>
    <p:sldId id="341" r:id="rId90"/>
    <p:sldId id="342" r:id="rId91"/>
    <p:sldId id="343" r:id="rId92"/>
    <p:sldId id="344" r:id="rId93"/>
    <p:sldId id="345" r:id="rId94"/>
    <p:sldId id="346" r:id="rId95"/>
    <p:sldId id="347" r:id="rId96"/>
    <p:sldId id="348" r:id="rId97"/>
    <p:sldId id="349" r:id="rId98"/>
    <p:sldId id="350" r:id="rId99"/>
    <p:sldId id="351" r:id="rId100"/>
    <p:sldId id="352" r:id="rId101"/>
    <p:sldId id="353" r:id="rId102"/>
  </p:sldIdLst>
  <p:sldSz cy="6858000" cx="12192000"/>
  <p:notesSz cx="6858000" cy="9144000"/>
  <p:embeddedFontLst>
    <p:embeddedFont>
      <p:font typeface="Play"/>
      <p:regular r:id="rId103"/>
      <p:bold r:id="rId10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05" roundtripDataSignature="AMtx7mhJifMMZV1a+lHHfyD3s9rin68JW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05" Type="http://customschemas.google.com/relationships/presentationmetadata" Target="metadata"/><Relationship Id="rId104" Type="http://schemas.openxmlformats.org/officeDocument/2006/relationships/font" Target="fonts/Play-bold.fntdata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103" Type="http://schemas.openxmlformats.org/officeDocument/2006/relationships/font" Target="fonts/Play-regular.fntdata"/><Relationship Id="rId102" Type="http://schemas.openxmlformats.org/officeDocument/2006/relationships/slide" Target="slides/slide98.xml"/><Relationship Id="rId101" Type="http://schemas.openxmlformats.org/officeDocument/2006/relationships/slide" Target="slides/slide97.xml"/><Relationship Id="rId100" Type="http://schemas.openxmlformats.org/officeDocument/2006/relationships/slide" Target="slides/slide96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95" Type="http://schemas.openxmlformats.org/officeDocument/2006/relationships/slide" Target="slides/slide91.xml"/><Relationship Id="rId94" Type="http://schemas.openxmlformats.org/officeDocument/2006/relationships/slide" Target="slides/slide90.xml"/><Relationship Id="rId97" Type="http://schemas.openxmlformats.org/officeDocument/2006/relationships/slide" Target="slides/slide93.xml"/><Relationship Id="rId96" Type="http://schemas.openxmlformats.org/officeDocument/2006/relationships/slide" Target="slides/slide92.xml"/><Relationship Id="rId11" Type="http://schemas.openxmlformats.org/officeDocument/2006/relationships/slide" Target="slides/slide7.xml"/><Relationship Id="rId99" Type="http://schemas.openxmlformats.org/officeDocument/2006/relationships/slide" Target="slides/slide95.xml"/><Relationship Id="rId10" Type="http://schemas.openxmlformats.org/officeDocument/2006/relationships/slide" Target="slides/slide6.xml"/><Relationship Id="rId98" Type="http://schemas.openxmlformats.org/officeDocument/2006/relationships/slide" Target="slides/slide94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91" Type="http://schemas.openxmlformats.org/officeDocument/2006/relationships/slide" Target="slides/slide87.xml"/><Relationship Id="rId90" Type="http://schemas.openxmlformats.org/officeDocument/2006/relationships/slide" Target="slides/slide86.xml"/><Relationship Id="rId93" Type="http://schemas.openxmlformats.org/officeDocument/2006/relationships/slide" Target="slides/slide89.xml"/><Relationship Id="rId92" Type="http://schemas.openxmlformats.org/officeDocument/2006/relationships/slide" Target="slides/slide8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84" Type="http://schemas.openxmlformats.org/officeDocument/2006/relationships/slide" Target="slides/slide80.xml"/><Relationship Id="rId83" Type="http://schemas.openxmlformats.org/officeDocument/2006/relationships/slide" Target="slides/slide79.xml"/><Relationship Id="rId86" Type="http://schemas.openxmlformats.org/officeDocument/2006/relationships/slide" Target="slides/slide82.xml"/><Relationship Id="rId85" Type="http://schemas.openxmlformats.org/officeDocument/2006/relationships/slide" Target="slides/slide81.xml"/><Relationship Id="rId88" Type="http://schemas.openxmlformats.org/officeDocument/2006/relationships/slide" Target="slides/slide84.xml"/><Relationship Id="rId87" Type="http://schemas.openxmlformats.org/officeDocument/2006/relationships/slide" Target="slides/slide83.xml"/><Relationship Id="rId89" Type="http://schemas.openxmlformats.org/officeDocument/2006/relationships/slide" Target="slides/slide85.xml"/><Relationship Id="rId80" Type="http://schemas.openxmlformats.org/officeDocument/2006/relationships/slide" Target="slides/slide76.xml"/><Relationship Id="rId82" Type="http://schemas.openxmlformats.org/officeDocument/2006/relationships/slide" Target="slides/slide78.xml"/><Relationship Id="rId81" Type="http://schemas.openxmlformats.org/officeDocument/2006/relationships/slide" Target="slides/slide7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73" Type="http://schemas.openxmlformats.org/officeDocument/2006/relationships/slide" Target="slides/slide69.xml"/><Relationship Id="rId72" Type="http://schemas.openxmlformats.org/officeDocument/2006/relationships/slide" Target="slides/slide68.xml"/><Relationship Id="rId75" Type="http://schemas.openxmlformats.org/officeDocument/2006/relationships/slide" Target="slides/slide71.xml"/><Relationship Id="rId74" Type="http://schemas.openxmlformats.org/officeDocument/2006/relationships/slide" Target="slides/slide70.xml"/><Relationship Id="rId77" Type="http://schemas.openxmlformats.org/officeDocument/2006/relationships/slide" Target="slides/slide73.xml"/><Relationship Id="rId76" Type="http://schemas.openxmlformats.org/officeDocument/2006/relationships/slide" Target="slides/slide72.xml"/><Relationship Id="rId79" Type="http://schemas.openxmlformats.org/officeDocument/2006/relationships/slide" Target="slides/slide75.xml"/><Relationship Id="rId78" Type="http://schemas.openxmlformats.org/officeDocument/2006/relationships/slide" Target="slides/slide74.xml"/><Relationship Id="rId71" Type="http://schemas.openxmlformats.org/officeDocument/2006/relationships/slide" Target="slides/slide67.xml"/><Relationship Id="rId70" Type="http://schemas.openxmlformats.org/officeDocument/2006/relationships/slide" Target="slides/slide66.xml"/><Relationship Id="rId62" Type="http://schemas.openxmlformats.org/officeDocument/2006/relationships/slide" Target="slides/slide58.xml"/><Relationship Id="rId61" Type="http://schemas.openxmlformats.org/officeDocument/2006/relationships/slide" Target="slides/slide57.xml"/><Relationship Id="rId64" Type="http://schemas.openxmlformats.org/officeDocument/2006/relationships/slide" Target="slides/slide60.xml"/><Relationship Id="rId63" Type="http://schemas.openxmlformats.org/officeDocument/2006/relationships/slide" Target="slides/slide59.xml"/><Relationship Id="rId66" Type="http://schemas.openxmlformats.org/officeDocument/2006/relationships/slide" Target="slides/slide62.xml"/><Relationship Id="rId65" Type="http://schemas.openxmlformats.org/officeDocument/2006/relationships/slide" Target="slides/slide61.xml"/><Relationship Id="rId68" Type="http://schemas.openxmlformats.org/officeDocument/2006/relationships/slide" Target="slides/slide64.xml"/><Relationship Id="rId67" Type="http://schemas.openxmlformats.org/officeDocument/2006/relationships/slide" Target="slides/slide63.xml"/><Relationship Id="rId60" Type="http://schemas.openxmlformats.org/officeDocument/2006/relationships/slide" Target="slides/slide56.xml"/><Relationship Id="rId69" Type="http://schemas.openxmlformats.org/officeDocument/2006/relationships/slide" Target="slides/slide6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55" Type="http://schemas.openxmlformats.org/officeDocument/2006/relationships/slide" Target="slides/slide51.xml"/><Relationship Id="rId54" Type="http://schemas.openxmlformats.org/officeDocument/2006/relationships/slide" Target="slides/slide50.xml"/><Relationship Id="rId57" Type="http://schemas.openxmlformats.org/officeDocument/2006/relationships/slide" Target="slides/slide53.xml"/><Relationship Id="rId56" Type="http://schemas.openxmlformats.org/officeDocument/2006/relationships/slide" Target="slides/slide52.xml"/><Relationship Id="rId59" Type="http://schemas.openxmlformats.org/officeDocument/2006/relationships/slide" Target="slides/slide55.xml"/><Relationship Id="rId58" Type="http://schemas.openxmlformats.org/officeDocument/2006/relationships/slide" Target="slides/slide5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CA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c2a629918d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g3c2a629918d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introducción del Monitor</a:t>
            </a:r>
            <a:endParaRPr/>
          </a:p>
        </p:txBody>
      </p:sp>
      <p:sp>
        <p:nvSpPr>
          <p:cNvPr id="87" name="Google Shape;87;g3c2a629918d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d33982ca4d_0_106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g3d33982ca4d_0_10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d33982ca4d_0_106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g3d33982ca4d_0_10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d33982ca4d_0_107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g3d33982ca4d_0_107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“Yo pecador”</a:t>
            </a:r>
            <a:endParaRPr/>
          </a:p>
        </p:txBody>
      </p:sp>
      <p:sp>
        <p:nvSpPr>
          <p:cNvPr id="164" name="Google Shape;164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Yo pecador</a:t>
            </a:r>
            <a:endParaRPr/>
          </a:p>
        </p:txBody>
      </p:sp>
      <p:sp>
        <p:nvSpPr>
          <p:cNvPr id="169" name="Google Shape;169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CA"/>
              <a:t>Yo pecador</a:t>
            </a:r>
            <a:endParaRPr/>
          </a:p>
        </p:txBody>
      </p:sp>
      <p:sp>
        <p:nvSpPr>
          <p:cNvPr id="176" name="Google Shape;176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CA"/>
              <a:t>Yo pecador</a:t>
            </a:r>
            <a:endParaRPr/>
          </a:p>
        </p:txBody>
      </p:sp>
      <p:sp>
        <p:nvSpPr>
          <p:cNvPr id="183" name="Google Shape;183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CA"/>
              <a:t>Yo pecador</a:t>
            </a:r>
            <a:endParaRPr/>
          </a:p>
        </p:txBody>
      </p:sp>
      <p:sp>
        <p:nvSpPr>
          <p:cNvPr id="191" name="Google Shape;191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Google Shape;197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CA"/>
              <a:t>Yo pecador</a:t>
            </a:r>
            <a:endParaRPr/>
          </a:p>
        </p:txBody>
      </p:sp>
      <p:sp>
        <p:nvSpPr>
          <p:cNvPr id="198" name="Google Shape;198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4" name="Google Shape;204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CA"/>
              <a:t>Sigue Kyrie - canto “Señor ten piedad”</a:t>
            </a:r>
            <a:endParaRPr/>
          </a:p>
        </p:txBody>
      </p:sp>
      <p:sp>
        <p:nvSpPr>
          <p:cNvPr id="205" name="Google Shape;205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canto de entrada</a:t>
            </a:r>
            <a:endParaRPr/>
          </a:p>
        </p:txBody>
      </p:sp>
      <p:sp>
        <p:nvSpPr>
          <p:cNvPr id="99" name="Google Shape;99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d33982ca4d_0_1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g3d33982ca4d_0_1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5" name="Google Shape;215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CA"/>
              <a:t>Sigue canto “Gloria” — No hay canto de Aleluya en tiempo de Cuaresma</a:t>
            </a:r>
            <a:endParaRPr/>
          </a:p>
        </p:txBody>
      </p:sp>
      <p:sp>
        <p:nvSpPr>
          <p:cNvPr id="216" name="Google Shape;216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d33982ca4d_0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g3d33982ca4d_0_19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d33982ca4d_0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g3d33982ca4d_0_19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d33982ca4d_0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g3d33982ca4d_0_20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d33982ca4d_0_2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g3d33982ca4d_0_20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4" name="Google Shape;244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Primera Lectura</a:t>
            </a:r>
            <a:endParaRPr/>
          </a:p>
        </p:txBody>
      </p:sp>
      <p:sp>
        <p:nvSpPr>
          <p:cNvPr id="245" name="Google Shape;245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9" name="Google Shape;249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Salmo responsorial</a:t>
            </a:r>
            <a:endParaRPr/>
          </a:p>
        </p:txBody>
      </p:sp>
      <p:sp>
        <p:nvSpPr>
          <p:cNvPr id="250" name="Google Shape;250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7" name="Google Shape;257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Segunda Lectura</a:t>
            </a:r>
            <a:endParaRPr/>
          </a:p>
        </p:txBody>
      </p:sp>
      <p:sp>
        <p:nvSpPr>
          <p:cNvPr id="258" name="Google Shape;258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492d462e98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5" name="Google Shape;265;g3492d462e98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canto “Aleluya”</a:t>
            </a:r>
            <a:endParaRPr/>
          </a:p>
        </p:txBody>
      </p:sp>
      <p:sp>
        <p:nvSpPr>
          <p:cNvPr id="266" name="Google Shape;266;g3492d462e98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d33982ca4d_0_10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g3d33982ca4d_0_10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3" name="Google Shape;273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Sigue/repetir canto “Aleluya” — No hay canto de Aleluya en tiempo de Cuaresma</a:t>
            </a:r>
            <a:endParaRPr/>
          </a:p>
        </p:txBody>
      </p:sp>
      <p:sp>
        <p:nvSpPr>
          <p:cNvPr id="274" name="Google Shape;274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d33982ca4d_0_2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g3d33982ca4d_0_28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d33982ca4d_0_2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g3d33982ca4d_0_29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540cfd6865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0" name="Google Shape;290;g3540cfd6865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Evangelio</a:t>
            </a:r>
            <a:endParaRPr/>
          </a:p>
        </p:txBody>
      </p:sp>
      <p:sp>
        <p:nvSpPr>
          <p:cNvPr id="291" name="Google Shape;291;g3540cfd6865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5" name="Google Shape;295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Homilía</a:t>
            </a:r>
            <a:endParaRPr/>
          </a:p>
        </p:txBody>
      </p:sp>
      <p:sp>
        <p:nvSpPr>
          <p:cNvPr id="296" name="Google Shape;296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4" name="Google Shape;304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Profesión de fe (Credo de Constantinopla)</a:t>
            </a:r>
            <a:endParaRPr/>
          </a:p>
        </p:txBody>
      </p:sp>
      <p:sp>
        <p:nvSpPr>
          <p:cNvPr id="305" name="Google Shape;305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9" name="Google Shape;309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Profesión de fe</a:t>
            </a:r>
            <a:endParaRPr/>
          </a:p>
        </p:txBody>
      </p:sp>
      <p:sp>
        <p:nvSpPr>
          <p:cNvPr id="310" name="Google Shape;310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7" name="Google Shape;317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Profesión de fe</a:t>
            </a:r>
            <a:endParaRPr/>
          </a:p>
        </p:txBody>
      </p:sp>
      <p:sp>
        <p:nvSpPr>
          <p:cNvPr id="318" name="Google Shape;318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4" name="Google Shape;324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Profesión de fe</a:t>
            </a:r>
            <a:endParaRPr/>
          </a:p>
        </p:txBody>
      </p:sp>
      <p:sp>
        <p:nvSpPr>
          <p:cNvPr id="325" name="Google Shape;325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1" name="Google Shape;331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Profesión de fe</a:t>
            </a:r>
            <a:endParaRPr/>
          </a:p>
        </p:txBody>
      </p:sp>
      <p:sp>
        <p:nvSpPr>
          <p:cNvPr id="332" name="Google Shape;332;p2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d33982ca4d_0_10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g3d33982ca4d_0_10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8" name="Google Shape;338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Profesión de fe</a:t>
            </a:r>
            <a:endParaRPr/>
          </a:p>
        </p:txBody>
      </p:sp>
      <p:sp>
        <p:nvSpPr>
          <p:cNvPr id="339" name="Google Shape;339;p2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5" name="Google Shape;345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Profesión de fe</a:t>
            </a:r>
            <a:endParaRPr/>
          </a:p>
        </p:txBody>
      </p:sp>
      <p:sp>
        <p:nvSpPr>
          <p:cNvPr id="346" name="Google Shape;346;p2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2" name="Google Shape;352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Profesión de fe</a:t>
            </a:r>
            <a:endParaRPr/>
          </a:p>
        </p:txBody>
      </p:sp>
      <p:sp>
        <p:nvSpPr>
          <p:cNvPr id="353" name="Google Shape;353;p2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9" name="Google Shape;359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Profesión de fe</a:t>
            </a:r>
            <a:endParaRPr/>
          </a:p>
        </p:txBody>
      </p:sp>
      <p:sp>
        <p:nvSpPr>
          <p:cNvPr id="360" name="Google Shape;360;p2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6" name="Google Shape;366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Profesión de fe</a:t>
            </a:r>
            <a:endParaRPr/>
          </a:p>
        </p:txBody>
      </p:sp>
      <p:sp>
        <p:nvSpPr>
          <p:cNvPr id="367" name="Google Shape;367;p3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3" name="Google Shape;373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Profesión de fe</a:t>
            </a:r>
            <a:endParaRPr/>
          </a:p>
        </p:txBody>
      </p:sp>
      <p:sp>
        <p:nvSpPr>
          <p:cNvPr id="374" name="Google Shape;374;p3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0" name="Google Shape;380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Profesión de fe</a:t>
            </a:r>
            <a:endParaRPr/>
          </a:p>
        </p:txBody>
      </p:sp>
      <p:sp>
        <p:nvSpPr>
          <p:cNvPr id="381" name="Google Shape;381;p3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7" name="Google Shape;387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Profesión de fe</a:t>
            </a:r>
            <a:endParaRPr/>
          </a:p>
        </p:txBody>
      </p:sp>
      <p:sp>
        <p:nvSpPr>
          <p:cNvPr id="388" name="Google Shape;388;p3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4" name="Google Shape;394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Profesión de fe</a:t>
            </a:r>
            <a:endParaRPr/>
          </a:p>
        </p:txBody>
      </p:sp>
      <p:sp>
        <p:nvSpPr>
          <p:cNvPr id="395" name="Google Shape;395;p3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1" name="Google Shape;401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Profesión de fe</a:t>
            </a:r>
            <a:endParaRPr/>
          </a:p>
        </p:txBody>
      </p:sp>
      <p:sp>
        <p:nvSpPr>
          <p:cNvPr id="402" name="Google Shape;402;p3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d33982ca4d_0_10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g3d33982ca4d_0_10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8" name="Google Shape;408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Profesión de fe</a:t>
            </a:r>
            <a:endParaRPr/>
          </a:p>
        </p:txBody>
      </p:sp>
      <p:sp>
        <p:nvSpPr>
          <p:cNvPr id="409" name="Google Shape;409;p3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5" name="Google Shape;415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Profesión de fe</a:t>
            </a:r>
            <a:endParaRPr/>
          </a:p>
        </p:txBody>
      </p:sp>
      <p:sp>
        <p:nvSpPr>
          <p:cNvPr id="416" name="Google Shape;416;p3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2" name="Google Shape;422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Oraciones de los Fieles</a:t>
            </a:r>
            <a:endParaRPr/>
          </a:p>
        </p:txBody>
      </p:sp>
      <p:sp>
        <p:nvSpPr>
          <p:cNvPr id="423" name="Google Shape;423;p3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7" name="Google Shape;427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Oraciones de los fieles (Te lo pedimos Señor)</a:t>
            </a:r>
            <a:endParaRPr/>
          </a:p>
        </p:txBody>
      </p:sp>
      <p:sp>
        <p:nvSpPr>
          <p:cNvPr id="428" name="Google Shape;428;p3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5" name="Google Shape;435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canto de Ofertorio</a:t>
            </a:r>
            <a:endParaRPr/>
          </a:p>
        </p:txBody>
      </p:sp>
      <p:sp>
        <p:nvSpPr>
          <p:cNvPr id="436" name="Google Shape;436;p4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3d398474ad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g3d398474ad8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3d398474ad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g3d398474ad8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3d398474ad8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g3d398474ad8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3d398474ad8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g3d398474ad8_0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3540cfd6865_0_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4" name="Google Shape;464;g3540cfd6865_0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Ofertorio</a:t>
            </a:r>
            <a:endParaRPr/>
          </a:p>
        </p:txBody>
      </p:sp>
      <p:sp>
        <p:nvSpPr>
          <p:cNvPr id="465" name="Google Shape;465;g3540cfd6865_0_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d33982ca4d_0_10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g3d33982ca4d_0_10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3492d462e98_0_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9" name="Google Shape;469;g3492d462e98_0_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70" name="Google Shape;470;g3492d462e98_0_1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6" name="Google Shape;476;p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canto “Santo”</a:t>
            </a:r>
            <a:endParaRPr/>
          </a:p>
        </p:txBody>
      </p:sp>
      <p:sp>
        <p:nvSpPr>
          <p:cNvPr id="477" name="Google Shape;477;p4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3d33982ca4d_0_3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g3d33982ca4d_0_37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3d33982ca4d_0_3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g3d33982ca4d_0_37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3d33982ca4d_0_3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g3d33982ca4d_0_38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9" name="Google Shape;499;p4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canto “La paz con nosotros”</a:t>
            </a:r>
            <a:endParaRPr/>
          </a:p>
        </p:txBody>
      </p:sp>
      <p:sp>
        <p:nvSpPr>
          <p:cNvPr id="500" name="Google Shape;500;p4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3d33982ca4d_0_4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g3d33982ca4d_0_46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3d33982ca4d_0_4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" name="Google Shape;510;g3d33982ca4d_0_46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3d33982ca4d_0_4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g3d33982ca4d_0_47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3d33982ca4d_0_4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2" name="Google Shape;522;g3d33982ca4d_0_47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d33982ca4d_0_10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3d33982ca4d_0_10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3d33982ca4d_0_4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8" name="Google Shape;528;g3d33982ca4d_0_48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3d33982ca4d_0_4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4" name="Google Shape;534;g3d33982ca4d_0_48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3d33982ca4d_0_4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g3d33982ca4d_0_49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6" name="Google Shape;546;p4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canto “Comunión”</a:t>
            </a:r>
            <a:endParaRPr/>
          </a:p>
        </p:txBody>
      </p:sp>
      <p:sp>
        <p:nvSpPr>
          <p:cNvPr id="547" name="Google Shape;547;p4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3d33982ca4d_0_57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51" name="Google Shape;551;g3d33982ca4d_0_57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3d33982ca4d_0_57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57" name="Google Shape;557;g3d33982ca4d_0_57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3d33982ca4d_0_58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63" name="Google Shape;563;g3d33982ca4d_0_5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3d33982ca4d_0_58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69" name="Google Shape;569;g3d33982ca4d_0_58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3d33982ca4d_0_59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75" name="Google Shape;575;g3d33982ca4d_0_59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3d33982ca4d_0_59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81" name="Google Shape;581;g3d33982ca4d_0_59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d33982ca4d_0_105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g3d33982ca4d_0_10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3d33982ca4d_0_60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87" name="Google Shape;587;g3d33982ca4d_0_60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3d33982ca4d_0_60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93" name="Google Shape;593;g3d33982ca4d_0_60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3d33982ca4d_0_6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99" name="Google Shape;599;g3d33982ca4d_0_6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3d33982ca4d_0_6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05" name="Google Shape;605;g3d33982ca4d_0_6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1" name="Google Shape;611;p4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Anuncios parroquiales</a:t>
            </a:r>
            <a:endParaRPr/>
          </a:p>
        </p:txBody>
      </p:sp>
      <p:sp>
        <p:nvSpPr>
          <p:cNvPr id="612" name="Google Shape;612;p4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6" name="Google Shape;616;p4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canto de despedida</a:t>
            </a:r>
            <a:endParaRPr/>
          </a:p>
        </p:txBody>
      </p:sp>
      <p:sp>
        <p:nvSpPr>
          <p:cNvPr id="617" name="Google Shape;617;p4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3d33982ca4d_0_69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1" name="Google Shape;621;g3d33982ca4d_0_69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3d33982ca4d_0_70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7" name="Google Shape;627;g3d33982ca4d_0_70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g3d33982ca4d_0_70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3" name="Google Shape;633;g3d33982ca4d_0_70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g3492d462e98_0_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9" name="Google Shape;639;g3492d462e98_0_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fin</a:t>
            </a:r>
            <a:endParaRPr/>
          </a:p>
        </p:txBody>
      </p:sp>
      <p:sp>
        <p:nvSpPr>
          <p:cNvPr id="640" name="Google Shape;640;g3492d462e98_0_4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d33982ca4d_0_105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g3d33982ca4d_0_10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3d33982ca4d_0_90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5" name="Google Shape;645;g3d33982ca4d_0_90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canto de </a:t>
            </a:r>
            <a:r>
              <a:rPr lang="en-CA"/>
              <a:t>la unción del agua</a:t>
            </a:r>
            <a:endParaRPr/>
          </a:p>
        </p:txBody>
      </p:sp>
      <p:sp>
        <p:nvSpPr>
          <p:cNvPr id="646" name="Google Shape;646;g3d33982ca4d_0_90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g3d33982ca4d_0_78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50" name="Google Shape;650;g3d33982ca4d_0_78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3d33982ca4d_0_79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56" name="Google Shape;656;g3d33982ca4d_0_79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3d33982ca4d_0_79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62" name="Google Shape;662;g3d33982ca4d_0_79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g3d33982ca4d_0_80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68" name="Google Shape;668;g3d33982ca4d_0_80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g3d33982ca4d_0_80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74" name="Google Shape;674;g3d33982ca4d_0_80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3d33982ca4d_0_8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80" name="Google Shape;680;g3d33982ca4d_0_8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g3d33982ca4d_0_8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86" name="Google Shape;686;g3d33982ca4d_0_8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3d33982ca4d_0_8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92" name="Google Shape;692;g3d33982ca4d_0_8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9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9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49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 vertical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8"/>
          <p:cNvSpPr txBox="1"/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5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58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58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58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vertical et texte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9"/>
          <p:cNvSpPr txBox="1"/>
          <p:nvPr>
            <p:ph type="title"/>
          </p:nvPr>
        </p:nvSpPr>
        <p:spPr>
          <a:xfrm rot="5400000">
            <a:off x="7133433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59"/>
          <p:cNvSpPr txBox="1"/>
          <p:nvPr>
            <p:ph idx="1" type="body"/>
          </p:nvPr>
        </p:nvSpPr>
        <p:spPr>
          <a:xfrm rot="5400000">
            <a:off x="1799433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59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59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59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0"/>
          <p:cNvSpPr txBox="1"/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5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50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0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50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 type="title">
  <p:cSld name="TITL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8" name="Google Shape;28;p51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1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1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de section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2"/>
          <p:cNvSpPr txBox="1"/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2"/>
          <p:cNvSpPr txBox="1"/>
          <p:nvPr>
            <p:ph idx="1" type="body"/>
          </p:nvPr>
        </p:nvSpPr>
        <p:spPr>
          <a:xfrm>
            <a:off x="831851" y="4589467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34" name="Google Shape;34;p52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2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2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3"/>
          <p:cNvSpPr txBox="1"/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5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53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3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53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4"/>
          <p:cNvSpPr txBox="1"/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54"/>
          <p:cNvSpPr txBox="1"/>
          <p:nvPr>
            <p:ph idx="1" type="body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54"/>
          <p:cNvSpPr txBox="1"/>
          <p:nvPr>
            <p:ph idx="2" type="body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54"/>
          <p:cNvSpPr txBox="1"/>
          <p:nvPr>
            <p:ph idx="3" type="body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54"/>
          <p:cNvSpPr txBox="1"/>
          <p:nvPr>
            <p:ph idx="4" type="body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54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54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54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eul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55"/>
          <p:cNvSpPr txBox="1"/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55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55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55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avec légende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56"/>
          <p:cNvSpPr txBox="1"/>
          <p:nvPr>
            <p:ph idx="1" type="body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5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56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56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56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vec légende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57"/>
          <p:cNvSpPr/>
          <p:nvPr>
            <p:ph idx="2" type="pic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5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57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57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57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8"/>
          <p:cNvSpPr txBox="1"/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4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48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48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48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6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5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1.jp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7.xml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8.xml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9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0.xml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1.xml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2.xml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3.xml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4.xml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5.xml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6.xml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7.xml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8.xml"/></Relationships>
</file>

<file path=ppt/slides/_rels/slide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9.xml"/><Relationship Id="rId3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0.xml"/></Relationships>
</file>

<file path=ppt/slides/_rels/slide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1.xml"/></Relationships>
</file>

<file path=ppt/slides/_rels/slide9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2.xml"/></Relationships>
</file>

<file path=ppt/slides/_rels/slide9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3.xml"/></Relationships>
</file>

<file path=ppt/slides/_rels/slide9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4.xml"/></Relationships>
</file>

<file path=ppt/slides/_rels/slide9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5.xml"/></Relationships>
</file>

<file path=ppt/slides/_rels/slide9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6.xml"/></Relationships>
</file>

<file path=ppt/slides/_rels/slide9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7.xml"/></Relationships>
</file>

<file path=ppt/slides/_rels/slide9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c2a629918d_0_0"/>
          <p:cNvSpPr txBox="1"/>
          <p:nvPr/>
        </p:nvSpPr>
        <p:spPr>
          <a:xfrm>
            <a:off x="394250" y="1515900"/>
            <a:ext cx="955200" cy="51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lang="en-CA" sz="2700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5</a:t>
            </a:r>
            <a:endParaRPr b="0" i="0" sz="2700" u="none" cap="none" strike="noStrike">
              <a:solidFill>
                <a:srgbClr val="7F6000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t/>
            </a:r>
            <a:endParaRPr b="0" i="0" sz="2700" u="none" cap="none" strike="noStrike">
              <a:solidFill>
                <a:srgbClr val="7F6000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lang="en-CA" sz="2700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a</a:t>
            </a:r>
            <a:endParaRPr sz="2700">
              <a:solidFill>
                <a:srgbClr val="7F6000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lang="en-CA" sz="2700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b</a:t>
            </a:r>
            <a:endParaRPr sz="2700">
              <a:solidFill>
                <a:srgbClr val="7F6000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lang="en-CA" sz="2700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r</a:t>
            </a:r>
            <a:endParaRPr sz="2700">
              <a:solidFill>
                <a:srgbClr val="7F6000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lang="en-CA" sz="2700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i</a:t>
            </a:r>
            <a:endParaRPr sz="2700">
              <a:solidFill>
                <a:srgbClr val="7F6000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lang="en-CA" sz="2700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l</a:t>
            </a:r>
            <a:endParaRPr sz="2700">
              <a:solidFill>
                <a:srgbClr val="7F6000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t/>
            </a:r>
            <a:endParaRPr b="0" i="0" sz="2700" u="none" cap="none" strike="noStrike">
              <a:solidFill>
                <a:srgbClr val="7F6000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b="0" i="0" lang="en-CA" sz="2700" u="none" cap="none" strike="noStrike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2</a:t>
            </a:r>
            <a:endParaRPr b="0" i="0" sz="2700" u="none" cap="none" strike="noStrike">
              <a:solidFill>
                <a:srgbClr val="7F6000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b="0" i="0" lang="en-CA" sz="2700" u="none" cap="none" strike="noStrike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0</a:t>
            </a:r>
            <a:endParaRPr b="0" i="0" sz="2700" u="none" cap="none" strike="noStrike">
              <a:solidFill>
                <a:srgbClr val="7F6000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b="0" i="0" lang="en-CA" sz="2700" u="none" cap="none" strike="noStrike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2</a:t>
            </a:r>
            <a:endParaRPr b="0" i="0" sz="2700" u="none" cap="none" strike="noStrike">
              <a:solidFill>
                <a:srgbClr val="7F6000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b="0" i="0" lang="en-CA" sz="2700" u="none" cap="none" strike="noStrike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6</a:t>
            </a:r>
            <a:endParaRPr b="0" i="0" sz="100" u="none" cap="none" strike="noStrike">
              <a:solidFill>
                <a:srgbClr val="7F6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0" name="Google Shape;90;g3c2a629918d_0_0"/>
          <p:cNvGrpSpPr/>
          <p:nvPr/>
        </p:nvGrpSpPr>
        <p:grpSpPr>
          <a:xfrm>
            <a:off x="394075" y="224258"/>
            <a:ext cx="517577" cy="981419"/>
            <a:chOff x="4251441" y="496673"/>
            <a:chExt cx="434100" cy="823200"/>
          </a:xfrm>
        </p:grpSpPr>
        <p:sp>
          <p:nvSpPr>
            <p:cNvPr id="91" name="Google Shape;91;g3c2a629918d_0_0"/>
            <p:cNvSpPr/>
            <p:nvPr/>
          </p:nvSpPr>
          <p:spPr>
            <a:xfrm>
              <a:off x="4416287" y="496673"/>
              <a:ext cx="104700" cy="823200"/>
            </a:xfrm>
            <a:prstGeom prst="rect">
              <a:avLst/>
            </a:prstGeom>
            <a:solidFill>
              <a:srgbClr val="7F6000"/>
            </a:solidFill>
            <a:ln>
              <a:noFill/>
            </a:ln>
          </p:spPr>
          <p:txBody>
            <a:bodyPr anchorCtr="0" anchor="ctr" bIns="23750" lIns="47500" spcFirstLastPara="1" rIns="47500" wrap="square" tIns="23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35"/>
                <a:buFont typeface="Arial"/>
                <a:buNone/>
              </a:pPr>
              <a:r>
                <a:t/>
              </a:r>
              <a:endParaRPr b="0" i="0" sz="935" u="none" cap="none" strike="noStrike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g3c2a629918d_0_0"/>
            <p:cNvSpPr/>
            <p:nvPr/>
          </p:nvSpPr>
          <p:spPr>
            <a:xfrm rot="5400000">
              <a:off x="4416741" y="532382"/>
              <a:ext cx="103500" cy="434100"/>
            </a:xfrm>
            <a:prstGeom prst="rect">
              <a:avLst/>
            </a:prstGeom>
            <a:solidFill>
              <a:srgbClr val="7F6000"/>
            </a:solidFill>
            <a:ln>
              <a:noFill/>
            </a:ln>
          </p:spPr>
          <p:txBody>
            <a:bodyPr anchorCtr="0" anchor="ctr" bIns="23750" lIns="47500" spcFirstLastPara="1" rIns="47500" wrap="square" tIns="23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35"/>
                <a:buFont typeface="Arial"/>
                <a:buNone/>
              </a:pPr>
              <a:r>
                <a:t/>
              </a:r>
              <a:endParaRPr b="0" i="0" sz="935" u="none" cap="none" strike="noStrike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" name="Google Shape;93;g3c2a629918d_0_0"/>
          <p:cNvSpPr txBox="1"/>
          <p:nvPr/>
        </p:nvSpPr>
        <p:spPr>
          <a:xfrm>
            <a:off x="1069600" y="0"/>
            <a:ext cx="10465200" cy="138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lang="en-CA" sz="5300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D</a:t>
            </a:r>
            <a:r>
              <a:rPr b="0" i="0" lang="en-CA" sz="5300" u="none" cap="none" strike="noStrike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omingo de </a:t>
            </a:r>
            <a:r>
              <a:rPr lang="en-CA" sz="5300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Pascua </a:t>
            </a:r>
            <a:br>
              <a:rPr lang="en-CA" sz="5300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</a:br>
            <a:r>
              <a:rPr lang="en-CA" sz="5300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de la Resurrección del Señor</a:t>
            </a:r>
            <a:endParaRPr b="0" i="0" sz="5300" u="none" cap="none" strike="noStrike">
              <a:solidFill>
                <a:srgbClr val="7F6000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94" name="Google Shape;94;g3c2a629918d_0_0"/>
          <p:cNvSpPr txBox="1"/>
          <p:nvPr/>
        </p:nvSpPr>
        <p:spPr>
          <a:xfrm>
            <a:off x="10963400" y="1465800"/>
            <a:ext cx="845400" cy="535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b="0" i="0" lang="en-CA" sz="3200" u="none" cap="none" strike="noStrike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C</a:t>
            </a:r>
            <a:endParaRPr b="0" i="0" sz="3200" u="none" cap="none" strike="noStrike">
              <a:solidFill>
                <a:srgbClr val="7F6000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b="0" i="0" lang="en-CA" sz="3200" u="none" cap="none" strike="noStrike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i</a:t>
            </a:r>
            <a:endParaRPr b="0" i="0" sz="3200" u="none" cap="none" strike="noStrike">
              <a:solidFill>
                <a:srgbClr val="7F6000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b="0" i="0" lang="en-CA" sz="3200" u="none" cap="none" strike="noStrike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c</a:t>
            </a:r>
            <a:endParaRPr b="0" i="0" sz="3200" u="none" cap="none" strike="noStrike">
              <a:solidFill>
                <a:srgbClr val="7F6000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b="0" i="0" lang="en-CA" sz="3200" u="none" cap="none" strike="noStrike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l</a:t>
            </a:r>
            <a:endParaRPr b="0" i="0" sz="3200" u="none" cap="none" strike="noStrike">
              <a:solidFill>
                <a:srgbClr val="7F6000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b="0" i="0" lang="en-CA" sz="3200" u="none" cap="none" strike="noStrike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o</a:t>
            </a:r>
            <a:endParaRPr b="0" i="0" sz="3200" u="none" cap="none" strike="noStrike">
              <a:solidFill>
                <a:srgbClr val="7F6000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t/>
            </a:r>
            <a:endParaRPr b="0" i="0" sz="3200" u="none" cap="none" strike="noStrike">
              <a:solidFill>
                <a:srgbClr val="7F6000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b="0" i="0" lang="en-CA" sz="3200" u="none" cap="none" strike="noStrike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 A </a:t>
            </a:r>
            <a:endParaRPr b="0" i="0" sz="100" u="none" cap="none" strike="noStrike">
              <a:solidFill>
                <a:srgbClr val="7F6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Google Shape;95;g3c2a629918d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7412" y="1434038"/>
            <a:ext cx="8129587" cy="541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d33982ca4d_0_1060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RESUCITÓ ¡ALELUYA!</a:t>
            </a:r>
            <a:endParaRPr/>
          </a:p>
        </p:txBody>
      </p:sp>
      <p:sp>
        <p:nvSpPr>
          <p:cNvPr id="148" name="Google Shape;148;g3d33982ca4d_0_1060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Hoy estamos de fiesta con el Señor. Aleluya.</a:t>
            </a:r>
            <a:endParaRPr sz="8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Porque Él ha cumplido lo que prometió. Aleluya.</a:t>
            </a:r>
            <a:endParaRPr sz="8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d33982ca4d_0_1065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RESUCITÓ ¡ALELUYA!</a:t>
            </a:r>
            <a:endParaRPr/>
          </a:p>
        </p:txBody>
      </p:sp>
      <p:sp>
        <p:nvSpPr>
          <p:cNvPr id="154" name="Google Shape;154;g3d33982ca4d_0_1065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Jesús pan del cielo. Pan de salvación. Banquete del amor. Cantemos con gozo al que resucitó y vida nueva nos dio.</a:t>
            </a:r>
            <a:endParaRPr sz="8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d33982ca4d_0_1070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RESUCITÓ ¡ALELUYA!</a:t>
            </a:r>
            <a:endParaRPr/>
          </a:p>
        </p:txBody>
      </p:sp>
      <p:sp>
        <p:nvSpPr>
          <p:cNvPr id="160" name="Google Shape;160;g3d33982ca4d_0_1070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Aleluya, </a:t>
            </a:r>
            <a:endParaRPr sz="8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aleluya, </a:t>
            </a:r>
            <a:endParaRPr sz="8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el Señor resucitó, </a:t>
            </a:r>
            <a:endParaRPr sz="8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¡aleluya! (2)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7EDFC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"/>
          <p:cNvSpPr txBox="1"/>
          <p:nvPr/>
        </p:nvSpPr>
        <p:spPr>
          <a:xfrm>
            <a:off x="345647" y="651493"/>
            <a:ext cx="11484992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Yo confieso </a:t>
            </a:r>
            <a:b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ante Dios todopoderoso</a:t>
            </a:r>
            <a:b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ante ustedes hermanos</a:t>
            </a:r>
            <a:endParaRPr b="0" i="1" sz="80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4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YO PECADOR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7EDFC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5"/>
          <p:cNvSpPr txBox="1"/>
          <p:nvPr/>
        </p:nvSpPr>
        <p:spPr>
          <a:xfrm>
            <a:off x="345647" y="651493"/>
            <a:ext cx="11484992" cy="56323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que he pecado mucho</a:t>
            </a:r>
            <a:b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de pensamiento, </a:t>
            </a:r>
            <a:b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palabra, </a:t>
            </a:r>
            <a:b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obra </a:t>
            </a:r>
            <a:b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omisión.</a:t>
            </a:r>
            <a:endParaRPr b="0" i="1" sz="72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5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YO PECADOR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7EDFC"/>
        </a:solid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"/>
          <p:cNvSpPr txBox="1"/>
          <p:nvPr/>
        </p:nvSpPr>
        <p:spPr>
          <a:xfrm>
            <a:off x="345650" y="651500"/>
            <a:ext cx="11398800" cy="50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Por mi culpa,</a:t>
            </a:r>
            <a:b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por mi culpa,</a:t>
            </a:r>
            <a:b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por mi gran </a:t>
            </a:r>
            <a:b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culpa.</a:t>
            </a:r>
            <a:endParaRPr b="0" i="1" sz="80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6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YO PECADOR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or qué los católicos nos damos tres golpes en el pecho durante el “Yo  Pecador”?" id="187" name="Google Shape;18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81400" y="2841776"/>
            <a:ext cx="5006499" cy="347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7EDFC"/>
        </a:solid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"/>
          <p:cNvSpPr txBox="1"/>
          <p:nvPr/>
        </p:nvSpPr>
        <p:spPr>
          <a:xfrm>
            <a:off x="345647" y="651493"/>
            <a:ext cx="11484900" cy="54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b="0" i="1" lang="en-CA" sz="7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Por eso ruego </a:t>
            </a:r>
            <a:br>
              <a:rPr b="0" i="1" lang="en-CA" sz="7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7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a santa María siempre virgen,</a:t>
            </a:r>
            <a:br>
              <a:rPr b="0" i="1" lang="en-CA" sz="7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7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a los ángeles, </a:t>
            </a:r>
            <a:br>
              <a:rPr b="0" i="1" lang="en-CA" sz="7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7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a los santos</a:t>
            </a:r>
            <a:endParaRPr b="0" i="1" sz="70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7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YO PECADOR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7EDFC"/>
        </a:solid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8"/>
          <p:cNvSpPr txBox="1"/>
          <p:nvPr/>
        </p:nvSpPr>
        <p:spPr>
          <a:xfrm>
            <a:off x="345650" y="651499"/>
            <a:ext cx="11484900" cy="44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b="0" i="1" lang="en-CA" sz="66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a ustedes hermanos</a:t>
            </a:r>
            <a:endParaRPr b="0" i="1" sz="70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que intercedan por mí</a:t>
            </a:r>
            <a:b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ante Dios, </a:t>
            </a:r>
            <a:b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nuestro Señor.</a:t>
            </a:r>
            <a:endParaRPr b="0" i="1" sz="72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8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YO PECADOR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d33982ca4d_0_111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KYRIE</a:t>
            </a:r>
            <a:endParaRPr/>
          </a:p>
        </p:txBody>
      </p:sp>
      <p:sp>
        <p:nvSpPr>
          <p:cNvPr id="212" name="Google Shape;212;g3d33982ca4d_0_111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72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, </a:t>
            </a:r>
            <a:br>
              <a:rPr lang="en-CA" sz="72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ten piedad de nosotros. </a:t>
            </a:r>
            <a:r>
              <a:rPr lang="en-CA" sz="7000">
                <a:latin typeface="Calibri"/>
                <a:ea typeface="Calibri"/>
                <a:cs typeface="Calibri"/>
                <a:sym typeface="Calibri"/>
              </a:rPr>
              <a:t>(2v)</a:t>
            </a:r>
            <a:endParaRPr sz="7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72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Cristo</a:t>
            </a: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, </a:t>
            </a:r>
            <a:br>
              <a:rPr lang="en-CA" sz="72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ten piedad de nosotros. </a:t>
            </a:r>
            <a:r>
              <a:rPr lang="en-CA" sz="7000">
                <a:latin typeface="Calibri"/>
                <a:ea typeface="Calibri"/>
                <a:cs typeface="Calibri"/>
                <a:sym typeface="Calibri"/>
              </a:rPr>
              <a:t>(2v)</a:t>
            </a:r>
            <a:endParaRPr sz="7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72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, </a:t>
            </a:r>
            <a:br>
              <a:rPr lang="en-CA" sz="72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ten piedad de nosotros. </a:t>
            </a:r>
            <a:r>
              <a:rPr lang="en-CA" sz="7000">
                <a:latin typeface="Calibri"/>
                <a:ea typeface="Calibri"/>
                <a:cs typeface="Calibri"/>
                <a:sym typeface="Calibri"/>
              </a:rPr>
              <a:t>(2v)</a:t>
            </a:r>
            <a:endParaRPr sz="7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d33982ca4d_0_191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GLORIA AL SEÑOR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g3d33982ca4d_0_191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</a:pPr>
            <a:r>
              <a:rPr lang="en-CA" sz="6600">
                <a:latin typeface="Calibri"/>
                <a:ea typeface="Calibri"/>
                <a:cs typeface="Calibri"/>
                <a:sym typeface="Calibri"/>
              </a:rPr>
              <a:t>Gloria al </a:t>
            </a:r>
            <a:r>
              <a:rPr lang="en-CA" sz="6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CA" sz="6600"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CA" sz="66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6600">
                <a:latin typeface="Calibri"/>
                <a:ea typeface="Calibri"/>
                <a:cs typeface="Calibri"/>
                <a:sym typeface="Calibri"/>
              </a:rPr>
              <a:t>que está en el cielo.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</a:pPr>
            <a:r>
              <a:rPr lang="en-CA" sz="6600">
                <a:latin typeface="Calibri"/>
                <a:ea typeface="Calibri"/>
                <a:cs typeface="Calibri"/>
                <a:sym typeface="Calibri"/>
              </a:rPr>
              <a:t>Gloria al </a:t>
            </a:r>
            <a:r>
              <a:rPr lang="en-CA" sz="6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CA" sz="6600"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CA" sz="66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6600">
                <a:latin typeface="Calibri"/>
                <a:ea typeface="Calibri"/>
                <a:cs typeface="Calibri"/>
                <a:sym typeface="Calibri"/>
              </a:rPr>
              <a:t>que está en la tierra.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</a:pPr>
            <a:r>
              <a:rPr lang="en-CA" sz="6600">
                <a:latin typeface="Calibri"/>
                <a:ea typeface="Calibri"/>
                <a:cs typeface="Calibri"/>
                <a:sym typeface="Calibri"/>
              </a:rPr>
              <a:t>Paz a los hombres de </a:t>
            </a:r>
            <a:br>
              <a:rPr lang="en-CA" sz="66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6600">
                <a:latin typeface="Calibri"/>
                <a:ea typeface="Calibri"/>
                <a:cs typeface="Calibri"/>
                <a:sym typeface="Calibri"/>
              </a:rPr>
              <a:t>buena voluntad.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d33982ca4d_0_196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GLORIA AL SEÑOR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g3d33982ca4d_0_196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Te alabamos </a:t>
            </a:r>
            <a:r>
              <a:rPr lang="en-CA" sz="8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Bendecimos tu amor.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Y con tu dulce paz </a:t>
            </a:r>
            <a:br>
              <a:rPr lang="en-CA" sz="80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danos tu bendición.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d33982ca4d_0_201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GLORIA AL SEÑOR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g3d33982ca4d_0_201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6600"/>
              <a:buNone/>
            </a:pPr>
            <a:r>
              <a:rPr lang="en-CA" sz="6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Hijo</a:t>
            </a:r>
            <a:r>
              <a:rPr lang="en-CA" sz="66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sz="6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de Dios </a:t>
            </a:r>
            <a:br>
              <a:rPr lang="en-CA" sz="66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6600">
                <a:latin typeface="Calibri"/>
                <a:ea typeface="Calibri"/>
                <a:cs typeface="Calibri"/>
                <a:sym typeface="Calibri"/>
              </a:rPr>
              <a:t>eres Tú, </a:t>
            </a:r>
            <a:r>
              <a:rPr lang="en-CA" sz="6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Cristo</a:t>
            </a:r>
            <a:r>
              <a:rPr lang="en-CA" sz="6600"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</a:pPr>
            <a:r>
              <a:rPr lang="en-CA" sz="6600">
                <a:latin typeface="Calibri"/>
                <a:ea typeface="Calibri"/>
                <a:cs typeface="Calibri"/>
                <a:sym typeface="Calibri"/>
              </a:rPr>
              <a:t>Y estás sentado </a:t>
            </a:r>
            <a:br>
              <a:rPr lang="en-CA" sz="66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6600">
                <a:latin typeface="Calibri"/>
                <a:ea typeface="Calibri"/>
                <a:cs typeface="Calibri"/>
                <a:sym typeface="Calibri"/>
              </a:rPr>
              <a:t>a su derecha.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</a:pPr>
            <a:r>
              <a:rPr lang="en-CA" sz="6600">
                <a:latin typeface="Calibri"/>
                <a:ea typeface="Calibri"/>
                <a:cs typeface="Calibri"/>
                <a:sym typeface="Calibri"/>
              </a:rPr>
              <a:t>Paz a las almas que </a:t>
            </a:r>
            <a:br>
              <a:rPr lang="en-CA" sz="66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6600">
                <a:latin typeface="Calibri"/>
                <a:ea typeface="Calibri"/>
                <a:cs typeface="Calibri"/>
                <a:sym typeface="Calibri"/>
              </a:rPr>
              <a:t>suplican perdón.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d33982ca4d_0_206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GLORIA AL SEÑOR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g3d33982ca4d_0_206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Te alabamos Señor.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Bendecimos tu amor.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8000"/>
              <a:buNone/>
            </a:pPr>
            <a:r>
              <a:rPr lang="en-CA" sz="8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Santo</a:t>
            </a: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sz="8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Espíritu</a:t>
            </a: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, </a:t>
            </a:r>
            <a:br>
              <a:rPr lang="en-CA" sz="80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tu gracia danos hoy (3v)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e sobran libros ¿a la Biblia Católica? - Apologetica Catolica" id="252" name="Google Shape;252;p13"/>
          <p:cNvPicPr preferRelativeResize="0"/>
          <p:nvPr/>
        </p:nvPicPr>
        <p:blipFill rotWithShape="1">
          <a:blip r:embed="rId3">
            <a:alphaModFix amt="70000"/>
          </a:blip>
          <a:srcRect b="0" l="2745" r="0" t="0"/>
          <a:stretch/>
        </p:blipFill>
        <p:spPr>
          <a:xfrm>
            <a:off x="15446" y="601317"/>
            <a:ext cx="12169931" cy="6256683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3"/>
          <p:cNvSpPr txBox="1"/>
          <p:nvPr/>
        </p:nvSpPr>
        <p:spPr>
          <a:xfrm>
            <a:off x="-2" y="1279765"/>
            <a:ext cx="12192000" cy="29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lang="en-CA" sz="7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Hechos de los Apóstoles</a:t>
            </a:r>
            <a:br>
              <a:rPr b="0" i="0" lang="en-CA" sz="115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b="0" i="0" lang="en-CA" sz="115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</a:t>
            </a:r>
            <a:r>
              <a:rPr lang="en-CA" sz="115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0</a:t>
            </a:r>
            <a:r>
              <a:rPr b="0" i="0" lang="en-CA" sz="115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</a:t>
            </a:r>
            <a:r>
              <a:rPr lang="en-CA" sz="115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34. 37</a:t>
            </a:r>
            <a:r>
              <a:rPr b="0" i="0" lang="en-CA" sz="115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-43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13"/>
          <p:cNvSpPr txBox="1"/>
          <p:nvPr/>
        </p:nvSpPr>
        <p:spPr>
          <a:xfrm>
            <a:off x="-2" y="0"/>
            <a:ext cx="1216993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LITURGIA DE LA PALABRA - PRIMERA LECTURA</a:t>
            </a:r>
            <a:endParaRPr b="0" i="0" sz="1800" u="none" cap="none" strike="noStrik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e sobran libros ¿a la Biblia Católica? - Apologetica Catolica" id="260" name="Google Shape;260;p15"/>
          <p:cNvPicPr preferRelativeResize="0"/>
          <p:nvPr/>
        </p:nvPicPr>
        <p:blipFill rotWithShape="1">
          <a:blip r:embed="rId3">
            <a:alphaModFix amt="70000"/>
          </a:blip>
          <a:srcRect b="0" l="2745" r="0" t="0"/>
          <a:stretch/>
        </p:blipFill>
        <p:spPr>
          <a:xfrm>
            <a:off x="15446" y="601317"/>
            <a:ext cx="12169931" cy="6256683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15"/>
          <p:cNvSpPr txBox="1"/>
          <p:nvPr/>
        </p:nvSpPr>
        <p:spPr>
          <a:xfrm>
            <a:off x="1011163" y="1279765"/>
            <a:ext cx="9956700" cy="40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CA" sz="115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Salmo </a:t>
            </a:r>
            <a:r>
              <a:rPr lang="en-CA" sz="115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117</a:t>
            </a:r>
            <a:br>
              <a:rPr b="0" i="0" lang="en-CA" sz="115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i="1" lang="en-CA" sz="7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Éste es el día del triunfo del Señor</a:t>
            </a:r>
            <a:r>
              <a:rPr b="0" i="1" lang="en-CA" sz="7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Aleluya.</a:t>
            </a:r>
            <a:endParaRPr b="0" i="1" sz="72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2" name="Google Shape;262;p15"/>
          <p:cNvSpPr txBox="1"/>
          <p:nvPr/>
        </p:nvSpPr>
        <p:spPr>
          <a:xfrm>
            <a:off x="-2" y="0"/>
            <a:ext cx="10664689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LITURGIA DE LA PALABRA - SALMO RESPONSORIAL</a:t>
            </a:r>
            <a:endParaRPr b="0" i="0" sz="1800" u="none" cap="none" strike="noStrik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e sobran libros ¿a la Biblia Católica? - Apologetica Catolica" id="268" name="Google Shape;268;g3492d462e98_0_0"/>
          <p:cNvPicPr preferRelativeResize="0"/>
          <p:nvPr/>
        </p:nvPicPr>
        <p:blipFill rotWithShape="1">
          <a:blip r:embed="rId3">
            <a:alphaModFix amt="70000"/>
          </a:blip>
          <a:srcRect b="0" l="2742" r="0" t="0"/>
          <a:stretch/>
        </p:blipFill>
        <p:spPr>
          <a:xfrm>
            <a:off x="15446" y="601317"/>
            <a:ext cx="12169932" cy="6256683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g3492d462e98_0_0"/>
          <p:cNvSpPr txBox="1"/>
          <p:nvPr/>
        </p:nvSpPr>
        <p:spPr>
          <a:xfrm>
            <a:off x="-2" y="1279765"/>
            <a:ext cx="12192000" cy="3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lang="en-CA" sz="115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Corintios</a:t>
            </a:r>
            <a:br>
              <a:rPr b="0" i="0" lang="en-CA" sz="115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-CA" sz="115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5</a:t>
            </a:r>
            <a:r>
              <a:rPr b="0" i="0" lang="en-CA" sz="115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</a:t>
            </a:r>
            <a:r>
              <a:rPr lang="en-CA" sz="115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6</a:t>
            </a:r>
            <a:r>
              <a:rPr b="0" i="0" lang="en-CA" sz="115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-</a:t>
            </a:r>
            <a:r>
              <a:rPr lang="en-CA" sz="115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g3492d462e98_0_0"/>
          <p:cNvSpPr txBox="1"/>
          <p:nvPr/>
        </p:nvSpPr>
        <p:spPr>
          <a:xfrm>
            <a:off x="-2" y="0"/>
            <a:ext cx="121698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LITURGIA DE LA PALABRA - SEGUNDA LECTURA</a:t>
            </a:r>
            <a:endParaRPr b="0" i="0" sz="1800" u="none" cap="none" strike="noStrik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d33982ca4d_0_1025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RESUCITÓ ¡ALELUYA!</a:t>
            </a:r>
            <a:endParaRPr/>
          </a:p>
        </p:txBody>
      </p:sp>
      <p:sp>
        <p:nvSpPr>
          <p:cNvPr id="106" name="Google Shape;106;g3d33982ca4d_0_1025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Aleluya, </a:t>
            </a:r>
            <a:endParaRPr sz="8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aleluya, </a:t>
            </a:r>
            <a:endParaRPr sz="8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el Señor resucitó, </a:t>
            </a:r>
            <a:endParaRPr sz="8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¡aleluya! (2)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d33982ca4d_0_286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ALELUYA EL SEÑOR RESUCITÓ</a:t>
            </a:r>
            <a:endParaRPr/>
          </a:p>
        </p:txBody>
      </p:sp>
      <p:sp>
        <p:nvSpPr>
          <p:cNvPr id="281" name="Google Shape;281;g3d33982ca4d_0_286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9200">
                <a:latin typeface="Calibri"/>
                <a:ea typeface="Calibri"/>
                <a:cs typeface="Calibri"/>
                <a:sym typeface="Calibri"/>
              </a:rPr>
              <a:t>ALELUYA, ALELUYA,</a:t>
            </a:r>
            <a:endParaRPr sz="9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9200">
                <a:latin typeface="Calibri"/>
                <a:ea typeface="Calibri"/>
                <a:cs typeface="Calibri"/>
                <a:sym typeface="Calibri"/>
              </a:rPr>
              <a:t>ALELUYA, ALELUYA.</a:t>
            </a:r>
            <a:endParaRPr sz="9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9200">
                <a:latin typeface="Calibri"/>
                <a:ea typeface="Calibri"/>
                <a:cs typeface="Calibri"/>
                <a:sym typeface="Calibri"/>
              </a:rPr>
              <a:t>¡ALELUYA, ALELUYA</a:t>
            </a:r>
            <a:br>
              <a:rPr lang="en-CA" sz="92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9200"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CA" sz="92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Señor </a:t>
            </a:r>
            <a:r>
              <a:rPr lang="en-CA" sz="9200">
                <a:latin typeface="Calibri"/>
                <a:ea typeface="Calibri"/>
                <a:cs typeface="Calibri"/>
                <a:sym typeface="Calibri"/>
              </a:rPr>
              <a:t>resucitó!</a:t>
            </a:r>
            <a:endParaRPr sz="92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d33982ca4d_0_291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ALELUYA EL SEÑOR RESUCITÓ</a:t>
            </a:r>
            <a:endParaRPr/>
          </a:p>
        </p:txBody>
      </p:sp>
      <p:sp>
        <p:nvSpPr>
          <p:cNvPr id="287" name="Google Shape;287;g3d33982ca4d_0_291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9200"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CA" sz="92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Señor </a:t>
            </a:r>
            <a:r>
              <a:rPr lang="en-CA" sz="9200">
                <a:latin typeface="Calibri"/>
                <a:ea typeface="Calibri"/>
                <a:cs typeface="Calibri"/>
                <a:sym typeface="Calibri"/>
              </a:rPr>
              <a:t>resucitó. Cantemos con alegría.                                                       </a:t>
            </a:r>
            <a:endParaRPr sz="9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9200">
                <a:latin typeface="Calibri"/>
                <a:ea typeface="Calibri"/>
                <a:cs typeface="Calibri"/>
                <a:sym typeface="Calibri"/>
              </a:rPr>
              <a:t>Demos gracias al </a:t>
            </a:r>
            <a:r>
              <a:rPr lang="en-CA" sz="92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CA" sz="9200">
                <a:latin typeface="Calibri"/>
                <a:ea typeface="Calibri"/>
                <a:cs typeface="Calibri"/>
                <a:sym typeface="Calibri"/>
              </a:rPr>
              <a:t>. ¡Aleluya!</a:t>
            </a:r>
            <a:endParaRPr sz="9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e sobran libros ¿a la Biblia Católica? - Apologetica Catolica" id="298" name="Google Shape;298;p18"/>
          <p:cNvPicPr preferRelativeResize="0"/>
          <p:nvPr/>
        </p:nvPicPr>
        <p:blipFill rotWithShape="1">
          <a:blip r:embed="rId3">
            <a:alphaModFix/>
          </a:blip>
          <a:srcRect b="0" l="2745" r="0" t="0"/>
          <a:stretch/>
        </p:blipFill>
        <p:spPr>
          <a:xfrm>
            <a:off x="15446" y="601317"/>
            <a:ext cx="12169931" cy="6256683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18"/>
          <p:cNvSpPr txBox="1"/>
          <p:nvPr/>
        </p:nvSpPr>
        <p:spPr>
          <a:xfrm>
            <a:off x="1147971" y="1543152"/>
            <a:ext cx="9660900" cy="3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CA" sz="115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San </a:t>
            </a:r>
            <a:r>
              <a:rPr lang="en-CA" sz="115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Juan</a:t>
            </a:r>
            <a:br>
              <a:rPr b="0" i="0" lang="en-CA" sz="115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-CA" sz="115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20</a:t>
            </a:r>
            <a:r>
              <a:rPr b="0" i="0" lang="en-CA" sz="115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1-9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18"/>
          <p:cNvSpPr txBox="1"/>
          <p:nvPr/>
        </p:nvSpPr>
        <p:spPr>
          <a:xfrm>
            <a:off x="-2" y="0"/>
            <a:ext cx="1216993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LITURGIA DE LA PALABRA - EVANGELIO</a:t>
            </a:r>
            <a:endParaRPr b="0" i="0" sz="1800" u="none" cap="none" strike="noStrik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18"/>
          <p:cNvSpPr txBox="1"/>
          <p:nvPr/>
        </p:nvSpPr>
        <p:spPr>
          <a:xfrm>
            <a:off x="1702917" y="478011"/>
            <a:ext cx="1825487" cy="1862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CA" sz="115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1"/>
          <p:cNvSpPr txBox="1"/>
          <p:nvPr/>
        </p:nvSpPr>
        <p:spPr>
          <a:xfrm>
            <a:off x="540119" y="1720840"/>
            <a:ext cx="63027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0" lang="en-CA" sz="7200" u="none" cap="none" strike="noStrike">
                <a:solidFill>
                  <a:srgbClr val="F2F2F2"/>
                </a:solidFill>
                <a:latin typeface="Cambria"/>
                <a:ea typeface="Cambria"/>
                <a:cs typeface="Cambria"/>
                <a:sym typeface="Cambria"/>
              </a:rPr>
              <a:t>Credo de </a:t>
            </a:r>
            <a:br>
              <a:rPr b="0" i="0" lang="en-CA" sz="7200" u="none" cap="none" strike="noStrike">
                <a:solidFill>
                  <a:srgbClr val="F2F2F2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b="0" i="0" lang="en-CA" sz="7200" u="none" cap="none" strike="noStrike">
                <a:solidFill>
                  <a:srgbClr val="F2F2F2"/>
                </a:solidFill>
                <a:latin typeface="Cambria"/>
                <a:ea typeface="Cambria"/>
                <a:cs typeface="Cambria"/>
                <a:sym typeface="Cambria"/>
              </a:rPr>
              <a:t>Nicea - Constantinopla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21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LITURGIA DE LA PALABRA - PROFESIÓN DE FE</a:t>
            </a:r>
            <a:endParaRPr b="0" i="0" sz="1800" u="none" cap="none" strike="noStrik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4" name="Google Shape;31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29025" y="346"/>
            <a:ext cx="506297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FFFF"/>
        </a:solidFill>
      </p:bgPr>
    </p:bg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3"/>
          <p:cNvSpPr txBox="1"/>
          <p:nvPr/>
        </p:nvSpPr>
        <p:spPr>
          <a:xfrm>
            <a:off x="159700" y="651500"/>
            <a:ext cx="11884200" cy="53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Arial"/>
              <a:buNone/>
            </a:pPr>
            <a:r>
              <a:rPr b="0" i="1" lang="en-CA" sz="6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Creo en un solo Dios, </a:t>
            </a:r>
            <a:br>
              <a:rPr b="0" i="1" lang="en-CA" sz="6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1" lang="en-CA" sz="6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Padre</a:t>
            </a:r>
            <a:r>
              <a:rPr b="0" i="1" lang="en-CA" sz="6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 todopoderoso,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Arial"/>
              <a:buNone/>
            </a:pPr>
            <a:r>
              <a:rPr b="0" i="1" lang="en-CA" sz="6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Creador </a:t>
            </a:r>
            <a:br>
              <a:rPr b="0" i="1" lang="en-CA" sz="6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6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del cielo y de la tierra,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Arial"/>
              <a:buNone/>
            </a:pPr>
            <a:r>
              <a:rPr b="0" i="1" lang="en-CA" sz="6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de todo lo visible y lo invisible.</a:t>
            </a:r>
            <a:endParaRPr b="0" i="1" sz="6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23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PROFESIÓN DE FE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FFFF"/>
        </a:solidFill>
      </p:bgPr>
    </p:bg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4"/>
          <p:cNvSpPr txBox="1"/>
          <p:nvPr/>
        </p:nvSpPr>
        <p:spPr>
          <a:xfrm>
            <a:off x="345646" y="651493"/>
            <a:ext cx="11551500" cy="56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Creo en un solo Señor, </a:t>
            </a:r>
            <a:r>
              <a:rPr b="1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Jesucristo</a:t>
            </a: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Hijo único de Dios, </a:t>
            </a:r>
            <a:b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nacido del Padre </a:t>
            </a:r>
            <a:endParaRPr b="0" i="1" sz="72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antes de todos los siglos.</a:t>
            </a:r>
            <a:endParaRPr b="0" i="1" sz="72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24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PROFESIÓN DE FE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FFFF"/>
        </a:solidFill>
      </p:bgPr>
    </p:bg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5"/>
          <p:cNvSpPr txBox="1"/>
          <p:nvPr/>
        </p:nvSpPr>
        <p:spPr>
          <a:xfrm>
            <a:off x="345647" y="651493"/>
            <a:ext cx="11484992" cy="50167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Dios de Dios, </a:t>
            </a:r>
            <a:b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Luz de Luz, </a:t>
            </a:r>
            <a:b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Dios verdadero </a:t>
            </a:r>
            <a:b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de Dios verdadero,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25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PROFESIÓN DE FE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d33982ca4d_0_1030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RESUCITÓ ¡ALELUYA!</a:t>
            </a:r>
            <a:endParaRPr/>
          </a:p>
        </p:txBody>
      </p:sp>
      <p:sp>
        <p:nvSpPr>
          <p:cNvPr id="112" name="Google Shape;112;g3d33982ca4d_0_1030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Nuestra pascua inmolada es el Señor. Aleluya</a:t>
            </a:r>
            <a:endParaRPr sz="8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Derrotada la muerte perdió su aguijón. Aleluya</a:t>
            </a:r>
            <a:endParaRPr sz="8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FFFF"/>
        </a:solidFill>
      </p:bgPr>
    </p:bg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6"/>
          <p:cNvSpPr txBox="1"/>
          <p:nvPr/>
        </p:nvSpPr>
        <p:spPr>
          <a:xfrm>
            <a:off x="269450" y="651500"/>
            <a:ext cx="11760600" cy="50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engendrado, no creado, </a:t>
            </a:r>
            <a:b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de la misma naturaleza del Padre,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por quien todo fue hecho;</a:t>
            </a:r>
            <a:endParaRPr b="0" i="1" sz="80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26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PROFESIÓN DE FE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FFFF"/>
        </a:solidFill>
      </p:bgPr>
    </p:bg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7"/>
          <p:cNvSpPr txBox="1"/>
          <p:nvPr/>
        </p:nvSpPr>
        <p:spPr>
          <a:xfrm>
            <a:off x="345647" y="651493"/>
            <a:ext cx="11484992" cy="50167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que por nosotros los hombres,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por nuestra salvación </a:t>
            </a:r>
            <a:b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bajó del cielo,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27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PROFESIÓN DE FE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FFFF"/>
        </a:solidFill>
      </p:bgPr>
    </p:bg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8"/>
          <p:cNvSpPr txBox="1"/>
          <p:nvPr/>
        </p:nvSpPr>
        <p:spPr>
          <a:xfrm>
            <a:off x="206675" y="651500"/>
            <a:ext cx="11774400" cy="56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00"/>
              <a:buFont typeface="Arial"/>
              <a:buNone/>
            </a:pPr>
            <a:r>
              <a:rPr b="0" i="1" lang="en-CA" sz="71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por obra del </a:t>
            </a:r>
            <a:br>
              <a:rPr b="0" i="1" lang="en-CA" sz="71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1" lang="en-CA" sz="71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Espíritu Santo</a:t>
            </a:r>
            <a:b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se encarnó de María, </a:t>
            </a:r>
            <a:b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la Virgen,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se hizo hombre;</a:t>
            </a:r>
            <a:endParaRPr b="0" i="1" sz="72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28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PROFESIÓN DE FE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FFFF"/>
        </a:solidFill>
      </p:bgPr>
    </p:bg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9"/>
          <p:cNvSpPr txBox="1"/>
          <p:nvPr/>
        </p:nvSpPr>
        <p:spPr>
          <a:xfrm>
            <a:off x="345650" y="651503"/>
            <a:ext cx="11484900" cy="45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por nuestra causa </a:t>
            </a:r>
            <a:b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fue crucificado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en tiempos de </a:t>
            </a:r>
            <a:b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Poncio Pilato;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29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PROFESIÓN DE FE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FFFF"/>
        </a:solidFill>
      </p:bgPr>
    </p:bg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0"/>
          <p:cNvSpPr txBox="1"/>
          <p:nvPr/>
        </p:nvSpPr>
        <p:spPr>
          <a:xfrm>
            <a:off x="345647" y="651493"/>
            <a:ext cx="11484900" cy="50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padeció </a:t>
            </a:r>
            <a:b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fue sepultado,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resucitó al tercer día, </a:t>
            </a:r>
            <a:b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según las Escrituras,</a:t>
            </a:r>
            <a:endParaRPr b="0" i="1" sz="80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30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PROFESIÓN DE FE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FFFF"/>
        </a:solidFill>
      </p:bgPr>
    </p:bg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1"/>
          <p:cNvSpPr txBox="1"/>
          <p:nvPr/>
        </p:nvSpPr>
        <p:spPr>
          <a:xfrm>
            <a:off x="345647" y="651493"/>
            <a:ext cx="11484900" cy="3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subió al cielo,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está sentado a la derecha del </a:t>
            </a:r>
            <a:r>
              <a:rPr b="1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Padre</a:t>
            </a: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31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PROFESIÓN DE FE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FFFF"/>
        </a:solidFill>
      </p:bgPr>
    </p:bg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2"/>
          <p:cNvSpPr txBox="1"/>
          <p:nvPr/>
        </p:nvSpPr>
        <p:spPr>
          <a:xfrm>
            <a:off x="345650" y="651502"/>
            <a:ext cx="11484900" cy="56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de nuevo vendrá con gloria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para juzgar a vivos y muertos,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su reino no tendrá fin.</a:t>
            </a:r>
            <a:endParaRPr b="0" i="1" sz="72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32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PROFESIÓN DE FE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FFFF"/>
        </a:solidFill>
      </p:bgPr>
    </p:bg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3"/>
          <p:cNvSpPr txBox="1"/>
          <p:nvPr/>
        </p:nvSpPr>
        <p:spPr>
          <a:xfrm>
            <a:off x="345650" y="651502"/>
            <a:ext cx="11484900" cy="45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Creo en el </a:t>
            </a:r>
            <a:r>
              <a:rPr b="1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Espíritu Santo</a:t>
            </a: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Señor y dador de vida,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que procede del Padre </a:t>
            </a:r>
            <a:b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del Hijo,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33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PROFESIÓN DE FE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FFFF"/>
        </a:solidFill>
      </p:bgPr>
    </p:bg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4"/>
          <p:cNvSpPr txBox="1"/>
          <p:nvPr/>
        </p:nvSpPr>
        <p:spPr>
          <a:xfrm>
            <a:off x="345647" y="651493"/>
            <a:ext cx="11484900" cy="56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que con el </a:t>
            </a:r>
            <a:r>
              <a:rPr b="1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Padre</a:t>
            </a: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 y el </a:t>
            </a:r>
            <a:r>
              <a:rPr b="1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Hijo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recibe una misma adoración y gloria,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que habló por los profetas.</a:t>
            </a:r>
            <a:endParaRPr b="0" i="1" sz="72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34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PROFESIÓN DE FE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FFFF"/>
        </a:solidFill>
      </p:bgPr>
    </p:bg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5"/>
          <p:cNvSpPr txBox="1"/>
          <p:nvPr/>
        </p:nvSpPr>
        <p:spPr>
          <a:xfrm>
            <a:off x="345647" y="651493"/>
            <a:ext cx="11484900" cy="56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Creo en la </a:t>
            </a:r>
            <a:r>
              <a:rPr b="0" i="1" lang="en-CA" sz="7200" u="sng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Iglesia</a:t>
            </a: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, que es</a:t>
            </a:r>
            <a:endParaRPr b="0" i="1" sz="72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85799" lvl="0" marL="89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7200"/>
              <a:buFont typeface="Arial"/>
              <a:buChar char="●"/>
            </a:pPr>
            <a:r>
              <a:rPr b="0" i="1" lang="en-CA" sz="7200" u="sng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una</a:t>
            </a: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endParaRPr b="0" i="1" sz="72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85799" lvl="0" marL="89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7200"/>
              <a:buFont typeface="Arial"/>
              <a:buChar char="●"/>
            </a:pPr>
            <a:r>
              <a:rPr b="0" i="1" lang="en-CA" sz="7200" u="sng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santa</a:t>
            </a: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endParaRPr b="0" i="1" sz="72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85799" lvl="0" marL="89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7200"/>
              <a:buFont typeface="Arial"/>
              <a:buChar char="●"/>
            </a:pPr>
            <a:r>
              <a:rPr b="0" i="1" lang="en-CA" sz="7200" u="sng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católica</a:t>
            </a: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1" sz="72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85799" lvl="0" marL="89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7200"/>
              <a:buFont typeface="Arial"/>
              <a:buChar char="●"/>
            </a:pP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</a:t>
            </a:r>
            <a:r>
              <a:rPr b="0" i="1" lang="en-CA" sz="7200" u="sng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apostólica</a:t>
            </a: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35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PROFESIÓN DE FE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d33982ca4d_0_1035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RESUCITÓ ¡ALELUYA!</a:t>
            </a:r>
            <a:endParaRPr/>
          </a:p>
        </p:txBody>
      </p:sp>
      <p:sp>
        <p:nvSpPr>
          <p:cNvPr id="118" name="Google Shape;118;g3d33982ca4d_0_1035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Jesús está vivo. Él resucitó. La tumba vacía quedó. </a:t>
            </a:r>
            <a:endParaRPr sz="8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Cantemos con gozo al que resucitó y vida nueva nos dio.</a:t>
            </a:r>
            <a:endParaRPr sz="8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FFFF"/>
        </a:solidFill>
      </p:bgPr>
    </p:bg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6"/>
          <p:cNvSpPr txBox="1"/>
          <p:nvPr/>
        </p:nvSpPr>
        <p:spPr>
          <a:xfrm>
            <a:off x="345647" y="651493"/>
            <a:ext cx="11484900" cy="3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1" lang="en-CA" sz="77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Confieso que hay </a:t>
            </a:r>
            <a:br>
              <a:rPr b="0" i="1" lang="en-CA" sz="77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7700" u="sng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un solo bautismo</a:t>
            </a:r>
            <a:r>
              <a:rPr b="0" i="1" lang="en-CA" sz="77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 para </a:t>
            </a:r>
            <a:endParaRPr b="0" i="1" sz="77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1" lang="en-CA" sz="77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el </a:t>
            </a:r>
            <a:r>
              <a:rPr b="0" i="1" lang="en-CA" sz="7700" u="sng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perdón de los pecados</a:t>
            </a:r>
            <a:r>
              <a:rPr b="0" i="1" lang="en-CA" sz="77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1" sz="77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36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PROFESIÓN DE FE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FFFF"/>
        </a:solidFill>
      </p:bgPr>
    </p:bg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7"/>
          <p:cNvSpPr txBox="1"/>
          <p:nvPr/>
        </p:nvSpPr>
        <p:spPr>
          <a:xfrm>
            <a:off x="191025" y="651500"/>
            <a:ext cx="11774400" cy="53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Arial"/>
              <a:buNone/>
            </a:pPr>
            <a:r>
              <a:rPr b="0" i="1" lang="en-CA" sz="6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Espero </a:t>
            </a:r>
            <a:br>
              <a:rPr b="0" i="1" lang="en-CA" sz="6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6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la </a:t>
            </a:r>
            <a:r>
              <a:rPr b="0" i="1" lang="en-CA" sz="6800" u="sng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resurrección de los muertos</a:t>
            </a:r>
            <a:endParaRPr b="0" i="0" sz="6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Arial"/>
              <a:buNone/>
            </a:pPr>
            <a:r>
              <a:rPr b="0" i="1" lang="en-CA" sz="6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la </a:t>
            </a:r>
            <a:r>
              <a:rPr b="0" i="1" lang="en-CA" sz="6800" u="sng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vida del mundo futuro</a:t>
            </a:r>
            <a:r>
              <a:rPr b="0" i="1" lang="en-CA" sz="6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1" sz="6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Arial"/>
              <a:buNone/>
            </a:pPr>
            <a:r>
              <a:t/>
            </a:r>
            <a:endParaRPr b="0" i="1" sz="6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Arial"/>
              <a:buNone/>
            </a:pPr>
            <a:r>
              <a:rPr b="0" i="1" lang="en-CA" sz="6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Amén</a:t>
            </a:r>
            <a:endParaRPr b="0" i="1" sz="6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37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PROFESIÓN DE FE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39"/>
          <p:cNvSpPr txBox="1"/>
          <p:nvPr/>
        </p:nvSpPr>
        <p:spPr>
          <a:xfrm>
            <a:off x="349688" y="1544750"/>
            <a:ext cx="64623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0" i="1" lang="en-CA" sz="6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</a:t>
            </a:r>
            <a:r>
              <a:rPr i="1" lang="en-CA" sz="6600">
                <a:solidFill>
                  <a:schemeClr val="lt1"/>
                </a:solidFill>
              </a:rPr>
              <a:t> lo pedimos, Señor</a:t>
            </a:r>
            <a:r>
              <a:rPr b="0" i="1" lang="en-CA" sz="6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39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LITURGIA DE LA PALABRA - ORACIONES DE LOS FIELES</a:t>
            </a:r>
            <a:endParaRPr b="0" i="0" sz="1800" u="none" cap="none" strike="noStrik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No hay ninguna descripción de la foto disponible." id="432" name="Google Shape;432;p39"/>
          <p:cNvPicPr preferRelativeResize="0"/>
          <p:nvPr/>
        </p:nvPicPr>
        <p:blipFill rotWithShape="1">
          <a:blip r:embed="rId3">
            <a:alphaModFix/>
          </a:blip>
          <a:srcRect b="1214" l="2718" r="1474" t="1286"/>
          <a:stretch/>
        </p:blipFill>
        <p:spPr>
          <a:xfrm>
            <a:off x="7161117" y="0"/>
            <a:ext cx="502878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3d398474ad8_0_0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ENTRE TUS MANOS</a:t>
            </a:r>
            <a:endParaRPr/>
          </a:p>
        </p:txBody>
      </p:sp>
      <p:sp>
        <p:nvSpPr>
          <p:cNvPr id="443" name="Google Shape;443;g3d398474ad8_0_0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9400">
                <a:latin typeface="Calibri"/>
                <a:ea typeface="Calibri"/>
                <a:cs typeface="Calibri"/>
                <a:sym typeface="Calibri"/>
              </a:rPr>
              <a:t>Entre tus manos</a:t>
            </a:r>
            <a:endParaRPr sz="9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9400">
                <a:latin typeface="Calibri"/>
                <a:ea typeface="Calibri"/>
                <a:cs typeface="Calibri"/>
                <a:sym typeface="Calibri"/>
              </a:rPr>
              <a:t>está mi vida </a:t>
            </a:r>
            <a:r>
              <a:rPr lang="en-CA" sz="94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CA" sz="94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9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9400">
                <a:latin typeface="Calibri"/>
                <a:ea typeface="Calibri"/>
                <a:cs typeface="Calibri"/>
                <a:sym typeface="Calibri"/>
              </a:rPr>
              <a:t>Entre tus manos </a:t>
            </a:r>
            <a:endParaRPr sz="9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9400">
                <a:latin typeface="Calibri"/>
                <a:ea typeface="Calibri"/>
                <a:cs typeface="Calibri"/>
                <a:sym typeface="Calibri"/>
              </a:rPr>
              <a:t>pongo mi existir.</a:t>
            </a:r>
            <a:endParaRPr sz="9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3d398474ad8_0_5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ENTRE TUS MANOS</a:t>
            </a:r>
            <a:endParaRPr/>
          </a:p>
        </p:txBody>
      </p:sp>
      <p:sp>
        <p:nvSpPr>
          <p:cNvPr id="449" name="Google Shape;449;g3d398474ad8_0_5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880"/>
              <a:buNone/>
            </a:pPr>
            <a:r>
              <a:rPr lang="en-CA" sz="9400">
                <a:latin typeface="Calibri"/>
                <a:ea typeface="Calibri"/>
                <a:cs typeface="Calibri"/>
                <a:sym typeface="Calibri"/>
              </a:rPr>
              <a:t>Hay que morir </a:t>
            </a:r>
            <a:br>
              <a:rPr lang="en-CA" sz="94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9400">
                <a:latin typeface="Calibri"/>
                <a:ea typeface="Calibri"/>
                <a:cs typeface="Calibri"/>
                <a:sym typeface="Calibri"/>
              </a:rPr>
              <a:t>para vivir.</a:t>
            </a:r>
            <a:endParaRPr sz="9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880"/>
              <a:buNone/>
            </a:pPr>
            <a:r>
              <a:rPr lang="en-CA" sz="9400">
                <a:latin typeface="Calibri"/>
                <a:ea typeface="Calibri"/>
                <a:cs typeface="Calibri"/>
                <a:sym typeface="Calibri"/>
              </a:rPr>
              <a:t>Entre tus manos,</a:t>
            </a:r>
            <a:endParaRPr sz="9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880"/>
              <a:buNone/>
            </a:pPr>
            <a:r>
              <a:rPr lang="en-CA" sz="9400">
                <a:latin typeface="Calibri"/>
                <a:ea typeface="Calibri"/>
                <a:cs typeface="Calibri"/>
                <a:sym typeface="Calibri"/>
              </a:rPr>
              <a:t>confío mi ser.</a:t>
            </a:r>
            <a:endParaRPr sz="9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880"/>
              <a:buNone/>
            </a:pPr>
            <a:r>
              <a:t/>
            </a:r>
            <a:endParaRPr sz="9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3d398474ad8_0_10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ENTRE TUS MANOS</a:t>
            </a:r>
            <a:endParaRPr/>
          </a:p>
        </p:txBody>
      </p:sp>
      <p:sp>
        <p:nvSpPr>
          <p:cNvPr id="455" name="Google Shape;455;g3d398474ad8_0_10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880"/>
              <a:buNone/>
            </a:pPr>
            <a:r>
              <a:rPr lang="en-CA" sz="9400">
                <a:latin typeface="Calibri"/>
                <a:ea typeface="Calibri"/>
                <a:cs typeface="Calibri"/>
                <a:sym typeface="Calibri"/>
              </a:rPr>
              <a:t>Si el grano de trigo no muere.</a:t>
            </a:r>
            <a:endParaRPr sz="9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880"/>
              <a:buNone/>
            </a:pPr>
            <a:r>
              <a:rPr lang="en-CA" sz="9400">
                <a:latin typeface="Calibri"/>
                <a:ea typeface="Calibri"/>
                <a:cs typeface="Calibri"/>
                <a:sym typeface="Calibri"/>
              </a:rPr>
              <a:t>Si no muere, </a:t>
            </a:r>
            <a:br>
              <a:rPr lang="en-CA" sz="94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9400">
                <a:latin typeface="Calibri"/>
                <a:ea typeface="Calibri"/>
                <a:cs typeface="Calibri"/>
                <a:sym typeface="Calibri"/>
              </a:rPr>
              <a:t>solo quedará.</a:t>
            </a:r>
            <a:endParaRPr sz="9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3d398474ad8_0_15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ENTRE TUS MANOS</a:t>
            </a:r>
            <a:endParaRPr/>
          </a:p>
        </p:txBody>
      </p:sp>
      <p:sp>
        <p:nvSpPr>
          <p:cNvPr id="461" name="Google Shape;461;g3d398474ad8_0_15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880"/>
              <a:buNone/>
            </a:pPr>
            <a:r>
              <a:rPr lang="en-CA" sz="9400">
                <a:latin typeface="Calibri"/>
                <a:ea typeface="Calibri"/>
                <a:cs typeface="Calibri"/>
                <a:sym typeface="Calibri"/>
              </a:rPr>
              <a:t>Pero si muere, </a:t>
            </a:r>
            <a:br>
              <a:rPr lang="en-CA" sz="94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9400">
                <a:latin typeface="Calibri"/>
                <a:ea typeface="Calibri"/>
                <a:cs typeface="Calibri"/>
                <a:sym typeface="Calibri"/>
              </a:rPr>
              <a:t>en abundancia dará </a:t>
            </a:r>
            <a:br>
              <a:rPr lang="en-CA" sz="94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9400">
                <a:latin typeface="Calibri"/>
                <a:ea typeface="Calibri"/>
                <a:cs typeface="Calibri"/>
                <a:sym typeface="Calibri"/>
              </a:rPr>
              <a:t>un fruto eterno </a:t>
            </a:r>
            <a:br>
              <a:rPr lang="en-CA" sz="94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9400">
                <a:latin typeface="Calibri"/>
                <a:ea typeface="Calibri"/>
                <a:cs typeface="Calibri"/>
                <a:sym typeface="Calibri"/>
              </a:rPr>
              <a:t>que no morirá.</a:t>
            </a:r>
            <a:endParaRPr sz="9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d33982ca4d_0_1040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RESUCITÓ ¡ALELUYA!</a:t>
            </a:r>
            <a:endParaRPr/>
          </a:p>
        </p:txBody>
      </p:sp>
      <p:sp>
        <p:nvSpPr>
          <p:cNvPr id="124" name="Google Shape;124;g3d33982ca4d_0_1040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Aleluya, </a:t>
            </a:r>
            <a:endParaRPr sz="8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aleluya, </a:t>
            </a:r>
            <a:endParaRPr sz="8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el Señor resucitó, </a:t>
            </a:r>
            <a:endParaRPr sz="8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¡aleluya! (2)</a:t>
            </a:r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FFFF"/>
        </a:solidFill>
      </p:bgPr>
    </p:bg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3492d462e98_0_13"/>
          <p:cNvSpPr txBox="1"/>
          <p:nvPr/>
        </p:nvSpPr>
        <p:spPr>
          <a:xfrm>
            <a:off x="345650" y="492850"/>
            <a:ext cx="11484900" cy="61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0" i="1" lang="en-CA" sz="66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El Señor reciba de tus manos este sacrificio,</a:t>
            </a:r>
            <a:endParaRPr b="0" i="1" sz="66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0" i="1" lang="en-CA" sz="66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para alabanza y gloria de su nombre,</a:t>
            </a:r>
            <a:endParaRPr b="0" i="1" sz="66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0" i="1" lang="en-CA" sz="66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para nuestro bien</a:t>
            </a:r>
            <a:endParaRPr b="0" i="1" sz="66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0" i="1" lang="en-CA" sz="66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el de toda su santa Iglesia.</a:t>
            </a:r>
            <a:endParaRPr b="0" i="1" sz="66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g3492d462e98_0_13"/>
          <p:cNvSpPr txBox="1"/>
          <p:nvPr/>
        </p:nvSpPr>
        <p:spPr>
          <a:xfrm>
            <a:off x="-2" y="0"/>
            <a:ext cx="12192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LITURGIA EUCARíSTICA - OFERTORIO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3d33982ca4d_0_371"/>
          <p:cNvSpPr txBox="1"/>
          <p:nvPr>
            <p:ph type="title"/>
          </p:nvPr>
        </p:nvSpPr>
        <p:spPr>
          <a:xfrm>
            <a:off x="0" y="0"/>
            <a:ext cx="9144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SANTO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g3d33982ca4d_0_371"/>
          <p:cNvSpPr txBox="1"/>
          <p:nvPr>
            <p:ph idx="1" type="body"/>
          </p:nvPr>
        </p:nvSpPr>
        <p:spPr>
          <a:xfrm>
            <a:off x="320510" y="574160"/>
            <a:ext cx="11481900" cy="59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Santo, Santo, Santo </a:t>
            </a:r>
            <a:br>
              <a:rPr lang="en-CA" sz="80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es el </a:t>
            </a:r>
            <a:r>
              <a:rPr lang="en-CA" sz="80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.</a:t>
            </a:r>
            <a:br>
              <a:rPr lang="en-CA" sz="80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80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Dios </a:t>
            </a: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del universo.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Llenos están el cielo </a:t>
            </a:r>
            <a:br>
              <a:rPr lang="en-CA" sz="80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y la tierra de su gloria, Hosanna.</a:t>
            </a:r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3d33982ca4d_0_376"/>
          <p:cNvSpPr txBox="1"/>
          <p:nvPr>
            <p:ph type="title"/>
          </p:nvPr>
        </p:nvSpPr>
        <p:spPr>
          <a:xfrm>
            <a:off x="0" y="0"/>
            <a:ext cx="9144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SANTO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g3d33982ca4d_0_376"/>
          <p:cNvSpPr txBox="1"/>
          <p:nvPr>
            <p:ph idx="1" type="body"/>
          </p:nvPr>
        </p:nvSpPr>
        <p:spPr>
          <a:xfrm>
            <a:off x="320510" y="574160"/>
            <a:ext cx="11481900" cy="59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None/>
            </a:pPr>
            <a:r>
              <a:rPr lang="en-CA" sz="8800">
                <a:latin typeface="Calibri"/>
                <a:ea typeface="Calibri"/>
                <a:cs typeface="Calibri"/>
                <a:sym typeface="Calibri"/>
              </a:rPr>
              <a:t>HOSANNA, HOSANNA, HOSANNA, EN EL CIELO.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800"/>
              <a:buNone/>
            </a:pPr>
            <a:r>
              <a:rPr lang="en-CA" sz="8800">
                <a:latin typeface="Calibri"/>
                <a:ea typeface="Calibri"/>
                <a:cs typeface="Calibri"/>
                <a:sym typeface="Calibri"/>
              </a:rPr>
              <a:t>HOSANNA, HOSANNA, HOSANNA, EN EL CIELO.</a:t>
            </a:r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3d33982ca4d_0_381"/>
          <p:cNvSpPr txBox="1"/>
          <p:nvPr>
            <p:ph type="title"/>
          </p:nvPr>
        </p:nvSpPr>
        <p:spPr>
          <a:xfrm>
            <a:off x="0" y="0"/>
            <a:ext cx="9144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SANTO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g3d33982ca4d_0_381"/>
          <p:cNvSpPr txBox="1"/>
          <p:nvPr>
            <p:ph idx="1" type="body"/>
          </p:nvPr>
        </p:nvSpPr>
        <p:spPr>
          <a:xfrm>
            <a:off x="320510" y="574160"/>
            <a:ext cx="11481900" cy="59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9600">
                <a:latin typeface="Calibri"/>
                <a:ea typeface="Calibri"/>
                <a:cs typeface="Calibri"/>
                <a:sym typeface="Calibri"/>
              </a:rPr>
              <a:t>Bendito el que viene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9600">
                <a:latin typeface="Calibri"/>
                <a:ea typeface="Calibri"/>
                <a:cs typeface="Calibri"/>
                <a:sym typeface="Calibri"/>
              </a:rPr>
              <a:t>en nombre del </a:t>
            </a:r>
            <a:r>
              <a:rPr lang="en-CA" sz="96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CA" sz="9600"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9600">
                <a:latin typeface="Calibri"/>
                <a:ea typeface="Calibri"/>
                <a:cs typeface="Calibri"/>
                <a:sym typeface="Calibri"/>
              </a:rPr>
              <a:t>Hosanna en el cielo, hosanna.</a:t>
            </a:r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3d33982ca4d_0_461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CORDERO - LA PAZ ESTÉ CON NOSOTROS</a:t>
            </a:r>
            <a:endParaRPr/>
          </a:p>
        </p:txBody>
      </p:sp>
      <p:sp>
        <p:nvSpPr>
          <p:cNvPr id="507" name="Google Shape;507;g3d33982ca4d_0_461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Evenou shalom alerhem!</a:t>
            </a:r>
            <a:endParaRPr sz="8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Evenou shalom alerhem!</a:t>
            </a:r>
            <a:endParaRPr sz="8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Evenou shalom alerhem!</a:t>
            </a:r>
            <a:endParaRPr sz="8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Evenou shalom, shalom, shalom alerhem!</a:t>
            </a:r>
            <a:endParaRPr sz="8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3d33982ca4d_0_466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CORDERO - LA PAZ ESTÉ CON NOSOTROS</a:t>
            </a:r>
            <a:endParaRPr/>
          </a:p>
        </p:txBody>
      </p:sp>
      <p:sp>
        <p:nvSpPr>
          <p:cNvPr id="513" name="Google Shape;513;g3d33982ca4d_0_466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La paz esté con nosotros. La paz esté con nosotros. La paz esté con nosotros. Que con nosotros siempre, siempre esté la paz.</a:t>
            </a:r>
            <a:endParaRPr sz="8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3d33982ca4d_0_471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CORDERO - LA PAZ ESTÉ CON NOSOTROS</a:t>
            </a:r>
            <a:endParaRPr/>
          </a:p>
        </p:txBody>
      </p:sp>
      <p:sp>
        <p:nvSpPr>
          <p:cNvPr id="519" name="Google Shape;519;g3d33982ca4d_0_471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Evenou shalom alerhem!</a:t>
            </a:r>
            <a:endParaRPr sz="8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Evenou shalom alerhem!</a:t>
            </a:r>
            <a:endParaRPr sz="8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Evenou shalom alerhem!</a:t>
            </a:r>
            <a:endParaRPr sz="8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Evenou shalom, shalom, shalom alerhem!</a:t>
            </a:r>
            <a:endParaRPr sz="8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3d33982ca4d_0_476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CORDERO - LA PAZ ESTÉ CON NOSOTROS</a:t>
            </a:r>
            <a:endParaRPr/>
          </a:p>
        </p:txBody>
      </p:sp>
      <p:sp>
        <p:nvSpPr>
          <p:cNvPr id="525" name="Google Shape;525;g3d33982ca4d_0_476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La paz esté con nosotros. La que nos dio </a:t>
            </a:r>
            <a:r>
              <a:rPr lang="en-CA" sz="80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Jesucristo</a:t>
            </a: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. La que nos dio </a:t>
            </a:r>
            <a:r>
              <a:rPr lang="en-CA" sz="80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Jesucristo</a:t>
            </a: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. Que con nosotros siempre, siempre esté la paz.</a:t>
            </a:r>
            <a:endParaRPr sz="8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d33982ca4d_0_1045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RESUCITÓ ¡ALELUYA!</a:t>
            </a:r>
            <a:endParaRPr/>
          </a:p>
        </p:txBody>
      </p:sp>
      <p:sp>
        <p:nvSpPr>
          <p:cNvPr id="130" name="Google Shape;130;g3d33982ca4d_0_1045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Hoy las luces del alba más bellas son. Aleluya.</a:t>
            </a:r>
            <a:endParaRPr sz="8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Demos gracias a Cristo que se entregó. Aleluya.</a:t>
            </a:r>
            <a:endParaRPr sz="8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3d33982ca4d_0_481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CORDERO - LA PAZ ESTÉ CON NOSOTROS</a:t>
            </a:r>
            <a:endParaRPr/>
          </a:p>
        </p:txBody>
      </p:sp>
      <p:sp>
        <p:nvSpPr>
          <p:cNvPr id="531" name="Google Shape;531;g3d33982ca4d_0_481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Evenou shalom alerhem!</a:t>
            </a:r>
            <a:endParaRPr sz="8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Evenou shalom alerhem!</a:t>
            </a:r>
            <a:endParaRPr sz="8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Evenou shalom alerhem!</a:t>
            </a:r>
            <a:endParaRPr sz="8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Evenou shalom, shalom, shalom alerhem!</a:t>
            </a:r>
            <a:endParaRPr sz="8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3d33982ca4d_0_486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CORDERO - LA PAZ ESTÉ CON NOSOTROS</a:t>
            </a:r>
            <a:endParaRPr/>
          </a:p>
        </p:txBody>
      </p:sp>
      <p:sp>
        <p:nvSpPr>
          <p:cNvPr id="537" name="Google Shape;537;g3d33982ca4d_0_486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La paz esté con nosotros. </a:t>
            </a:r>
            <a:endParaRPr sz="8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La que nos ha hecho hermanos. </a:t>
            </a:r>
            <a:endParaRPr sz="8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La que nos ha hecho hermanos. </a:t>
            </a:r>
            <a:endParaRPr sz="8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Que con nosotros siempre, siempre esté la paz.</a:t>
            </a:r>
            <a:endParaRPr sz="8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3d33982ca4d_0_491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CORDERO - LA PAZ ESTÉ CON NOSOTROS</a:t>
            </a:r>
            <a:endParaRPr/>
          </a:p>
        </p:txBody>
      </p:sp>
      <p:sp>
        <p:nvSpPr>
          <p:cNvPr id="543" name="Google Shape;543;g3d33982ca4d_0_491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Evenou shalom alerhem!</a:t>
            </a:r>
            <a:endParaRPr sz="8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Evenou shalom alerhem!</a:t>
            </a:r>
            <a:endParaRPr sz="8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Evenou shalom alerhem!</a:t>
            </a:r>
            <a:endParaRPr sz="8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Evenou shalom, shalom, shalom alerhem!</a:t>
            </a:r>
            <a:endParaRPr sz="8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3d33982ca4d_0_571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YO LO RESUCITARÉ</a:t>
            </a:r>
            <a:endParaRPr/>
          </a:p>
        </p:txBody>
      </p:sp>
      <p:sp>
        <p:nvSpPr>
          <p:cNvPr id="554" name="Google Shape;554;g3d33982ca4d_0_571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3333"/>
              <a:buNone/>
            </a:pP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Yo soy el pan de vida.</a:t>
            </a:r>
            <a:endParaRPr sz="7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3333"/>
              <a:buNone/>
            </a:pP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El que viene a mí no tendrá hambre </a:t>
            </a:r>
            <a:endParaRPr sz="7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3333"/>
              <a:buNone/>
            </a:pP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el que viene a mí no tendrá sed. </a:t>
            </a:r>
            <a:endParaRPr sz="7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3333"/>
              <a:buNone/>
            </a:pP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Nadie viene a mí, </a:t>
            </a:r>
            <a:endParaRPr sz="7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3333"/>
              <a:buNone/>
            </a:pP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si mi Padre no lo llama.</a:t>
            </a:r>
            <a:endParaRPr sz="7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3d33982ca4d_0_576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YO LO RESUCITARÉ</a:t>
            </a:r>
            <a:endParaRPr/>
          </a:p>
        </p:txBody>
      </p:sp>
      <p:sp>
        <p:nvSpPr>
          <p:cNvPr id="560" name="Google Shape;560;g3d33982ca4d_0_576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9600">
                <a:latin typeface="Calibri"/>
                <a:ea typeface="Calibri"/>
                <a:cs typeface="Calibri"/>
                <a:sym typeface="Calibri"/>
              </a:rPr>
              <a:t>Yo lo resucitaré, </a:t>
            </a:r>
            <a:endParaRPr sz="9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9600">
                <a:latin typeface="Calibri"/>
                <a:ea typeface="Calibri"/>
                <a:cs typeface="Calibri"/>
                <a:sym typeface="Calibri"/>
              </a:rPr>
              <a:t>yo lo resucitaré,</a:t>
            </a:r>
            <a:endParaRPr sz="9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9600">
                <a:latin typeface="Calibri"/>
                <a:ea typeface="Calibri"/>
                <a:cs typeface="Calibri"/>
                <a:sym typeface="Calibri"/>
              </a:rPr>
              <a:t>yo lo resucitaré en el día final.</a:t>
            </a:r>
            <a:endParaRPr sz="9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3d33982ca4d_0_581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YO LO RESUCITARÉ</a:t>
            </a:r>
            <a:endParaRPr/>
          </a:p>
        </p:txBody>
      </p:sp>
      <p:sp>
        <p:nvSpPr>
          <p:cNvPr id="566" name="Google Shape;566;g3d33982ca4d_0_581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El Pan que yo les daré </a:t>
            </a:r>
            <a:endParaRPr sz="7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es mi cuerpo vida del mundo. </a:t>
            </a:r>
            <a:endParaRPr sz="7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El que coma de mi carne</a:t>
            </a:r>
            <a:endParaRPr sz="7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tendrá vida eterna. </a:t>
            </a:r>
            <a:endParaRPr sz="7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Tendrá vida eterna.</a:t>
            </a:r>
            <a:endParaRPr sz="7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3d33982ca4d_0_586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YO LO RESUCITARÉ</a:t>
            </a:r>
            <a:endParaRPr/>
          </a:p>
        </p:txBody>
      </p:sp>
      <p:sp>
        <p:nvSpPr>
          <p:cNvPr id="572" name="Google Shape;572;g3d33982ca4d_0_586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9600">
                <a:latin typeface="Calibri"/>
                <a:ea typeface="Calibri"/>
                <a:cs typeface="Calibri"/>
                <a:sym typeface="Calibri"/>
              </a:rPr>
              <a:t>Yo lo resucitaré, </a:t>
            </a:r>
            <a:endParaRPr sz="9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9600">
                <a:latin typeface="Calibri"/>
                <a:ea typeface="Calibri"/>
                <a:cs typeface="Calibri"/>
                <a:sym typeface="Calibri"/>
              </a:rPr>
              <a:t>yo lo resucitaré,</a:t>
            </a:r>
            <a:endParaRPr sz="9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9600">
                <a:latin typeface="Calibri"/>
                <a:ea typeface="Calibri"/>
                <a:cs typeface="Calibri"/>
                <a:sym typeface="Calibri"/>
              </a:rPr>
              <a:t>yo lo resucitaré en el día final.</a:t>
            </a:r>
            <a:endParaRPr sz="9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3d33982ca4d_0_591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YO LO RESUCITARÉ</a:t>
            </a:r>
            <a:endParaRPr/>
          </a:p>
        </p:txBody>
      </p:sp>
      <p:sp>
        <p:nvSpPr>
          <p:cNvPr id="578" name="Google Shape;578;g3d33982ca4d_0_591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Mientras tú no comas </a:t>
            </a:r>
            <a:endParaRPr sz="7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el cuerpo del </a:t>
            </a:r>
            <a:r>
              <a:rPr lang="en-CA" sz="72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Hijo del hombre</a:t>
            </a:r>
            <a:endParaRPr sz="7200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y bebas de su sangre, </a:t>
            </a:r>
            <a:endParaRPr sz="7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y bebas de su sangre, </a:t>
            </a:r>
            <a:endParaRPr sz="7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no tendrá vida  en ti.</a:t>
            </a:r>
            <a:endParaRPr sz="7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3d33982ca4d_0_596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YO LO RESUCITARÉ</a:t>
            </a:r>
            <a:endParaRPr/>
          </a:p>
        </p:txBody>
      </p:sp>
      <p:sp>
        <p:nvSpPr>
          <p:cNvPr id="584" name="Google Shape;584;g3d33982ca4d_0_596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9600">
                <a:latin typeface="Calibri"/>
                <a:ea typeface="Calibri"/>
                <a:cs typeface="Calibri"/>
                <a:sym typeface="Calibri"/>
              </a:rPr>
              <a:t>Yo lo resucitaré, </a:t>
            </a:r>
            <a:endParaRPr sz="9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9600">
                <a:latin typeface="Calibri"/>
                <a:ea typeface="Calibri"/>
                <a:cs typeface="Calibri"/>
                <a:sym typeface="Calibri"/>
              </a:rPr>
              <a:t>yo lo resucitaré,</a:t>
            </a:r>
            <a:endParaRPr sz="9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9600">
                <a:latin typeface="Calibri"/>
                <a:ea typeface="Calibri"/>
                <a:cs typeface="Calibri"/>
                <a:sym typeface="Calibri"/>
              </a:rPr>
              <a:t>yo lo resucitaré en el día final.</a:t>
            </a:r>
            <a:endParaRPr sz="9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d33982ca4d_0_1050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RESUCITÓ ¡ALELUYA!</a:t>
            </a:r>
            <a:endParaRPr/>
          </a:p>
        </p:txBody>
      </p:sp>
      <p:sp>
        <p:nvSpPr>
          <p:cNvPr id="136" name="Google Shape;136;g3d33982ca4d_0_1050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Pascua sagrada. Victoria en la cruz. Victoria que irradia la luz. Cantemos con gozo al que resucitó y vida nueva nos dio.</a:t>
            </a:r>
            <a:endParaRPr sz="8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3d33982ca4d_0_601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YO LO RESUCITARÉ</a:t>
            </a:r>
            <a:endParaRPr/>
          </a:p>
        </p:txBody>
      </p:sp>
      <p:sp>
        <p:nvSpPr>
          <p:cNvPr id="590" name="Google Shape;590;g3d33982ca4d_0_601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Yo soy la resurrección. </a:t>
            </a:r>
            <a:endParaRPr sz="7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Yo soy la vida.</a:t>
            </a:r>
            <a:endParaRPr sz="7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El que crea en mí, </a:t>
            </a:r>
            <a:endParaRPr sz="7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aunque muriera </a:t>
            </a:r>
            <a:endParaRPr sz="7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tendrá vida eterna.</a:t>
            </a:r>
            <a:endParaRPr sz="7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3d33982ca4d_0_606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YO LO RESUCITARÉ</a:t>
            </a:r>
            <a:endParaRPr/>
          </a:p>
        </p:txBody>
      </p:sp>
      <p:sp>
        <p:nvSpPr>
          <p:cNvPr id="596" name="Google Shape;596;g3d33982ca4d_0_606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9600">
                <a:latin typeface="Calibri"/>
                <a:ea typeface="Calibri"/>
                <a:cs typeface="Calibri"/>
                <a:sym typeface="Calibri"/>
              </a:rPr>
              <a:t>Yo lo resucitaré, </a:t>
            </a:r>
            <a:endParaRPr sz="9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9600">
                <a:latin typeface="Calibri"/>
                <a:ea typeface="Calibri"/>
                <a:cs typeface="Calibri"/>
                <a:sym typeface="Calibri"/>
              </a:rPr>
              <a:t>yo lo resucitaré,</a:t>
            </a:r>
            <a:endParaRPr sz="9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9600">
                <a:latin typeface="Calibri"/>
                <a:ea typeface="Calibri"/>
                <a:cs typeface="Calibri"/>
                <a:sym typeface="Calibri"/>
              </a:rPr>
              <a:t>yo lo resucitaré en el día final.</a:t>
            </a:r>
            <a:endParaRPr sz="9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3d33982ca4d_0_611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YO LO RESUCITARÉ</a:t>
            </a:r>
            <a:endParaRPr/>
          </a:p>
        </p:txBody>
      </p:sp>
      <p:sp>
        <p:nvSpPr>
          <p:cNvPr id="602" name="Google Shape;602;g3d33982ca4d_0_611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Sí </a:t>
            </a:r>
            <a:r>
              <a:rPr lang="en-CA" sz="72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Señor </a:t>
            </a: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yo creo </a:t>
            </a:r>
            <a:endParaRPr sz="7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que </a:t>
            </a:r>
            <a:r>
              <a:rPr lang="en-CA" sz="72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tú</a:t>
            </a: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 eres el </a:t>
            </a:r>
            <a:r>
              <a:rPr lang="en-CA" sz="72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Cristo</a:t>
            </a: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,</a:t>
            </a:r>
            <a:endParaRPr sz="7200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CA" sz="72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Hijo de Dios</a:t>
            </a:r>
            <a:endParaRPr sz="7200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que vino al mundo </a:t>
            </a:r>
            <a:endParaRPr sz="7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para salvarnos.</a:t>
            </a:r>
            <a:endParaRPr sz="7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3d33982ca4d_0_616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YO LO RESUCITARÉ</a:t>
            </a:r>
            <a:endParaRPr/>
          </a:p>
        </p:txBody>
      </p:sp>
      <p:sp>
        <p:nvSpPr>
          <p:cNvPr id="608" name="Google Shape;608;g3d33982ca4d_0_616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9600">
                <a:latin typeface="Calibri"/>
                <a:ea typeface="Calibri"/>
                <a:cs typeface="Calibri"/>
                <a:sym typeface="Calibri"/>
              </a:rPr>
              <a:t>Yo lo resucitaré, </a:t>
            </a:r>
            <a:endParaRPr sz="9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9600">
                <a:latin typeface="Calibri"/>
                <a:ea typeface="Calibri"/>
                <a:cs typeface="Calibri"/>
                <a:sym typeface="Calibri"/>
              </a:rPr>
              <a:t>yo lo resucitaré,</a:t>
            </a:r>
            <a:endParaRPr sz="9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9600">
                <a:latin typeface="Calibri"/>
                <a:ea typeface="Calibri"/>
                <a:cs typeface="Calibri"/>
                <a:sym typeface="Calibri"/>
              </a:rPr>
              <a:t>yo lo resucitaré en el día final.</a:t>
            </a:r>
            <a:endParaRPr sz="9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3d33982ca4d_0_696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HA VENCIDO EL CORDERO</a:t>
            </a:r>
            <a:endParaRPr/>
          </a:p>
        </p:txBody>
      </p:sp>
      <p:sp>
        <p:nvSpPr>
          <p:cNvPr id="624" name="Google Shape;624;g3d33982ca4d_0_696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Toda la tierra te alabe, </a:t>
            </a:r>
            <a:r>
              <a:rPr lang="en-CA" sz="80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8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Te alabe la luna y el sol.</a:t>
            </a:r>
            <a:endParaRPr sz="8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Toda la tierra te alabe, </a:t>
            </a:r>
            <a:r>
              <a:rPr lang="en-CA" sz="80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8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Las estrellas te rindan honor.</a:t>
            </a:r>
            <a:endParaRPr sz="8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g3d33982ca4d_0_701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HA VENCIDO EL CORDERO</a:t>
            </a:r>
            <a:endParaRPr/>
          </a:p>
        </p:txBody>
      </p:sp>
      <p:sp>
        <p:nvSpPr>
          <p:cNvPr id="630" name="Google Shape;630;g3d33982ca4d_0_701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Todos los reyes del mundo, </a:t>
            </a:r>
            <a:r>
              <a:rPr lang="en-CA" sz="80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, se postren ante tu esplendor.</a:t>
            </a:r>
            <a:endParaRPr sz="8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Exulten los cielos la tierra y el mar. </a:t>
            </a:r>
            <a:endParaRPr sz="8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Y estallen en una canción</a:t>
            </a:r>
            <a:endParaRPr sz="8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3d33982ca4d_0_706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HA VENCIDO EL CORDERO</a:t>
            </a:r>
            <a:endParaRPr/>
          </a:p>
        </p:txBody>
      </p:sp>
      <p:sp>
        <p:nvSpPr>
          <p:cNvPr id="636" name="Google Shape;636;g3d33982ca4d_0_706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Aleluya. Aleluya.</a:t>
            </a:r>
            <a:endParaRPr sz="8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Ha llegado ya el Reino de </a:t>
            </a:r>
            <a:r>
              <a:rPr lang="en-CA" sz="80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Dios</a:t>
            </a: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8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Ha vencido el </a:t>
            </a:r>
            <a:r>
              <a:rPr lang="en-CA" sz="80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Cordero</a:t>
            </a: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.        </a:t>
            </a:r>
            <a:endParaRPr sz="8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Ha triunfado con armas de amor (2)</a:t>
            </a:r>
            <a:endParaRPr sz="8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2" name="Google Shape;642;g3492d462e98_0_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83230" y="2450104"/>
            <a:ext cx="3625543" cy="19577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d33982ca4d_0_1055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RESUCITÓ ¡ALELUYA!</a:t>
            </a:r>
            <a:endParaRPr/>
          </a:p>
        </p:txBody>
      </p:sp>
      <p:sp>
        <p:nvSpPr>
          <p:cNvPr id="142" name="Google Shape;142;g3d33982ca4d_0_1055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Aleluya, </a:t>
            </a:r>
            <a:endParaRPr sz="8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aleluya, </a:t>
            </a:r>
            <a:endParaRPr sz="8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el Señor resucitó, </a:t>
            </a:r>
            <a:endParaRPr sz="8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¡aleluya! (2)</a:t>
            </a:r>
            <a:endParaRPr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3d33982ca4d_0_786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BAUTIZAME SEÑOR CON TU ESPÍRITU</a:t>
            </a:r>
            <a:endParaRPr/>
          </a:p>
        </p:txBody>
      </p:sp>
      <p:sp>
        <p:nvSpPr>
          <p:cNvPr id="653" name="Google Shape;653;g3d33982ca4d_0_786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9600">
                <a:latin typeface="Calibri"/>
                <a:ea typeface="Calibri"/>
                <a:cs typeface="Calibri"/>
                <a:sym typeface="Calibri"/>
              </a:rPr>
              <a:t>Bautízame </a:t>
            </a:r>
            <a:r>
              <a:rPr lang="en-CA" sz="96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Señor </a:t>
            </a:r>
            <a:endParaRPr sz="9600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9600">
                <a:latin typeface="Calibri"/>
                <a:ea typeface="Calibri"/>
                <a:cs typeface="Calibri"/>
                <a:sym typeface="Calibri"/>
              </a:rPr>
              <a:t>con tu Espíritu (3)</a:t>
            </a:r>
            <a:endParaRPr sz="9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t/>
            </a:r>
            <a:endParaRPr sz="9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9600">
                <a:latin typeface="Calibri"/>
                <a:ea typeface="Calibri"/>
                <a:cs typeface="Calibri"/>
                <a:sym typeface="Calibri"/>
              </a:rPr>
              <a:t>Bautízame (2) </a:t>
            </a:r>
            <a:r>
              <a:rPr lang="en-CA" sz="96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endParaRPr sz="9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3d33982ca4d_0_791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BAUTIZAME SEÑOR CON TU ESPÍRITU</a:t>
            </a:r>
            <a:endParaRPr/>
          </a:p>
        </p:txBody>
      </p:sp>
      <p:sp>
        <p:nvSpPr>
          <p:cNvPr id="659" name="Google Shape;659;g3d33982ca4d_0_791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9600">
                <a:latin typeface="Calibri"/>
                <a:ea typeface="Calibri"/>
                <a:cs typeface="Calibri"/>
                <a:sym typeface="Calibri"/>
              </a:rPr>
              <a:t>Y déjame sentir el fuego de tu amor </a:t>
            </a:r>
            <a:endParaRPr sz="9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9600">
                <a:latin typeface="Calibri"/>
                <a:ea typeface="Calibri"/>
                <a:cs typeface="Calibri"/>
                <a:sym typeface="Calibri"/>
              </a:rPr>
              <a:t>aquí en mi corazón </a:t>
            </a:r>
            <a:r>
              <a:rPr lang="en-CA" sz="96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CA" sz="96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9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3d33982ca4d_0_796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BAUTIZAME SEÑOR CON TU ESPÍRITU</a:t>
            </a:r>
            <a:endParaRPr/>
          </a:p>
        </p:txBody>
      </p:sp>
      <p:sp>
        <p:nvSpPr>
          <p:cNvPr id="665" name="Google Shape;665;g3d33982ca4d_0_796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9600">
                <a:latin typeface="Calibri"/>
                <a:ea typeface="Calibri"/>
                <a:cs typeface="Calibri"/>
                <a:sym typeface="Calibri"/>
              </a:rPr>
              <a:t>Úngeme </a:t>
            </a:r>
            <a:r>
              <a:rPr lang="en-CA" sz="96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Señor </a:t>
            </a:r>
            <a:endParaRPr sz="9600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9600">
                <a:latin typeface="Calibri"/>
                <a:ea typeface="Calibri"/>
                <a:cs typeface="Calibri"/>
                <a:sym typeface="Calibri"/>
              </a:rPr>
              <a:t>con tu Espíritu (3)</a:t>
            </a:r>
            <a:endParaRPr sz="9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t/>
            </a:r>
            <a:endParaRPr sz="9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9600">
                <a:latin typeface="Calibri"/>
                <a:ea typeface="Calibri"/>
                <a:cs typeface="Calibri"/>
                <a:sym typeface="Calibri"/>
              </a:rPr>
              <a:t>Úngeme (2) </a:t>
            </a:r>
            <a:r>
              <a:rPr lang="en-CA" sz="96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endParaRPr sz="9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3d33982ca4d_0_801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BAUTIZAME SEÑOR CON TU ESPÍRITU</a:t>
            </a:r>
            <a:endParaRPr/>
          </a:p>
        </p:txBody>
      </p:sp>
      <p:sp>
        <p:nvSpPr>
          <p:cNvPr id="671" name="Google Shape;671;g3d33982ca4d_0_801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9600">
                <a:latin typeface="Calibri"/>
                <a:ea typeface="Calibri"/>
                <a:cs typeface="Calibri"/>
                <a:sym typeface="Calibri"/>
              </a:rPr>
              <a:t>Y déjame sentir el fuego de tu amor </a:t>
            </a:r>
            <a:endParaRPr sz="9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9600">
                <a:latin typeface="Calibri"/>
                <a:ea typeface="Calibri"/>
                <a:cs typeface="Calibri"/>
                <a:sym typeface="Calibri"/>
              </a:rPr>
              <a:t>aquí en mi corazón </a:t>
            </a:r>
            <a:r>
              <a:rPr lang="en-CA" sz="96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CA" sz="96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9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3d33982ca4d_0_806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BAUTIZAME SEÑOR CON TU ESPÍRITU</a:t>
            </a:r>
            <a:endParaRPr/>
          </a:p>
        </p:txBody>
      </p:sp>
      <p:sp>
        <p:nvSpPr>
          <p:cNvPr id="677" name="Google Shape;677;g3d33982ca4d_0_806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9600">
                <a:latin typeface="Calibri"/>
                <a:ea typeface="Calibri"/>
                <a:cs typeface="Calibri"/>
                <a:sym typeface="Calibri"/>
              </a:rPr>
              <a:t>Bendíceme </a:t>
            </a:r>
            <a:r>
              <a:rPr lang="en-CA" sz="96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Señor </a:t>
            </a:r>
            <a:endParaRPr sz="9600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9600">
                <a:latin typeface="Calibri"/>
                <a:ea typeface="Calibri"/>
                <a:cs typeface="Calibri"/>
                <a:sym typeface="Calibri"/>
              </a:rPr>
              <a:t>con tu Espíritu (3)</a:t>
            </a:r>
            <a:endParaRPr sz="9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t/>
            </a:r>
            <a:endParaRPr sz="9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9600">
                <a:latin typeface="Calibri"/>
                <a:ea typeface="Calibri"/>
                <a:cs typeface="Calibri"/>
                <a:sym typeface="Calibri"/>
              </a:rPr>
              <a:t>Bendíceme (2) </a:t>
            </a:r>
            <a:r>
              <a:rPr lang="en-CA" sz="96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endParaRPr sz="9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3d33982ca4d_0_811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BAUTIZAME SEÑOR CON TU ESPÍRITU</a:t>
            </a:r>
            <a:endParaRPr/>
          </a:p>
        </p:txBody>
      </p:sp>
      <p:sp>
        <p:nvSpPr>
          <p:cNvPr id="683" name="Google Shape;683;g3d33982ca4d_0_811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9600">
                <a:latin typeface="Calibri"/>
                <a:ea typeface="Calibri"/>
                <a:cs typeface="Calibri"/>
                <a:sym typeface="Calibri"/>
              </a:rPr>
              <a:t>Y déjame sentir el fuego de tu amor </a:t>
            </a:r>
            <a:endParaRPr sz="9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9600">
                <a:latin typeface="Calibri"/>
                <a:ea typeface="Calibri"/>
                <a:cs typeface="Calibri"/>
                <a:sym typeface="Calibri"/>
              </a:rPr>
              <a:t>aquí en mi corazón </a:t>
            </a:r>
            <a:r>
              <a:rPr lang="en-CA" sz="96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CA" sz="96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9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g3d33982ca4d_0_816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BAUTIZAME SEÑOR CON TU ESPÍRITU</a:t>
            </a:r>
            <a:endParaRPr/>
          </a:p>
        </p:txBody>
      </p:sp>
      <p:sp>
        <p:nvSpPr>
          <p:cNvPr id="689" name="Google Shape;689;g3d33982ca4d_0_816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9600">
                <a:latin typeface="Calibri"/>
                <a:ea typeface="Calibri"/>
                <a:cs typeface="Calibri"/>
                <a:sym typeface="Calibri"/>
              </a:rPr>
              <a:t>Libérame </a:t>
            </a:r>
            <a:r>
              <a:rPr lang="en-CA" sz="96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Señor </a:t>
            </a:r>
            <a:endParaRPr sz="9600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9600">
                <a:latin typeface="Calibri"/>
                <a:ea typeface="Calibri"/>
                <a:cs typeface="Calibri"/>
                <a:sym typeface="Calibri"/>
              </a:rPr>
              <a:t>con tu Espíritu (3)</a:t>
            </a:r>
            <a:endParaRPr sz="9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t/>
            </a:r>
            <a:endParaRPr sz="9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9600">
                <a:latin typeface="Calibri"/>
                <a:ea typeface="Calibri"/>
                <a:cs typeface="Calibri"/>
                <a:sym typeface="Calibri"/>
              </a:rPr>
              <a:t>Libérame (2) </a:t>
            </a:r>
            <a:r>
              <a:rPr lang="en-CA" sz="96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endParaRPr sz="9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3d33982ca4d_0_821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BAUTIZAME SEÑOR CON TU ESPÍRITU</a:t>
            </a:r>
            <a:endParaRPr/>
          </a:p>
        </p:txBody>
      </p:sp>
      <p:sp>
        <p:nvSpPr>
          <p:cNvPr id="695" name="Google Shape;695;g3d33982ca4d_0_821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9600">
                <a:latin typeface="Calibri"/>
                <a:ea typeface="Calibri"/>
                <a:cs typeface="Calibri"/>
                <a:sym typeface="Calibri"/>
              </a:rPr>
              <a:t>Y déjame sentir el fuego de tu amor </a:t>
            </a:r>
            <a:endParaRPr sz="9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9600">
                <a:latin typeface="Calibri"/>
                <a:ea typeface="Calibri"/>
                <a:cs typeface="Calibri"/>
                <a:sym typeface="Calibri"/>
              </a:rPr>
              <a:t>aquí en mi corazón </a:t>
            </a:r>
            <a:r>
              <a:rPr lang="en-CA" sz="96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CA" sz="96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9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Thème 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2024-06-20T20:40:17Z</dcterms:created>
  <dc:creator>Giovana Velarde</dc:creator>
</cp:coreProperties>
</file>