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</p:sldIdLst>
  <p:sldSz cy="6858000" cx="12192000"/>
  <p:notesSz cx="6858000" cy="9144000"/>
  <p:embeddedFontLst>
    <p:embeddedFont>
      <p:font typeface="Play"/>
      <p:regular r:id="rId92"/>
      <p:bold r:id="rId9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94" roundtripDataSignature="AMtx7miQ7QDqkEbg62s95hxwZx76iEoR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42" Type="http://schemas.openxmlformats.org/officeDocument/2006/relationships/slide" Target="slides/slide38.xml"/><Relationship Id="rId86" Type="http://schemas.openxmlformats.org/officeDocument/2006/relationships/slide" Target="slides/slide82.xml"/><Relationship Id="rId41" Type="http://schemas.openxmlformats.org/officeDocument/2006/relationships/slide" Target="slides/slide37.xml"/><Relationship Id="rId85" Type="http://schemas.openxmlformats.org/officeDocument/2006/relationships/slide" Target="slides/slide81.xml"/><Relationship Id="rId44" Type="http://schemas.openxmlformats.org/officeDocument/2006/relationships/slide" Target="slides/slide40.xml"/><Relationship Id="rId88" Type="http://schemas.openxmlformats.org/officeDocument/2006/relationships/slide" Target="slides/slide84.xml"/><Relationship Id="rId43" Type="http://schemas.openxmlformats.org/officeDocument/2006/relationships/slide" Target="slides/slide39.xml"/><Relationship Id="rId87" Type="http://schemas.openxmlformats.org/officeDocument/2006/relationships/slide" Target="slides/slide8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75" Type="http://schemas.openxmlformats.org/officeDocument/2006/relationships/slide" Target="slides/slide71.xml"/><Relationship Id="rId30" Type="http://schemas.openxmlformats.org/officeDocument/2006/relationships/slide" Target="slides/slide26.xml"/><Relationship Id="rId74" Type="http://schemas.openxmlformats.org/officeDocument/2006/relationships/slide" Target="slides/slide70.xml"/><Relationship Id="rId33" Type="http://schemas.openxmlformats.org/officeDocument/2006/relationships/slide" Target="slides/slide29.xml"/><Relationship Id="rId77" Type="http://schemas.openxmlformats.org/officeDocument/2006/relationships/slide" Target="slides/slide73.xml"/><Relationship Id="rId32" Type="http://schemas.openxmlformats.org/officeDocument/2006/relationships/slide" Target="slides/slide28.xml"/><Relationship Id="rId76" Type="http://schemas.openxmlformats.org/officeDocument/2006/relationships/slide" Target="slides/slide72.xml"/><Relationship Id="rId35" Type="http://schemas.openxmlformats.org/officeDocument/2006/relationships/slide" Target="slides/slide31.xml"/><Relationship Id="rId79" Type="http://schemas.openxmlformats.org/officeDocument/2006/relationships/slide" Target="slides/slide75.xml"/><Relationship Id="rId34" Type="http://schemas.openxmlformats.org/officeDocument/2006/relationships/slide" Target="slides/slide30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94" Type="http://customschemas.google.com/relationships/presentationmetadata" Target="metadata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font" Target="fonts/Play-bold.fntdata"/><Relationship Id="rId92" Type="http://schemas.openxmlformats.org/officeDocument/2006/relationships/font" Target="fonts/Play-regular.fntdata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b2d280516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3b2d280516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Sigue introducción del Monitor y video del Papa</a:t>
            </a:r>
            <a:endParaRPr/>
          </a:p>
        </p:txBody>
      </p:sp>
      <p:sp>
        <p:nvSpPr>
          <p:cNvPr id="87" name="Google Shape;87;g3b2d280516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b2d2805164_0_7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3b2d2805164_0_7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Señor ten piedad de nosotros</a:t>
            </a:r>
            <a:endParaRPr/>
          </a:p>
        </p:txBody>
      </p:sp>
      <p:sp>
        <p:nvSpPr>
          <p:cNvPr id="153" name="Google Shape;153;g3b2d2805164_0_7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Sigue “Yo pecador”</a:t>
            </a:r>
            <a:endParaRPr/>
          </a:p>
        </p:txBody>
      </p:sp>
      <p:sp>
        <p:nvSpPr>
          <p:cNvPr id="160" name="Google Shape;16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b2d2805164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3b2d2805164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Yo pecador</a:t>
            </a:r>
            <a:endParaRPr/>
          </a:p>
        </p:txBody>
      </p:sp>
      <p:sp>
        <p:nvSpPr>
          <p:cNvPr id="165" name="Google Shape;165;g3b2d2805164_0_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b2d2805164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3b2d2805164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ES"/>
              <a:t>Yo pecador</a:t>
            </a:r>
            <a:endParaRPr/>
          </a:p>
        </p:txBody>
      </p:sp>
      <p:sp>
        <p:nvSpPr>
          <p:cNvPr id="172" name="Google Shape;172;g3b2d2805164_0_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b2d2805164_0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3b2d2805164_0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ES"/>
              <a:t>Yo pecador</a:t>
            </a:r>
            <a:endParaRPr/>
          </a:p>
        </p:txBody>
      </p:sp>
      <p:sp>
        <p:nvSpPr>
          <p:cNvPr id="179" name="Google Shape;179;g3b2d2805164_0_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b2d2805164_0_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3b2d2805164_0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ES"/>
              <a:t>Yo pecador</a:t>
            </a:r>
            <a:endParaRPr/>
          </a:p>
        </p:txBody>
      </p:sp>
      <p:sp>
        <p:nvSpPr>
          <p:cNvPr id="187" name="Google Shape;187;g3b2d2805164_0_1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b2d2805164_0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3b2d2805164_0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ES"/>
              <a:t>Yo pecador</a:t>
            </a:r>
            <a:endParaRPr/>
          </a:p>
        </p:txBody>
      </p:sp>
      <p:sp>
        <p:nvSpPr>
          <p:cNvPr id="194" name="Google Shape;194;g3b2d2805164_0_1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ES"/>
              <a:t>Sigue canto “Señor ten piedad”</a:t>
            </a:r>
            <a:endParaRPr/>
          </a:p>
        </p:txBody>
      </p:sp>
      <p:sp>
        <p:nvSpPr>
          <p:cNvPr id="201" name="Google Shape;201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Señor ten piedad de nosotros</a:t>
            </a:r>
            <a:endParaRPr/>
          </a:p>
        </p:txBody>
      </p:sp>
      <p:sp>
        <p:nvSpPr>
          <p:cNvPr id="206" name="Google Shape;20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Señor ten piedad de nosotros</a:t>
            </a:r>
            <a:endParaRPr/>
          </a:p>
        </p:txBody>
      </p:sp>
      <p:sp>
        <p:nvSpPr>
          <p:cNvPr id="213" name="Google Shape;213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Sigue canto de entrada</a:t>
            </a:r>
            <a:endParaRPr/>
          </a:p>
        </p:txBody>
      </p:sp>
      <p:sp>
        <p:nvSpPr>
          <p:cNvPr id="99" name="Google Shape;9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Señor ten piedad de nosotros</a:t>
            </a:r>
            <a:endParaRPr/>
          </a:p>
        </p:txBody>
      </p:sp>
      <p:sp>
        <p:nvSpPr>
          <p:cNvPr id="220" name="Google Shape;220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ES"/>
              <a:t>Sigue canto “Gloria”</a:t>
            </a:r>
            <a:endParaRPr/>
          </a:p>
        </p:txBody>
      </p:sp>
      <p:sp>
        <p:nvSpPr>
          <p:cNvPr id="227" name="Google Shape;227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Gloria (Giombini)</a:t>
            </a:r>
            <a:endParaRPr/>
          </a:p>
        </p:txBody>
      </p:sp>
      <p:sp>
        <p:nvSpPr>
          <p:cNvPr id="232" name="Google Shape;232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Gloria (Giombini)</a:t>
            </a:r>
            <a:endParaRPr/>
          </a:p>
        </p:txBody>
      </p:sp>
      <p:sp>
        <p:nvSpPr>
          <p:cNvPr id="239" name="Google Shape;239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Gloria (Giombini)</a:t>
            </a:r>
            <a:endParaRPr/>
          </a:p>
        </p:txBody>
      </p:sp>
      <p:sp>
        <p:nvSpPr>
          <p:cNvPr id="246" name="Google Shape;246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b2d2805164_0_2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3b2d2805164_0_2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Gloria (Giombini)</a:t>
            </a:r>
            <a:endParaRPr/>
          </a:p>
        </p:txBody>
      </p:sp>
      <p:sp>
        <p:nvSpPr>
          <p:cNvPr id="253" name="Google Shape;253;g3b2d2805164_0_2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Gloria (Giombini)</a:t>
            </a:r>
            <a:endParaRPr/>
          </a:p>
        </p:txBody>
      </p:sp>
      <p:sp>
        <p:nvSpPr>
          <p:cNvPr id="260" name="Google Shape;260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b2d2805164_0_2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3b2d2805164_0_2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Gloria (Giombini)</a:t>
            </a:r>
            <a:endParaRPr/>
          </a:p>
        </p:txBody>
      </p:sp>
      <p:sp>
        <p:nvSpPr>
          <p:cNvPr id="267" name="Google Shape;267;g3b2d2805164_0_2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Gloria (Giombini)</a:t>
            </a:r>
            <a:endParaRPr/>
          </a:p>
        </p:txBody>
      </p:sp>
      <p:sp>
        <p:nvSpPr>
          <p:cNvPr id="274" name="Google Shape;274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b2d2805164_0_2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g3b2d2805164_0_2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Gloria (Giombini)</a:t>
            </a:r>
            <a:endParaRPr/>
          </a:p>
        </p:txBody>
      </p:sp>
      <p:sp>
        <p:nvSpPr>
          <p:cNvPr id="281" name="Google Shape;281;g3b2d2805164_0_2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Señor ten piedad de nosotros</a:t>
            </a:r>
            <a:endParaRPr/>
          </a:p>
        </p:txBody>
      </p:sp>
      <p:sp>
        <p:nvSpPr>
          <p:cNvPr id="104" name="Google Shape;10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Sigue Primera Lectura</a:t>
            </a:r>
            <a:endParaRPr/>
          </a:p>
        </p:txBody>
      </p:sp>
      <p:sp>
        <p:nvSpPr>
          <p:cNvPr id="288" name="Google Shape;288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Sigue Salmo responsorial</a:t>
            </a:r>
            <a:endParaRPr/>
          </a:p>
        </p:txBody>
      </p:sp>
      <p:sp>
        <p:nvSpPr>
          <p:cNvPr id="293" name="Google Shape;293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Sigue Segunda Lectura</a:t>
            </a:r>
            <a:endParaRPr/>
          </a:p>
        </p:txBody>
      </p:sp>
      <p:sp>
        <p:nvSpPr>
          <p:cNvPr id="301" name="Google Shape;301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Sigue canto “Aleluya”</a:t>
            </a:r>
            <a:endParaRPr/>
          </a:p>
        </p:txBody>
      </p:sp>
      <p:sp>
        <p:nvSpPr>
          <p:cNvPr id="309" name="Google Shape;309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Sigue/Repetir canto “Aleluya”</a:t>
            </a:r>
            <a:endParaRPr/>
          </a:p>
        </p:txBody>
      </p:sp>
      <p:sp>
        <p:nvSpPr>
          <p:cNvPr id="317" name="Google Shape;317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b2d2805164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3b2d2805164_0_2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b2d2805164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3b2d2805164_0_2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b2d2805164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3b2d2805164_0_2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(Tal vez repetir canto “Aleluya”)</a:t>
            </a:r>
            <a:endParaRPr/>
          </a:p>
        </p:txBody>
      </p:sp>
      <p:sp>
        <p:nvSpPr>
          <p:cNvPr id="340" name="Google Shape;340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Sigue Homilía</a:t>
            </a:r>
            <a:endParaRPr/>
          </a:p>
        </p:txBody>
      </p:sp>
      <p:sp>
        <p:nvSpPr>
          <p:cNvPr id="345" name="Google Shape;345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Señor ten piedad de nosotros</a:t>
            </a:r>
            <a:endParaRPr/>
          </a:p>
        </p:txBody>
      </p:sp>
      <p:sp>
        <p:nvSpPr>
          <p:cNvPr id="111" name="Google Shape;11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Sigue Profesión de fe (Credo de Constantinopla)</a:t>
            </a:r>
            <a:endParaRPr/>
          </a:p>
        </p:txBody>
      </p:sp>
      <p:sp>
        <p:nvSpPr>
          <p:cNvPr id="354" name="Google Shape;354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Profesión de fe</a:t>
            </a:r>
            <a:endParaRPr/>
          </a:p>
        </p:txBody>
      </p:sp>
      <p:sp>
        <p:nvSpPr>
          <p:cNvPr id="359" name="Google Shape;359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Profesión de fe</a:t>
            </a:r>
            <a:endParaRPr/>
          </a:p>
        </p:txBody>
      </p:sp>
      <p:sp>
        <p:nvSpPr>
          <p:cNvPr id="369" name="Google Shape;369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Profesión de fe</a:t>
            </a:r>
            <a:endParaRPr/>
          </a:p>
        </p:txBody>
      </p:sp>
      <p:sp>
        <p:nvSpPr>
          <p:cNvPr id="376" name="Google Shape;376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Profesión de fe</a:t>
            </a:r>
            <a:endParaRPr/>
          </a:p>
        </p:txBody>
      </p:sp>
      <p:sp>
        <p:nvSpPr>
          <p:cNvPr id="383" name="Google Shape;383;p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Profesión de fe</a:t>
            </a:r>
            <a:endParaRPr/>
          </a:p>
        </p:txBody>
      </p:sp>
      <p:sp>
        <p:nvSpPr>
          <p:cNvPr id="390" name="Google Shape;390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Profesión de fe</a:t>
            </a:r>
            <a:endParaRPr/>
          </a:p>
        </p:txBody>
      </p:sp>
      <p:sp>
        <p:nvSpPr>
          <p:cNvPr id="397" name="Google Shape;397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Profesión de fe</a:t>
            </a:r>
            <a:endParaRPr/>
          </a:p>
        </p:txBody>
      </p:sp>
      <p:sp>
        <p:nvSpPr>
          <p:cNvPr id="404" name="Google Shape;404;p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Profesión de fe</a:t>
            </a:r>
            <a:endParaRPr/>
          </a:p>
        </p:txBody>
      </p:sp>
      <p:sp>
        <p:nvSpPr>
          <p:cNvPr id="411" name="Google Shape;411;p4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Profesión de fe</a:t>
            </a:r>
            <a:endParaRPr/>
          </a:p>
        </p:txBody>
      </p:sp>
      <p:sp>
        <p:nvSpPr>
          <p:cNvPr id="418" name="Google Shape;418;p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Señor ten piedad de nosotros</a:t>
            </a:r>
            <a:endParaRPr/>
          </a:p>
        </p:txBody>
      </p:sp>
      <p:sp>
        <p:nvSpPr>
          <p:cNvPr id="118" name="Google Shape;11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Profesión de fe</a:t>
            </a:r>
            <a:endParaRPr/>
          </a:p>
        </p:txBody>
      </p:sp>
      <p:sp>
        <p:nvSpPr>
          <p:cNvPr id="425" name="Google Shape;425;p5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Profesión de fe</a:t>
            </a:r>
            <a:endParaRPr/>
          </a:p>
        </p:txBody>
      </p:sp>
      <p:sp>
        <p:nvSpPr>
          <p:cNvPr id="432" name="Google Shape;432;p5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Profesión de fe</a:t>
            </a:r>
            <a:endParaRPr/>
          </a:p>
        </p:txBody>
      </p:sp>
      <p:sp>
        <p:nvSpPr>
          <p:cNvPr id="439" name="Google Shape;439;p5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Profesión de fe</a:t>
            </a:r>
            <a:endParaRPr/>
          </a:p>
        </p:txBody>
      </p:sp>
      <p:sp>
        <p:nvSpPr>
          <p:cNvPr id="446" name="Google Shape;446;p5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Profesión de fe</a:t>
            </a:r>
            <a:endParaRPr/>
          </a:p>
        </p:txBody>
      </p:sp>
      <p:sp>
        <p:nvSpPr>
          <p:cNvPr id="453" name="Google Shape;453;p5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Profesión de fe</a:t>
            </a:r>
            <a:endParaRPr/>
          </a:p>
        </p:txBody>
      </p:sp>
      <p:sp>
        <p:nvSpPr>
          <p:cNvPr id="460" name="Google Shape;460;p5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Profesión de fe</a:t>
            </a:r>
            <a:endParaRPr/>
          </a:p>
        </p:txBody>
      </p:sp>
      <p:sp>
        <p:nvSpPr>
          <p:cNvPr id="467" name="Google Shape;467;p5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Sigue Oraciones de los Fieles</a:t>
            </a:r>
            <a:endParaRPr/>
          </a:p>
        </p:txBody>
      </p:sp>
      <p:sp>
        <p:nvSpPr>
          <p:cNvPr id="474" name="Google Shape;474;p5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8" name="Google Shape;478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Oraciones de los fieles (Te lo pedimos Señor)</a:t>
            </a:r>
            <a:endParaRPr/>
          </a:p>
        </p:txBody>
      </p:sp>
      <p:sp>
        <p:nvSpPr>
          <p:cNvPr id="479" name="Google Shape;479;p5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Sigue canto de Ofertorio</a:t>
            </a:r>
            <a:endParaRPr/>
          </a:p>
        </p:txBody>
      </p:sp>
      <p:sp>
        <p:nvSpPr>
          <p:cNvPr id="487" name="Google Shape;487;p6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b2d2805164_0_7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3b2d2805164_0_7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Señor ten piedad de nosotros</a:t>
            </a:r>
            <a:endParaRPr/>
          </a:p>
        </p:txBody>
      </p:sp>
      <p:sp>
        <p:nvSpPr>
          <p:cNvPr id="125" name="Google Shape;125;g3b2d2805164_0_7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El niño del tambor</a:t>
            </a:r>
            <a:endParaRPr/>
          </a:p>
        </p:txBody>
      </p:sp>
      <p:sp>
        <p:nvSpPr>
          <p:cNvPr id="492" name="Google Shape;492;p6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El niño del tambor</a:t>
            </a:r>
            <a:endParaRPr/>
          </a:p>
        </p:txBody>
      </p:sp>
      <p:sp>
        <p:nvSpPr>
          <p:cNvPr id="499" name="Google Shape;499;p6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El niño del tambor</a:t>
            </a:r>
            <a:endParaRPr/>
          </a:p>
        </p:txBody>
      </p:sp>
      <p:sp>
        <p:nvSpPr>
          <p:cNvPr id="506" name="Google Shape;506;p6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" name="Google Shape;512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El niño del tambor</a:t>
            </a:r>
            <a:endParaRPr/>
          </a:p>
        </p:txBody>
      </p:sp>
      <p:sp>
        <p:nvSpPr>
          <p:cNvPr id="513" name="Google Shape;513;p6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El niño del tambor</a:t>
            </a:r>
            <a:endParaRPr/>
          </a:p>
        </p:txBody>
      </p:sp>
      <p:sp>
        <p:nvSpPr>
          <p:cNvPr id="520" name="Google Shape;520;p6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El niño del tambor</a:t>
            </a:r>
            <a:endParaRPr/>
          </a:p>
        </p:txBody>
      </p:sp>
      <p:sp>
        <p:nvSpPr>
          <p:cNvPr id="527" name="Google Shape;527;p6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b2d2805164_0_5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3" name="Google Shape;533;g3b2d2805164_0_5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Sigue Ofertorio</a:t>
            </a:r>
            <a:endParaRPr/>
          </a:p>
        </p:txBody>
      </p:sp>
      <p:sp>
        <p:nvSpPr>
          <p:cNvPr id="534" name="Google Shape;534;g3b2d2805164_0_5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b2d2805164_0_5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g3b2d2805164_0_5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9" name="Google Shape;539;g3b2d2805164_0_5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Sigue canto “Santo Santo Santo”</a:t>
            </a:r>
            <a:endParaRPr/>
          </a:p>
        </p:txBody>
      </p:sp>
      <p:sp>
        <p:nvSpPr>
          <p:cNvPr id="546" name="Google Shape;546;p6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b2d2805164_0_6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0" name="Google Shape;550;g3b2d2805164_0_6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Señor ten piedad de nosotros</a:t>
            </a:r>
            <a:endParaRPr/>
          </a:p>
        </p:txBody>
      </p:sp>
      <p:sp>
        <p:nvSpPr>
          <p:cNvPr id="132" name="Google Shape;13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b2d2805164_0_6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6" name="Google Shape;556;g3b2d2805164_0_6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p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Sigue canto “La paz con nosotros”</a:t>
            </a:r>
            <a:endParaRPr/>
          </a:p>
        </p:txBody>
      </p:sp>
      <p:sp>
        <p:nvSpPr>
          <p:cNvPr id="563" name="Google Shape;563;p7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b2d2805164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7" name="Google Shape;567;g3b2d2805164_0_4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b2d2805164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3" name="Google Shape;573;g3b2d2805164_0_4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b2d2805164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9" name="Google Shape;579;g3b2d2805164_0_4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b2d2805164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5" name="Google Shape;585;g3b2d2805164_0_4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1" name="Google Shape;591;p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Sigue canto “Comunión”</a:t>
            </a:r>
            <a:endParaRPr/>
          </a:p>
        </p:txBody>
      </p:sp>
      <p:sp>
        <p:nvSpPr>
          <p:cNvPr id="592" name="Google Shape;592;p7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b2d2805164_0_3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6" name="Google Shape;596;g3b2d2805164_0_3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 virgen se está peinando</a:t>
            </a:r>
            <a:endParaRPr/>
          </a:p>
        </p:txBody>
      </p:sp>
      <p:sp>
        <p:nvSpPr>
          <p:cNvPr id="597" name="Google Shape;597;g3b2d2805164_0_3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b2d2805164_0_3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3" name="Google Shape;603;g3b2d2805164_0_3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 virgen se está peinando</a:t>
            </a:r>
            <a:endParaRPr/>
          </a:p>
        </p:txBody>
      </p:sp>
      <p:sp>
        <p:nvSpPr>
          <p:cNvPr id="604" name="Google Shape;604;g3b2d2805164_0_3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b2d2805164_0_3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0" name="Google Shape;610;g3b2d2805164_0_3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 virgen se está peinando</a:t>
            </a:r>
            <a:endParaRPr/>
          </a:p>
        </p:txBody>
      </p:sp>
      <p:sp>
        <p:nvSpPr>
          <p:cNvPr id="611" name="Google Shape;611;g3b2d2805164_0_3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b2d2805164_0_7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3b2d2805164_0_7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Señor ten piedad de nosotros</a:t>
            </a:r>
            <a:endParaRPr/>
          </a:p>
        </p:txBody>
      </p:sp>
      <p:sp>
        <p:nvSpPr>
          <p:cNvPr id="139" name="Google Shape;139;g3b2d2805164_0_7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b2d2805164_0_3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7" name="Google Shape;617;g3b2d2805164_0_3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 virgen se está peinando</a:t>
            </a:r>
            <a:endParaRPr/>
          </a:p>
        </p:txBody>
      </p:sp>
      <p:sp>
        <p:nvSpPr>
          <p:cNvPr id="618" name="Google Shape;618;g3b2d2805164_0_3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b2d2805164_0_3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4" name="Google Shape;624;g3b2d2805164_0_3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 virgen se está peinando</a:t>
            </a:r>
            <a:endParaRPr/>
          </a:p>
        </p:txBody>
      </p:sp>
      <p:sp>
        <p:nvSpPr>
          <p:cNvPr id="625" name="Google Shape;625;g3b2d2805164_0_3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b2d2805164_0_3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1" name="Google Shape;631;g3b2d2805164_0_3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 virgen se está peinando</a:t>
            </a:r>
            <a:endParaRPr/>
          </a:p>
        </p:txBody>
      </p:sp>
      <p:sp>
        <p:nvSpPr>
          <p:cNvPr id="632" name="Google Shape;632;g3b2d2805164_0_3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b2d2805164_0_3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8" name="Google Shape;638;g3b2d2805164_0_3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 virgen se está peinando</a:t>
            </a:r>
            <a:endParaRPr/>
          </a:p>
        </p:txBody>
      </p:sp>
      <p:sp>
        <p:nvSpPr>
          <p:cNvPr id="639" name="Google Shape;639;g3b2d2805164_0_3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b2d2805164_0_3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5" name="Google Shape;645;g3b2d2805164_0_3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 virgen se está peinando</a:t>
            </a:r>
            <a:endParaRPr/>
          </a:p>
        </p:txBody>
      </p:sp>
      <p:sp>
        <p:nvSpPr>
          <p:cNvPr id="646" name="Google Shape;646;g3b2d2805164_0_3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b2d2805164_0_3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2" name="Google Shape;652;g3b2d2805164_0_3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 virgen se está peinando</a:t>
            </a:r>
            <a:endParaRPr/>
          </a:p>
        </p:txBody>
      </p:sp>
      <p:sp>
        <p:nvSpPr>
          <p:cNvPr id="653" name="Google Shape;653;g3b2d2805164_0_3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9" name="Google Shape;659;p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Sigue canto de despedida</a:t>
            </a:r>
            <a:endParaRPr/>
          </a:p>
        </p:txBody>
      </p:sp>
      <p:sp>
        <p:nvSpPr>
          <p:cNvPr id="660" name="Google Shape;660;p9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4" name="Google Shape;664;p10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fin</a:t>
            </a:r>
            <a:endParaRPr/>
          </a:p>
        </p:txBody>
      </p:sp>
      <p:sp>
        <p:nvSpPr>
          <p:cNvPr id="665" name="Google Shape;665;p10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Señor ten piedad de nosotros</a:t>
            </a:r>
            <a:endParaRPr/>
          </a:p>
        </p:txBody>
      </p:sp>
      <p:sp>
        <p:nvSpPr>
          <p:cNvPr id="146" name="Google Shape;14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3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3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3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2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2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2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2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3"/>
          <p:cNvSpPr txBox="1"/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3"/>
          <p:cNvSpPr txBox="1"/>
          <p:nvPr>
            <p:ph idx="1" type="body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13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3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3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4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04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4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4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105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5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5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6"/>
          <p:cNvSpPr txBox="1"/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6"/>
          <p:cNvSpPr txBox="1"/>
          <p:nvPr>
            <p:ph idx="1" type="body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4" name="Google Shape;34;p106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6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6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7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07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7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7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8"/>
          <p:cNvSpPr txBox="1"/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8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08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08"/>
          <p:cNvSpPr txBox="1"/>
          <p:nvPr>
            <p:ph idx="3" type="body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08"/>
          <p:cNvSpPr txBox="1"/>
          <p:nvPr>
            <p:ph idx="4" type="body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08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8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8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9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0"/>
          <p:cNvSpPr txBox="1"/>
          <p:nvPr>
            <p:ph idx="1" type="body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10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0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0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1"/>
          <p:cNvSpPr/>
          <p:nvPr>
            <p:ph idx="2" type="pic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11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1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1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02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02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02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0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b2d2805164_0_0"/>
          <p:cNvSpPr txBox="1"/>
          <p:nvPr/>
        </p:nvSpPr>
        <p:spPr>
          <a:xfrm>
            <a:off x="394250" y="1205400"/>
            <a:ext cx="955200" cy="54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s-ES" sz="33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25</a:t>
            </a:r>
            <a:r>
              <a:rPr b="0" i="0" lang="es-ES" sz="33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b="0" i="0" sz="33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b="0" i="0" sz="33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s-ES" sz="33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d</a:t>
            </a:r>
            <a:endParaRPr sz="33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s-ES" sz="33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i</a:t>
            </a:r>
            <a:endParaRPr sz="33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s-ES" sz="33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c</a:t>
            </a:r>
            <a:r>
              <a:rPr b="0" i="0" lang="es-ES" sz="33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b="0" i="0" sz="33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b="0" i="0" sz="33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s-ES" sz="33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b="0" i="0" sz="33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s-ES" sz="33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0</a:t>
            </a:r>
            <a:endParaRPr b="0" i="0" sz="33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s-ES" sz="33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b="0" i="0" sz="33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s-ES" sz="33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5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g3b2d2805164_0_0"/>
          <p:cNvGrpSpPr/>
          <p:nvPr/>
        </p:nvGrpSpPr>
        <p:grpSpPr>
          <a:xfrm>
            <a:off x="394066" y="224258"/>
            <a:ext cx="517577" cy="981419"/>
            <a:chOff x="4251441" y="496673"/>
            <a:chExt cx="434100" cy="823200"/>
          </a:xfrm>
        </p:grpSpPr>
        <p:sp>
          <p:nvSpPr>
            <p:cNvPr id="91" name="Google Shape;91;g3b2d2805164_0_0"/>
            <p:cNvSpPr/>
            <p:nvPr/>
          </p:nvSpPr>
          <p:spPr>
            <a:xfrm>
              <a:off x="4416287" y="496673"/>
              <a:ext cx="104700" cy="82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23750" lIns="47500" spcFirstLastPara="1" rIns="47500" wrap="square" tIns="23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5"/>
                <a:buFont typeface="Arial"/>
                <a:buNone/>
              </a:pPr>
              <a:r>
                <a:t/>
              </a:r>
              <a:endParaRPr b="0" i="0" sz="935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g3b2d2805164_0_0"/>
            <p:cNvSpPr/>
            <p:nvPr/>
          </p:nvSpPr>
          <p:spPr>
            <a:xfrm rot="5400000">
              <a:off x="4416741" y="532382"/>
              <a:ext cx="103500" cy="434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23750" lIns="47500" spcFirstLastPara="1" rIns="47500" wrap="square" tIns="23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5"/>
                <a:buFont typeface="Arial"/>
                <a:buNone/>
              </a:pPr>
              <a:r>
                <a:t/>
              </a:r>
              <a:endParaRPr b="0" i="0" sz="935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g3b2d2805164_0_0"/>
          <p:cNvSpPr txBox="1"/>
          <p:nvPr/>
        </p:nvSpPr>
        <p:spPr>
          <a:xfrm>
            <a:off x="1175125" y="0"/>
            <a:ext cx="9854100" cy="12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s-ES" sz="53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La Natividad del Señor</a:t>
            </a:r>
            <a:endParaRPr b="0" i="0" sz="53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94" name="Google Shape;94;g3b2d2805164_0_0"/>
          <p:cNvSpPr txBox="1"/>
          <p:nvPr/>
        </p:nvSpPr>
        <p:spPr>
          <a:xfrm>
            <a:off x="10963400" y="1162375"/>
            <a:ext cx="845400" cy="56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s-ES" sz="36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C</a:t>
            </a:r>
            <a:endParaRPr b="0" i="0" sz="36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s-ES" sz="36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i</a:t>
            </a:r>
            <a:endParaRPr b="0" i="0" sz="36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s-ES" sz="36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c</a:t>
            </a:r>
            <a:endParaRPr b="0" i="0" sz="36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s-ES" sz="36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l</a:t>
            </a:r>
            <a:endParaRPr b="0" i="0" sz="36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s-ES" sz="36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o</a:t>
            </a:r>
            <a:endParaRPr b="0" i="0" sz="36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s-ES" sz="36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 C </a:t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g3b2d280516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5741" y="1205675"/>
            <a:ext cx="8021359" cy="565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b2d2805164_0_72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cap="none">
                <a:latin typeface="Arial"/>
                <a:ea typeface="Arial"/>
                <a:cs typeface="Arial"/>
                <a:sym typeface="Arial"/>
              </a:rPr>
              <a:t>CAMPANA SOBRE CAMPANA</a:t>
            </a:r>
            <a:endParaRPr sz="18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3b2d2805164_0_72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Belén, campanas de Belén.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que los ángeles tocan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¿Qué nuevas nos traéis?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b2d2805164_0_87"/>
          <p:cNvSpPr txBox="1"/>
          <p:nvPr/>
        </p:nvSpPr>
        <p:spPr>
          <a:xfrm>
            <a:off x="345647" y="651493"/>
            <a:ext cx="114849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s-ES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confieso </a:t>
            </a:r>
            <a:br>
              <a:rPr b="0" i="1" lang="es-ES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s-ES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ante Dios todopoderoso</a:t>
            </a:r>
            <a:br>
              <a:rPr b="0" i="1" lang="es-ES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s-ES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ante ustedes hermanos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b2d2805164_0_87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b2d2805164_0_93"/>
          <p:cNvSpPr txBox="1"/>
          <p:nvPr/>
        </p:nvSpPr>
        <p:spPr>
          <a:xfrm>
            <a:off x="345647" y="651493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s-ES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he pecado mucho</a:t>
            </a:r>
            <a:br>
              <a:rPr b="0" i="1" lang="es-ES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s-ES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pensamiento, </a:t>
            </a:r>
            <a:br>
              <a:rPr b="0" i="1" lang="es-ES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s-ES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palabra, </a:t>
            </a:r>
            <a:br>
              <a:rPr b="0" i="1" lang="es-ES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s-ES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obra </a:t>
            </a:r>
            <a:br>
              <a:rPr b="0" i="1" lang="es-ES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s-ES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omisión.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3b2d2805164_0_93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b2d2805164_0_99"/>
          <p:cNvSpPr txBox="1"/>
          <p:nvPr/>
        </p:nvSpPr>
        <p:spPr>
          <a:xfrm>
            <a:off x="345647" y="651493"/>
            <a:ext cx="114849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s-ES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mi culpa,</a:t>
            </a:r>
            <a:br>
              <a:rPr b="0" i="1" lang="es-ES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s-ES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mi culpa,</a:t>
            </a:r>
            <a:br>
              <a:rPr b="0" i="1" lang="es-ES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s-ES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mi gran </a:t>
            </a:r>
            <a:br>
              <a:rPr b="0" i="1" lang="es-ES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s-ES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culpa.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3b2d2805164_0_99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r qué los católicos nos damos tres golpes en el pecho durante el “Yo  Pecador”?" id="183" name="Google Shape;183;g3b2d2805164_0_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8400" y="2825827"/>
            <a:ext cx="5115750" cy="35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b2d2805164_0_106"/>
          <p:cNvSpPr txBox="1"/>
          <p:nvPr/>
        </p:nvSpPr>
        <p:spPr>
          <a:xfrm>
            <a:off x="345647" y="651493"/>
            <a:ext cx="11484900" cy="5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0" i="1" lang="es-ES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eso ruego </a:t>
            </a:r>
            <a:br>
              <a:rPr b="0" i="1" lang="es-ES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s-ES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 santa María siempre virgen,</a:t>
            </a:r>
            <a:br>
              <a:rPr b="0" i="1" lang="es-ES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s-ES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 los ángeles, </a:t>
            </a:r>
            <a:br>
              <a:rPr b="0" i="1" lang="es-ES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s-ES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 los santos</a:t>
            </a:r>
            <a:endParaRPr b="0" i="1" sz="7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3b2d2805164_0_106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b2d2805164_0_112"/>
          <p:cNvSpPr txBox="1"/>
          <p:nvPr/>
        </p:nvSpPr>
        <p:spPr>
          <a:xfrm>
            <a:off x="345650" y="651499"/>
            <a:ext cx="114849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0" i="1" lang="es-ES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a ustedes hermanos</a:t>
            </a:r>
            <a:endParaRPr b="0" i="1" sz="7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s-ES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intercedan por mí</a:t>
            </a:r>
            <a:br>
              <a:rPr b="0" i="1" lang="es-ES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s-ES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ante Dios, </a:t>
            </a:r>
            <a:br>
              <a:rPr b="0" i="1" lang="es-ES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s-ES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nuestro Señor.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3b2d2805164_0_112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"/>
          <p:cNvSpPr txBox="1"/>
          <p:nvPr>
            <p:ph type="title"/>
          </p:nvPr>
        </p:nvSpPr>
        <p:spPr>
          <a:xfrm>
            <a:off x="-1" y="0"/>
            <a:ext cx="10526233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SEÑOR, TEN PIEDAD DE NOSOTROS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8"/>
          <p:cNvSpPr txBox="1"/>
          <p:nvPr>
            <p:ph idx="1" type="body"/>
          </p:nvPr>
        </p:nvSpPr>
        <p:spPr>
          <a:xfrm>
            <a:off x="359736" y="542262"/>
            <a:ext cx="11472531" cy="5895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600"/>
              <a:buNone/>
            </a:pPr>
            <a:r>
              <a:rPr lang="es-ES" sz="6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s-ES" sz="6600">
                <a:latin typeface="Calibri"/>
                <a:ea typeface="Calibri"/>
                <a:cs typeface="Calibri"/>
                <a:sym typeface="Calibri"/>
              </a:rPr>
              <a:t> ten piedad de nosotros.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s-ES" sz="6600">
                <a:latin typeface="Calibri"/>
                <a:ea typeface="Calibri"/>
                <a:cs typeface="Calibri"/>
                <a:sym typeface="Calibri"/>
              </a:rPr>
              <a:t>De nosotros, ten piedad.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6600"/>
              <a:buNone/>
            </a:pPr>
            <a:r>
              <a:rPr lang="es-ES" sz="6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s-ES" sz="6600">
                <a:latin typeface="Calibri"/>
                <a:ea typeface="Calibri"/>
                <a:cs typeface="Calibri"/>
                <a:sym typeface="Calibri"/>
              </a:rPr>
              <a:t> ten piedad de nosotros. ¡Oh, </a:t>
            </a:r>
            <a:r>
              <a:rPr lang="es-ES" sz="6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s-ES" sz="6600">
                <a:latin typeface="Calibri"/>
                <a:ea typeface="Calibri"/>
                <a:cs typeface="Calibri"/>
                <a:sym typeface="Calibri"/>
              </a:rPr>
              <a:t>!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s-ES" sz="6600">
                <a:latin typeface="Calibri"/>
                <a:ea typeface="Calibri"/>
                <a:cs typeface="Calibri"/>
                <a:sym typeface="Calibri"/>
              </a:rPr>
              <a:t>De nosotros, ten piedad.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 txBox="1"/>
          <p:nvPr>
            <p:ph type="title"/>
          </p:nvPr>
        </p:nvSpPr>
        <p:spPr>
          <a:xfrm>
            <a:off x="-1" y="0"/>
            <a:ext cx="10526233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SEÑOR, TEN PIEDAD DE NOSOTROS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9"/>
          <p:cNvSpPr txBox="1"/>
          <p:nvPr>
            <p:ph idx="1" type="body"/>
          </p:nvPr>
        </p:nvSpPr>
        <p:spPr>
          <a:xfrm>
            <a:off x="359736" y="542262"/>
            <a:ext cx="11472531" cy="5895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600"/>
              <a:buNone/>
            </a:pPr>
            <a:r>
              <a:rPr lang="es-ES" sz="6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Cristo</a:t>
            </a:r>
            <a:r>
              <a:rPr lang="es-ES" sz="6600">
                <a:latin typeface="Calibri"/>
                <a:ea typeface="Calibri"/>
                <a:cs typeface="Calibri"/>
                <a:sym typeface="Calibri"/>
              </a:rPr>
              <a:t>, ten piedad de nosotros.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s-ES" sz="6600">
                <a:latin typeface="Calibri"/>
                <a:ea typeface="Calibri"/>
                <a:cs typeface="Calibri"/>
                <a:sym typeface="Calibri"/>
              </a:rPr>
              <a:t>De nosotros, ten piedad.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6600"/>
              <a:buNone/>
            </a:pPr>
            <a:r>
              <a:rPr lang="es-ES" sz="6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Cristo</a:t>
            </a:r>
            <a:r>
              <a:rPr lang="es-ES" sz="6600">
                <a:latin typeface="Calibri"/>
                <a:ea typeface="Calibri"/>
                <a:cs typeface="Calibri"/>
                <a:sym typeface="Calibri"/>
              </a:rPr>
              <a:t>, ten piedad de nosotros. ¡Oh, </a:t>
            </a:r>
            <a:r>
              <a:rPr lang="es-ES" sz="6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s-ES" sz="6600">
                <a:latin typeface="Calibri"/>
                <a:ea typeface="Calibri"/>
                <a:cs typeface="Calibri"/>
                <a:sym typeface="Calibri"/>
              </a:rPr>
              <a:t>!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s-ES" sz="6600">
                <a:latin typeface="Calibri"/>
                <a:ea typeface="Calibri"/>
                <a:cs typeface="Calibri"/>
                <a:sym typeface="Calibri"/>
              </a:rPr>
              <a:t>De nosotros, ten piedad.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/>
          <p:nvPr>
            <p:ph type="title"/>
          </p:nvPr>
        </p:nvSpPr>
        <p:spPr>
          <a:xfrm>
            <a:off x="-1" y="0"/>
            <a:ext cx="10526233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SEÑOR, TEN PIEDAD DE NOSOTROS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0"/>
          <p:cNvSpPr txBox="1"/>
          <p:nvPr>
            <p:ph idx="1" type="body"/>
          </p:nvPr>
        </p:nvSpPr>
        <p:spPr>
          <a:xfrm>
            <a:off x="359736" y="542262"/>
            <a:ext cx="11472531" cy="5895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600"/>
              <a:buNone/>
            </a:pPr>
            <a:r>
              <a:rPr lang="es-ES" sz="6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s-ES" sz="6600">
                <a:latin typeface="Calibri"/>
                <a:ea typeface="Calibri"/>
                <a:cs typeface="Calibri"/>
                <a:sym typeface="Calibri"/>
              </a:rPr>
              <a:t> ten piedad de nosotros.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s-ES" sz="6600">
                <a:latin typeface="Calibri"/>
                <a:ea typeface="Calibri"/>
                <a:cs typeface="Calibri"/>
                <a:sym typeface="Calibri"/>
              </a:rPr>
              <a:t>De nosotros, ten piedad.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6600"/>
              <a:buNone/>
            </a:pPr>
            <a:r>
              <a:rPr lang="es-ES" sz="6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s-ES" sz="6600">
                <a:latin typeface="Calibri"/>
                <a:ea typeface="Calibri"/>
                <a:cs typeface="Calibri"/>
                <a:sym typeface="Calibri"/>
              </a:rPr>
              <a:t>, ten piedad de nosotros. ¡Oh, </a:t>
            </a:r>
            <a:r>
              <a:rPr lang="es-ES" sz="6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s-ES" sz="6600">
                <a:latin typeface="Calibri"/>
                <a:ea typeface="Calibri"/>
                <a:cs typeface="Calibri"/>
                <a:sym typeface="Calibri"/>
              </a:rPr>
              <a:t>!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s-ES" sz="6600">
                <a:latin typeface="Calibri"/>
                <a:ea typeface="Calibri"/>
                <a:cs typeface="Calibri"/>
                <a:sym typeface="Calibri"/>
              </a:rPr>
              <a:t>De nosotros, ten piedad.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 txBox="1"/>
          <p:nvPr>
            <p:ph type="title"/>
          </p:nvPr>
        </p:nvSpPr>
        <p:spPr>
          <a:xfrm>
            <a:off x="-1" y="0"/>
            <a:ext cx="10526233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GLORIA IN EXELCIS DEO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2"/>
          <p:cNvSpPr txBox="1"/>
          <p:nvPr>
            <p:ph idx="1" type="body"/>
          </p:nvPr>
        </p:nvSpPr>
        <p:spPr>
          <a:xfrm>
            <a:off x="359736" y="542262"/>
            <a:ext cx="11472531" cy="5895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Hoy a la tierra el cielo envía un mensajero angelical.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Trayéndonos paz y alegría.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Cantando el himno triunfal</a:t>
            </a:r>
            <a:r>
              <a:rPr lang="es-ES" sz="75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7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/>
          <p:nvPr>
            <p:ph type="title"/>
          </p:nvPr>
        </p:nvSpPr>
        <p:spPr>
          <a:xfrm>
            <a:off x="-1" y="0"/>
            <a:ext cx="10526233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GLORIA IN EXELCIS DEO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3"/>
          <p:cNvSpPr txBox="1"/>
          <p:nvPr>
            <p:ph idx="1" type="body"/>
          </p:nvPr>
        </p:nvSpPr>
        <p:spPr>
          <a:xfrm>
            <a:off x="359700" y="2140200"/>
            <a:ext cx="11472600" cy="2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Gloria in Exelcis Deo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Gloria in Exelcis Deo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"/>
          <p:cNvSpPr txBox="1"/>
          <p:nvPr>
            <p:ph type="title"/>
          </p:nvPr>
        </p:nvSpPr>
        <p:spPr>
          <a:xfrm>
            <a:off x="-1" y="0"/>
            <a:ext cx="10526233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GLORIA IN EXELCIS DEO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4"/>
          <p:cNvSpPr txBox="1"/>
          <p:nvPr>
            <p:ph idx="1" type="body"/>
          </p:nvPr>
        </p:nvSpPr>
        <p:spPr>
          <a:xfrm>
            <a:off x="359736" y="542262"/>
            <a:ext cx="11472531" cy="5895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s-ES" sz="7200">
                <a:latin typeface="Calibri"/>
                <a:ea typeface="Calibri"/>
                <a:cs typeface="Calibri"/>
                <a:sym typeface="Calibri"/>
              </a:rPr>
              <a:t>Viene a anunciar el nacimiento de nuestro amable </a:t>
            </a:r>
            <a:r>
              <a:rPr lang="es-ES" sz="7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Redentor</a:t>
            </a:r>
            <a:r>
              <a:rPr lang="es-ES" sz="7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s-ES" sz="7200">
                <a:latin typeface="Calibri"/>
                <a:ea typeface="Calibri"/>
                <a:cs typeface="Calibri"/>
                <a:sym typeface="Calibri"/>
              </a:rPr>
              <a:t>Colmados de agradecimiento,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s-ES" sz="7200">
                <a:latin typeface="Calibri"/>
                <a:ea typeface="Calibri"/>
                <a:cs typeface="Calibri"/>
                <a:sym typeface="Calibri"/>
              </a:rPr>
              <a:t>digamos todos con fervor.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b2d2805164_0_211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GLORIA IN EXELCIS DEO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3b2d2805164_0_211"/>
          <p:cNvSpPr txBox="1"/>
          <p:nvPr>
            <p:ph idx="1" type="body"/>
          </p:nvPr>
        </p:nvSpPr>
        <p:spPr>
          <a:xfrm>
            <a:off x="359700" y="2140200"/>
            <a:ext cx="11472600" cy="2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Gloria in Exelcis Deo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Gloria in Exelcis Deo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 txBox="1"/>
          <p:nvPr>
            <p:ph type="title"/>
          </p:nvPr>
        </p:nvSpPr>
        <p:spPr>
          <a:xfrm>
            <a:off x="-1" y="0"/>
            <a:ext cx="10526233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GLORIA IN EXELCIS DEO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5"/>
          <p:cNvSpPr txBox="1"/>
          <p:nvPr>
            <p:ph idx="1" type="body"/>
          </p:nvPr>
        </p:nvSpPr>
        <p:spPr>
          <a:xfrm>
            <a:off x="359736" y="542262"/>
            <a:ext cx="11472531" cy="5895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s-ES" sz="7200">
                <a:latin typeface="Calibri"/>
                <a:ea typeface="Calibri"/>
                <a:cs typeface="Calibri"/>
                <a:sym typeface="Calibri"/>
              </a:rPr>
              <a:t>Unos pastores que velaban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s-ES" sz="7200">
                <a:latin typeface="Calibri"/>
                <a:ea typeface="Calibri"/>
                <a:cs typeface="Calibri"/>
                <a:sym typeface="Calibri"/>
              </a:rPr>
              <a:t>en las praderas de Belén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s-ES" sz="7200">
                <a:latin typeface="Calibri"/>
                <a:ea typeface="Calibri"/>
                <a:cs typeface="Calibri"/>
                <a:sym typeface="Calibri"/>
              </a:rPr>
              <a:t>vieron querubes que entonaban cantares para nuestro </a:t>
            </a:r>
            <a:r>
              <a:rPr lang="es-ES" sz="7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s-ES" sz="7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b2d2805164_0_217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GLORIA IN EXELCIS DEO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3b2d2805164_0_217"/>
          <p:cNvSpPr txBox="1"/>
          <p:nvPr>
            <p:ph idx="1" type="body"/>
          </p:nvPr>
        </p:nvSpPr>
        <p:spPr>
          <a:xfrm>
            <a:off x="359700" y="2140200"/>
            <a:ext cx="11472600" cy="2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Gloria in Exelcis Deo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Gloria in Exelcis Deo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/>
          <p:nvPr>
            <p:ph type="title"/>
          </p:nvPr>
        </p:nvSpPr>
        <p:spPr>
          <a:xfrm>
            <a:off x="-1" y="0"/>
            <a:ext cx="10526233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GLORIA IN EXELCIS DEO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7"/>
          <p:cNvSpPr txBox="1"/>
          <p:nvPr>
            <p:ph idx="1" type="body"/>
          </p:nvPr>
        </p:nvSpPr>
        <p:spPr>
          <a:xfrm>
            <a:off x="359736" y="542262"/>
            <a:ext cx="11472531" cy="5895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8800">
                <a:latin typeface="Calibri"/>
                <a:ea typeface="Calibri"/>
                <a:cs typeface="Calibri"/>
                <a:sym typeface="Calibri"/>
              </a:rPr>
              <a:t>Gloria decían en voz suave.</a:t>
            </a:r>
            <a:endParaRPr sz="8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8800">
                <a:latin typeface="Calibri"/>
                <a:ea typeface="Calibri"/>
                <a:cs typeface="Calibri"/>
                <a:sym typeface="Calibri"/>
              </a:rPr>
              <a:t>Gloria a </a:t>
            </a:r>
            <a:r>
              <a:rPr lang="es-ES" sz="8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s-ES" sz="8800">
                <a:latin typeface="Calibri"/>
                <a:ea typeface="Calibri"/>
                <a:cs typeface="Calibri"/>
                <a:sym typeface="Calibri"/>
              </a:rPr>
              <a:t>el rey de amor.</a:t>
            </a:r>
            <a:endParaRPr sz="8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8800">
                <a:latin typeface="Calibri"/>
                <a:ea typeface="Calibri"/>
                <a:cs typeface="Calibri"/>
                <a:sym typeface="Calibri"/>
              </a:rPr>
              <a:t>Paz en la tierra a aquel que sabe cantar a </a:t>
            </a:r>
            <a:r>
              <a:rPr lang="es-ES" sz="8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s-ES" sz="8800">
                <a:latin typeface="Calibri"/>
                <a:ea typeface="Calibri"/>
                <a:cs typeface="Calibri"/>
                <a:sym typeface="Calibri"/>
              </a:rPr>
              <a:t>con santo ardor.</a:t>
            </a:r>
            <a:endParaRPr sz="8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b2d2805164_0_223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GLORIA IN EXELCIS DEO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3b2d2805164_0_223"/>
          <p:cNvSpPr txBox="1"/>
          <p:nvPr>
            <p:ph idx="1" type="body"/>
          </p:nvPr>
        </p:nvSpPr>
        <p:spPr>
          <a:xfrm>
            <a:off x="359700" y="2140200"/>
            <a:ext cx="11472600" cy="2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Gloria in Exelcis Deo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Gloria in Exelcis Deo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-1" y="0"/>
            <a:ext cx="10526233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cap="none">
                <a:latin typeface="Arial"/>
                <a:ea typeface="Arial"/>
                <a:cs typeface="Arial"/>
                <a:sym typeface="Arial"/>
              </a:rPr>
              <a:t>CAMPANA SOBRE CAMPANA</a:t>
            </a:r>
            <a:endParaRPr sz="18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359736" y="542262"/>
            <a:ext cx="11472531" cy="5895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Campana sobre campana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y sobre campana una.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Asómate a la ventana.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Verás al </a:t>
            </a:r>
            <a:r>
              <a:rPr lang="es-ES" sz="8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Niño</a:t>
            </a: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 en la cuna.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295" name="Google Shape;295;p33"/>
          <p:cNvPicPr preferRelativeResize="0"/>
          <p:nvPr/>
        </p:nvPicPr>
        <p:blipFill rotWithShape="1">
          <a:blip r:embed="rId3">
            <a:alphaModFix amt="70000"/>
          </a:blip>
          <a:srcRect b="0" l="2745" r="0" t="0"/>
          <a:stretch/>
        </p:blipFill>
        <p:spPr>
          <a:xfrm>
            <a:off x="15446" y="601317"/>
            <a:ext cx="12169931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3"/>
          <p:cNvSpPr txBox="1"/>
          <p:nvPr/>
        </p:nvSpPr>
        <p:spPr>
          <a:xfrm>
            <a:off x="-2" y="1279765"/>
            <a:ext cx="12192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Libro</a:t>
            </a:r>
            <a:br>
              <a:rPr lang="es-ES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s-ES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1, 2-3. 4-5</a:t>
            </a:r>
            <a:endParaRPr/>
          </a:p>
        </p:txBody>
      </p:sp>
      <p:sp>
        <p:nvSpPr>
          <p:cNvPr id="297" name="Google Shape;297;p33"/>
          <p:cNvSpPr txBox="1"/>
          <p:nvPr/>
        </p:nvSpPr>
        <p:spPr>
          <a:xfrm>
            <a:off x="-2" y="0"/>
            <a:ext cx="10664689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lang="es-E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PRIMERA LECTURA</a:t>
            </a:r>
            <a:endParaRPr sz="1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303" name="Google Shape;303;p34"/>
          <p:cNvPicPr preferRelativeResize="0"/>
          <p:nvPr/>
        </p:nvPicPr>
        <p:blipFill rotWithShape="1">
          <a:blip r:embed="rId3">
            <a:alphaModFix amt="70000"/>
          </a:blip>
          <a:srcRect b="0" l="2745" r="0" t="0"/>
          <a:stretch/>
        </p:blipFill>
        <p:spPr>
          <a:xfrm>
            <a:off x="15446" y="601317"/>
            <a:ext cx="12169931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4"/>
          <p:cNvSpPr txBox="1"/>
          <p:nvPr/>
        </p:nvSpPr>
        <p:spPr>
          <a:xfrm>
            <a:off x="1058517" y="1016378"/>
            <a:ext cx="99492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Salmo #</a:t>
            </a:r>
            <a:br>
              <a:rPr lang="es-ES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s-ES" sz="8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Verso</a:t>
            </a:r>
            <a:endParaRPr sz="115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5" name="Google Shape;305;p34"/>
          <p:cNvSpPr txBox="1"/>
          <p:nvPr/>
        </p:nvSpPr>
        <p:spPr>
          <a:xfrm>
            <a:off x="-2" y="0"/>
            <a:ext cx="10664689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lang="es-E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SALMO RESPONSORIAL</a:t>
            </a:r>
            <a:endParaRPr sz="1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311" name="Google Shape;311;p35"/>
          <p:cNvPicPr preferRelativeResize="0"/>
          <p:nvPr/>
        </p:nvPicPr>
        <p:blipFill rotWithShape="1">
          <a:blip r:embed="rId3">
            <a:alphaModFix amt="70000"/>
          </a:blip>
          <a:srcRect b="0" l="2745" r="0" t="0"/>
          <a:stretch/>
        </p:blipFill>
        <p:spPr>
          <a:xfrm>
            <a:off x="15446" y="601317"/>
            <a:ext cx="12169931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5"/>
          <p:cNvSpPr txBox="1"/>
          <p:nvPr/>
        </p:nvSpPr>
        <p:spPr>
          <a:xfrm>
            <a:off x="-2" y="1279765"/>
            <a:ext cx="12192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Libro</a:t>
            </a:r>
            <a:br>
              <a:rPr lang="es-ES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s-ES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1, 11-11</a:t>
            </a:r>
            <a:endParaRPr/>
          </a:p>
        </p:txBody>
      </p:sp>
      <p:sp>
        <p:nvSpPr>
          <p:cNvPr id="313" name="Google Shape;313;p35"/>
          <p:cNvSpPr txBox="1"/>
          <p:nvPr/>
        </p:nvSpPr>
        <p:spPr>
          <a:xfrm>
            <a:off x="-2" y="0"/>
            <a:ext cx="1216993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lang="es-E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SEGUNDA LECTURA</a:t>
            </a:r>
            <a:endParaRPr sz="1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b2d2805164_0_229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BUSCA PRIMERO EL REINO DE DIOS</a:t>
            </a:r>
            <a:endParaRPr/>
          </a:p>
        </p:txBody>
      </p:sp>
      <p:sp>
        <p:nvSpPr>
          <p:cNvPr id="324" name="Google Shape;324;g3b2d2805164_0_229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s-ES" sz="9000">
                <a:latin typeface="Calibri"/>
                <a:ea typeface="Calibri"/>
                <a:cs typeface="Calibri"/>
                <a:sym typeface="Calibri"/>
              </a:rPr>
              <a:t>Busca primero el reino de </a:t>
            </a:r>
            <a:r>
              <a:rPr lang="es-ES" sz="9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Dios</a:t>
            </a:r>
            <a:endParaRPr sz="9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s-ES" sz="9000">
                <a:latin typeface="Calibri"/>
                <a:ea typeface="Calibri"/>
                <a:cs typeface="Calibri"/>
                <a:sym typeface="Calibri"/>
              </a:rPr>
              <a:t>y su justicia divina.</a:t>
            </a:r>
            <a:endParaRPr sz="9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b2d2805164_0_234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BUSCA PRIMERO EL REINO DE DIOS</a:t>
            </a:r>
            <a:endParaRPr/>
          </a:p>
        </p:txBody>
      </p:sp>
      <p:sp>
        <p:nvSpPr>
          <p:cNvPr id="330" name="Google Shape;330;g3b2d2805164_0_234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s-ES" sz="9000">
                <a:latin typeface="Calibri"/>
                <a:ea typeface="Calibri"/>
                <a:cs typeface="Calibri"/>
                <a:sym typeface="Calibri"/>
              </a:rPr>
              <a:t>Por añadidura, lo demás se te dará.</a:t>
            </a:r>
            <a:endParaRPr sz="9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s-ES" sz="9000">
                <a:latin typeface="Calibri"/>
                <a:ea typeface="Calibri"/>
                <a:cs typeface="Calibri"/>
                <a:sym typeface="Calibri"/>
              </a:rPr>
              <a:t>Aleluya, aleluya.</a:t>
            </a:r>
            <a:endParaRPr sz="9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b2d2805164_0_239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BUSCA PRIMERO EL REINO DE DIOS</a:t>
            </a:r>
            <a:endParaRPr/>
          </a:p>
        </p:txBody>
      </p:sp>
      <p:sp>
        <p:nvSpPr>
          <p:cNvPr id="336" name="Google Shape;336;g3b2d2805164_0_239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s-ES" sz="94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-ES" sz="9400">
                <a:latin typeface="Calibri"/>
                <a:ea typeface="Calibri"/>
                <a:cs typeface="Calibri"/>
                <a:sym typeface="Calibri"/>
              </a:rPr>
              <a:t>leluya, aleluya aleluya</a:t>
            </a:r>
            <a:endParaRPr sz="9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s-ES" sz="9400">
                <a:latin typeface="Calibri"/>
                <a:ea typeface="Calibri"/>
                <a:cs typeface="Calibri"/>
                <a:sym typeface="Calibri"/>
              </a:rPr>
              <a:t>aleluya, aleluya</a:t>
            </a:r>
            <a:endParaRPr sz="9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s-ES" sz="9400">
                <a:latin typeface="Calibri"/>
                <a:ea typeface="Calibri"/>
                <a:cs typeface="Calibri"/>
                <a:sym typeface="Calibri"/>
              </a:rPr>
              <a:t>aleluya, aleluya aleluya</a:t>
            </a:r>
            <a:endParaRPr sz="9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s-ES" sz="9400">
                <a:latin typeface="Calibri"/>
                <a:ea typeface="Calibri"/>
                <a:cs typeface="Calibri"/>
                <a:sym typeface="Calibri"/>
              </a:rPr>
              <a:t>aleluya, aleluya</a:t>
            </a:r>
            <a:endParaRPr sz="9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347" name="Google Shape;347;p40"/>
          <p:cNvPicPr preferRelativeResize="0"/>
          <p:nvPr/>
        </p:nvPicPr>
        <p:blipFill rotWithShape="1">
          <a:blip r:embed="rId3">
            <a:alphaModFix/>
          </a:blip>
          <a:srcRect b="0" l="2745" r="0" t="0"/>
          <a:stretch/>
        </p:blipFill>
        <p:spPr>
          <a:xfrm>
            <a:off x="15446" y="601317"/>
            <a:ext cx="12169931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0"/>
          <p:cNvSpPr txBox="1"/>
          <p:nvPr/>
        </p:nvSpPr>
        <p:spPr>
          <a:xfrm>
            <a:off x="1147971" y="1543152"/>
            <a:ext cx="96609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San </a:t>
            </a:r>
            <a:br>
              <a:rPr lang="es-ES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s-ES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1, 1-1</a:t>
            </a:r>
            <a:endParaRPr/>
          </a:p>
        </p:txBody>
      </p:sp>
      <p:sp>
        <p:nvSpPr>
          <p:cNvPr id="349" name="Google Shape;349;p40"/>
          <p:cNvSpPr txBox="1"/>
          <p:nvPr/>
        </p:nvSpPr>
        <p:spPr>
          <a:xfrm>
            <a:off x="-2" y="0"/>
            <a:ext cx="1216993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lang="es-E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EVANGELIO</a:t>
            </a:r>
            <a:endParaRPr sz="1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0"/>
          <p:cNvSpPr txBox="1"/>
          <p:nvPr/>
        </p:nvSpPr>
        <p:spPr>
          <a:xfrm>
            <a:off x="1702917" y="478011"/>
            <a:ext cx="1825487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>
            <p:ph type="title"/>
          </p:nvPr>
        </p:nvSpPr>
        <p:spPr>
          <a:xfrm>
            <a:off x="-1" y="0"/>
            <a:ext cx="10526233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cap="none">
                <a:latin typeface="Arial"/>
                <a:ea typeface="Arial"/>
                <a:cs typeface="Arial"/>
                <a:sym typeface="Arial"/>
              </a:rPr>
              <a:t>CAMPANA SOBRE CAMPANA</a:t>
            </a:r>
            <a:endParaRPr sz="18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>
            <p:ph idx="1" type="body"/>
          </p:nvPr>
        </p:nvSpPr>
        <p:spPr>
          <a:xfrm>
            <a:off x="359736" y="542262"/>
            <a:ext cx="11472531" cy="5895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Belén, </a:t>
            </a: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ampanas de Belén.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que los ángeles tocan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¿Qué nuevas nos traéis?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2"/>
          <p:cNvSpPr txBox="1"/>
          <p:nvPr/>
        </p:nvSpPr>
        <p:spPr>
          <a:xfrm>
            <a:off x="844919" y="1720840"/>
            <a:ext cx="6302695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Credo de </a:t>
            </a:r>
            <a:br>
              <a:rPr lang="es-ES" sz="720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s-ES" sz="720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Nicea - Constantinopla</a:t>
            </a:r>
            <a:endParaRPr/>
          </a:p>
        </p:txBody>
      </p:sp>
      <p:sp>
        <p:nvSpPr>
          <p:cNvPr id="362" name="Google Shape;362;p42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lang="es-E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" name="Google Shape;363;p42"/>
          <p:cNvGrpSpPr/>
          <p:nvPr/>
        </p:nvGrpSpPr>
        <p:grpSpPr>
          <a:xfrm>
            <a:off x="7924801" y="0"/>
            <a:ext cx="3625525" cy="6868721"/>
            <a:chOff x="8844550" y="717947"/>
            <a:chExt cx="3054118" cy="5786165"/>
          </a:xfrm>
        </p:grpSpPr>
        <p:pic>
          <p:nvPicPr>
            <p:cNvPr id="364" name="Google Shape;364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844550" y="2367171"/>
              <a:ext cx="3054118" cy="41369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844550" y="717947"/>
              <a:ext cx="3054118" cy="16492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3"/>
          <p:cNvSpPr txBox="1"/>
          <p:nvPr/>
        </p:nvSpPr>
        <p:spPr>
          <a:xfrm>
            <a:off x="345647" y="651493"/>
            <a:ext cx="11484992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68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un solo Dios, </a:t>
            </a:r>
            <a:br>
              <a:rPr i="1" lang="es-ES" sz="68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s-ES" sz="68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Padre</a:t>
            </a:r>
            <a:r>
              <a:rPr i="1" lang="es-ES" sz="68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todopoderoso,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68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Creador del cielo y de la tierra,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68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todo lo visible y lo invisible.</a:t>
            </a:r>
            <a:endParaRPr i="1" sz="6800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43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s-ES" sz="18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4"/>
          <p:cNvSpPr txBox="1"/>
          <p:nvPr/>
        </p:nvSpPr>
        <p:spPr>
          <a:xfrm>
            <a:off x="345646" y="651493"/>
            <a:ext cx="11551385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un solo Señor, </a:t>
            </a:r>
            <a:r>
              <a:rPr b="1"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Jesucristo</a:t>
            </a: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Hijo único de Dios, </a:t>
            </a:r>
            <a:b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nacido del Padre antes de todos los siglos.</a:t>
            </a:r>
            <a:endParaRPr i="1" sz="7200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44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s-ES" sz="18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5"/>
          <p:cNvSpPr txBox="1"/>
          <p:nvPr/>
        </p:nvSpPr>
        <p:spPr>
          <a:xfrm>
            <a:off x="345647" y="651493"/>
            <a:ext cx="11484992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Dios de Dios, </a:t>
            </a:r>
            <a:br>
              <a:rPr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Luz de Luz, </a:t>
            </a:r>
            <a:br>
              <a:rPr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Dios verdadero </a:t>
            </a:r>
            <a:br>
              <a:rPr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Dios verdadero,</a:t>
            </a:r>
            <a:endParaRPr/>
          </a:p>
        </p:txBody>
      </p:sp>
      <p:sp>
        <p:nvSpPr>
          <p:cNvPr id="386" name="Google Shape;386;p45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s-ES" sz="18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6"/>
          <p:cNvSpPr txBox="1"/>
          <p:nvPr/>
        </p:nvSpPr>
        <p:spPr>
          <a:xfrm>
            <a:off x="345647" y="651493"/>
            <a:ext cx="11484992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engendrado, no creado, </a:t>
            </a:r>
            <a:br>
              <a:rPr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la misma naturaleza del Padre,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quien todo fue hecho;</a:t>
            </a:r>
            <a:endParaRPr i="1" sz="8000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46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s-ES" sz="18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7"/>
          <p:cNvSpPr txBox="1"/>
          <p:nvPr/>
        </p:nvSpPr>
        <p:spPr>
          <a:xfrm>
            <a:off x="345647" y="651493"/>
            <a:ext cx="11484992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por nosotros los hombres,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por nuestra salvación </a:t>
            </a:r>
            <a:br>
              <a:rPr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bajó del cielo,</a:t>
            </a:r>
            <a:endParaRPr/>
          </a:p>
        </p:txBody>
      </p:sp>
      <p:sp>
        <p:nvSpPr>
          <p:cNvPr id="400" name="Google Shape;400;p47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s-ES" sz="18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8"/>
          <p:cNvSpPr txBox="1"/>
          <p:nvPr/>
        </p:nvSpPr>
        <p:spPr>
          <a:xfrm>
            <a:off x="345647" y="651493"/>
            <a:ext cx="11484992" cy="4508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71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por obra del </a:t>
            </a:r>
            <a:r>
              <a:rPr b="1" i="1" lang="es-ES" sz="71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Espíritu Santo</a:t>
            </a:r>
            <a:b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se encarnó de María, </a:t>
            </a:r>
            <a:b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la Virgen,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se hizo hombre;</a:t>
            </a:r>
            <a:endParaRPr i="1" sz="7200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48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s-ES" sz="18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9"/>
          <p:cNvSpPr txBox="1"/>
          <p:nvPr/>
        </p:nvSpPr>
        <p:spPr>
          <a:xfrm>
            <a:off x="345647" y="651493"/>
            <a:ext cx="11484992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por nuestra causa </a:t>
            </a:r>
            <a:b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fue crucificado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en tiempos de Poncio Pilato;</a:t>
            </a:r>
            <a:endParaRPr/>
          </a:p>
        </p:txBody>
      </p:sp>
      <p:sp>
        <p:nvSpPr>
          <p:cNvPr id="414" name="Google Shape;414;p49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s-ES" sz="18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0"/>
          <p:cNvSpPr txBox="1"/>
          <p:nvPr/>
        </p:nvSpPr>
        <p:spPr>
          <a:xfrm>
            <a:off x="345647" y="651493"/>
            <a:ext cx="11484992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padeció y fue sepultado,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resucitó al tercer día, </a:t>
            </a:r>
            <a:br>
              <a:rPr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según las Escrituras,</a:t>
            </a:r>
            <a:endParaRPr i="1" sz="8000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0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s-ES" sz="18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title"/>
          </p:nvPr>
        </p:nvSpPr>
        <p:spPr>
          <a:xfrm>
            <a:off x="-1" y="0"/>
            <a:ext cx="10526233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cap="none">
                <a:latin typeface="Arial"/>
                <a:ea typeface="Arial"/>
                <a:cs typeface="Arial"/>
                <a:sym typeface="Arial"/>
              </a:rPr>
              <a:t>CAMPANA SOBRE CAMPANA</a:t>
            </a:r>
            <a:endParaRPr sz="18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 txBox="1"/>
          <p:nvPr>
            <p:ph idx="1" type="body"/>
          </p:nvPr>
        </p:nvSpPr>
        <p:spPr>
          <a:xfrm>
            <a:off x="359736" y="542262"/>
            <a:ext cx="11472531" cy="5895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s-ES" sz="8800">
                <a:latin typeface="Calibri"/>
                <a:ea typeface="Calibri"/>
                <a:cs typeface="Calibri"/>
                <a:sym typeface="Calibri"/>
              </a:rPr>
              <a:t>Recogido tu rebaño ¿adónde vas, pastorcito?                                                              Voy a llevar al portal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s-ES" sz="8800">
                <a:latin typeface="Calibri"/>
                <a:ea typeface="Calibri"/>
                <a:cs typeface="Calibri"/>
                <a:sym typeface="Calibri"/>
              </a:rPr>
              <a:t>mi canción y mi cariño.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1"/>
          <p:cNvSpPr txBox="1"/>
          <p:nvPr/>
        </p:nvSpPr>
        <p:spPr>
          <a:xfrm>
            <a:off x="345647" y="651493"/>
            <a:ext cx="11484992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subió al cielo,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está sentado </a:t>
            </a:r>
            <a:br>
              <a:rPr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 la derecha del </a:t>
            </a:r>
            <a:r>
              <a:rPr b="1"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Padre</a:t>
            </a:r>
            <a:r>
              <a:rPr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</p:txBody>
      </p:sp>
      <p:sp>
        <p:nvSpPr>
          <p:cNvPr id="428" name="Google Shape;428;p51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s-ES" sz="18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2"/>
          <p:cNvSpPr txBox="1"/>
          <p:nvPr/>
        </p:nvSpPr>
        <p:spPr>
          <a:xfrm>
            <a:off x="345647" y="651493"/>
            <a:ext cx="11484992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de nuevo vendrá con gloria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para juzgar a vivos y muertos,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su reino no tendrá fin.</a:t>
            </a:r>
            <a:endParaRPr i="1" sz="7200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52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s-ES" sz="18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3"/>
          <p:cNvSpPr txBox="1"/>
          <p:nvPr/>
        </p:nvSpPr>
        <p:spPr>
          <a:xfrm>
            <a:off x="345647" y="651493"/>
            <a:ext cx="11484992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el </a:t>
            </a:r>
            <a:r>
              <a:rPr b="1"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Espíritu Santo</a:t>
            </a: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Señor y dador de vida,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procede del Padre </a:t>
            </a:r>
            <a:b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del Hijo,</a:t>
            </a:r>
            <a:endParaRPr/>
          </a:p>
        </p:txBody>
      </p:sp>
      <p:sp>
        <p:nvSpPr>
          <p:cNvPr id="442" name="Google Shape;442;p53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s-ES" sz="18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4"/>
          <p:cNvSpPr txBox="1"/>
          <p:nvPr/>
        </p:nvSpPr>
        <p:spPr>
          <a:xfrm>
            <a:off x="345647" y="651493"/>
            <a:ext cx="11484992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con el </a:t>
            </a:r>
            <a:r>
              <a:rPr b="1"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Padre</a:t>
            </a: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y el </a:t>
            </a:r>
            <a:r>
              <a:rPr b="1"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Hijo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recibe una misma adoración y gloria,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que habló por los profetas.</a:t>
            </a:r>
            <a:endParaRPr i="1" sz="7200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4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s-ES" sz="18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5"/>
          <p:cNvSpPr txBox="1"/>
          <p:nvPr/>
        </p:nvSpPr>
        <p:spPr>
          <a:xfrm>
            <a:off x="345647" y="651493"/>
            <a:ext cx="11484992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la </a:t>
            </a:r>
            <a:r>
              <a:rPr i="1" lang="es-ES" sz="7200" u="sng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Iglesia</a:t>
            </a: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b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es </a:t>
            </a:r>
            <a:r>
              <a:rPr i="1" lang="es-ES" sz="7200" u="sng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b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s-ES" sz="7200" u="sng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santa</a:t>
            </a: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b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s-ES" sz="7200" u="sng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católica</a:t>
            </a: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i="1" lang="es-ES" sz="7200" u="sng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apostólica</a:t>
            </a: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56" name="Google Shape;456;p55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s-ES" sz="18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6"/>
          <p:cNvSpPr txBox="1"/>
          <p:nvPr/>
        </p:nvSpPr>
        <p:spPr>
          <a:xfrm>
            <a:off x="345647" y="651493"/>
            <a:ext cx="11484992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Confieso que hay </a:t>
            </a:r>
            <a:br>
              <a:rPr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s-ES" sz="8000" u="sng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un solo bautismo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para el </a:t>
            </a:r>
            <a:r>
              <a:rPr i="1" lang="es-ES" sz="8000" u="sng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perdón de los pecados</a:t>
            </a:r>
            <a:r>
              <a:rPr i="1" lang="es-ES" sz="80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i="1" sz="8000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6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s-ES" sz="18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7"/>
          <p:cNvSpPr txBox="1"/>
          <p:nvPr/>
        </p:nvSpPr>
        <p:spPr>
          <a:xfrm>
            <a:off x="345647" y="651493"/>
            <a:ext cx="11484992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Espero la </a:t>
            </a:r>
            <a:r>
              <a:rPr i="1" lang="es-ES" sz="7200" u="sng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resurrección</a:t>
            </a: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s-ES" sz="7200" u="sng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los muertos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la </a:t>
            </a:r>
            <a:r>
              <a:rPr i="1" lang="es-ES" sz="7200" u="sng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vida del mundo futuro</a:t>
            </a: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200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72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Amén</a:t>
            </a:r>
            <a:endParaRPr i="1" sz="7200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57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s-ES" sz="18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9"/>
          <p:cNvSpPr txBox="1"/>
          <p:nvPr/>
        </p:nvSpPr>
        <p:spPr>
          <a:xfrm>
            <a:off x="349688" y="1544750"/>
            <a:ext cx="64623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🙏</a:t>
            </a:r>
            <a:br>
              <a:rPr lang="es-E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s-E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 </a:t>
            </a:r>
            <a:r>
              <a:rPr i="1" lang="es-ES" sz="6600">
                <a:solidFill>
                  <a:schemeClr val="lt1"/>
                </a:solidFill>
              </a:rPr>
              <a:t>lo pedimos, Señor</a:t>
            </a:r>
            <a:r>
              <a:rPr i="1" lang="es-E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82" name="Google Shape;482;p59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lang="es-E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ORACIONES DE LOS FIELES</a:t>
            </a:r>
            <a:endParaRPr sz="1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o hay ninguna descripción de la foto disponible." id="483" name="Google Shape;48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8050" y="340853"/>
            <a:ext cx="4608754" cy="6176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b2d2805164_0_713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cap="none">
                <a:latin typeface="Arial"/>
                <a:ea typeface="Arial"/>
                <a:cs typeface="Arial"/>
                <a:sym typeface="Arial"/>
              </a:rPr>
              <a:t>CAMPANA SOBRE CAMPANA</a:t>
            </a:r>
            <a:endParaRPr sz="18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3b2d2805164_0_713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Belén, campanas de Belén.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que los ángeles tocan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¿Qué nuevas nos traéis?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1"/>
          <p:cNvSpPr txBox="1"/>
          <p:nvPr>
            <p:ph type="title"/>
          </p:nvPr>
        </p:nvSpPr>
        <p:spPr>
          <a:xfrm>
            <a:off x="-1" y="0"/>
            <a:ext cx="10526233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EL NIÑO DEL TAMBOR</a:t>
            </a:r>
            <a:endParaRPr/>
          </a:p>
        </p:txBody>
      </p:sp>
      <p:sp>
        <p:nvSpPr>
          <p:cNvPr id="495" name="Google Shape;495;p61"/>
          <p:cNvSpPr txBox="1"/>
          <p:nvPr>
            <p:ph idx="1" type="body"/>
          </p:nvPr>
        </p:nvSpPr>
        <p:spPr>
          <a:xfrm>
            <a:off x="359736" y="542262"/>
            <a:ext cx="11472531" cy="5895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El camino que lleva a Belén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baja hasta el valle que la nieve cubrió.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Los pastorcillos quieren ver a su </a:t>
            </a:r>
            <a:r>
              <a:rPr lang="es-ES" sz="8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2"/>
          <p:cNvSpPr txBox="1"/>
          <p:nvPr>
            <p:ph type="title"/>
          </p:nvPr>
        </p:nvSpPr>
        <p:spPr>
          <a:xfrm>
            <a:off x="-1" y="0"/>
            <a:ext cx="10526233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EL NIÑO DEL TAMBOR</a:t>
            </a:r>
            <a:endParaRPr/>
          </a:p>
        </p:txBody>
      </p:sp>
      <p:sp>
        <p:nvSpPr>
          <p:cNvPr id="502" name="Google Shape;502;p62"/>
          <p:cNvSpPr txBox="1"/>
          <p:nvPr>
            <p:ph idx="1" type="body"/>
          </p:nvPr>
        </p:nvSpPr>
        <p:spPr>
          <a:xfrm>
            <a:off x="359736" y="542262"/>
            <a:ext cx="11472531" cy="5895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Le traen regalos en su humilde zurrón,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ropoponpón, ropoponpón.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¡Ha nacido en un portal de Belén, el </a:t>
            </a:r>
            <a:r>
              <a:rPr lang="es-ES" sz="8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Niño Dios</a:t>
            </a: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!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3"/>
          <p:cNvSpPr txBox="1"/>
          <p:nvPr>
            <p:ph type="title"/>
          </p:nvPr>
        </p:nvSpPr>
        <p:spPr>
          <a:xfrm>
            <a:off x="-1" y="0"/>
            <a:ext cx="10526233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EL NIÑO DEL TAMBOR</a:t>
            </a:r>
            <a:endParaRPr/>
          </a:p>
        </p:txBody>
      </p:sp>
      <p:sp>
        <p:nvSpPr>
          <p:cNvPr id="509" name="Google Shape;509;p63"/>
          <p:cNvSpPr txBox="1"/>
          <p:nvPr>
            <p:ph idx="1" type="body"/>
          </p:nvPr>
        </p:nvSpPr>
        <p:spPr>
          <a:xfrm>
            <a:off x="359736" y="542262"/>
            <a:ext cx="11472531" cy="5895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Yo quisiera poner a tus pies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algún presente que te agrade, </a:t>
            </a:r>
            <a:r>
              <a:rPr lang="es-ES" sz="8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mas </a:t>
            </a:r>
            <a:r>
              <a:rPr lang="es-ES" sz="8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Tú </a:t>
            </a: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ya sabes que soy pobre también.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4"/>
          <p:cNvSpPr txBox="1"/>
          <p:nvPr>
            <p:ph type="title"/>
          </p:nvPr>
        </p:nvSpPr>
        <p:spPr>
          <a:xfrm>
            <a:off x="-1" y="0"/>
            <a:ext cx="10526233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EL NIÑO DEL TAMBOR</a:t>
            </a:r>
            <a:endParaRPr/>
          </a:p>
        </p:txBody>
      </p:sp>
      <p:sp>
        <p:nvSpPr>
          <p:cNvPr id="516" name="Google Shape;516;p64"/>
          <p:cNvSpPr txBox="1"/>
          <p:nvPr>
            <p:ph idx="1" type="body"/>
          </p:nvPr>
        </p:nvSpPr>
        <p:spPr>
          <a:xfrm>
            <a:off x="359736" y="542262"/>
            <a:ext cx="11472531" cy="5895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</a:pPr>
            <a:r>
              <a:rPr lang="es-ES" sz="7600">
                <a:latin typeface="Calibri"/>
                <a:ea typeface="Calibri"/>
                <a:cs typeface="Calibri"/>
                <a:sym typeface="Calibri"/>
              </a:rPr>
              <a:t>Y no poseo más que un viejo tambor,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</a:pPr>
            <a:r>
              <a:rPr lang="es-ES" sz="7600">
                <a:latin typeface="Calibri"/>
                <a:ea typeface="Calibri"/>
                <a:cs typeface="Calibri"/>
                <a:sym typeface="Calibri"/>
              </a:rPr>
              <a:t>ropoponpón, ropoponpón.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</a:pPr>
            <a:r>
              <a:rPr lang="es-ES" sz="7600">
                <a:latin typeface="Calibri"/>
                <a:ea typeface="Calibri"/>
                <a:cs typeface="Calibri"/>
                <a:sym typeface="Calibri"/>
              </a:rPr>
              <a:t>¡En tu honor frente al portal tocaré con mi tambor!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5"/>
          <p:cNvSpPr txBox="1"/>
          <p:nvPr>
            <p:ph type="title"/>
          </p:nvPr>
        </p:nvSpPr>
        <p:spPr>
          <a:xfrm>
            <a:off x="-1" y="0"/>
            <a:ext cx="10526233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EL NIÑO DEL TAMBOR</a:t>
            </a:r>
            <a:endParaRPr/>
          </a:p>
        </p:txBody>
      </p:sp>
      <p:sp>
        <p:nvSpPr>
          <p:cNvPr id="523" name="Google Shape;523;p65"/>
          <p:cNvSpPr txBox="1"/>
          <p:nvPr>
            <p:ph idx="1" type="body"/>
          </p:nvPr>
        </p:nvSpPr>
        <p:spPr>
          <a:xfrm>
            <a:off x="359736" y="542262"/>
            <a:ext cx="11472531" cy="5895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El camino que lleva a Belén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yo voy marcando con mi viejo tambor.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Nada mejor hay que te pueda ofrecer.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6"/>
          <p:cNvSpPr txBox="1"/>
          <p:nvPr>
            <p:ph type="title"/>
          </p:nvPr>
        </p:nvSpPr>
        <p:spPr>
          <a:xfrm>
            <a:off x="-1" y="0"/>
            <a:ext cx="10526233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EL NIÑO DEL TAMBOR</a:t>
            </a:r>
            <a:endParaRPr/>
          </a:p>
        </p:txBody>
      </p:sp>
      <p:sp>
        <p:nvSpPr>
          <p:cNvPr id="530" name="Google Shape;530;p66"/>
          <p:cNvSpPr txBox="1"/>
          <p:nvPr>
            <p:ph idx="1" type="body"/>
          </p:nvPr>
        </p:nvSpPr>
        <p:spPr>
          <a:xfrm>
            <a:off x="359736" y="542262"/>
            <a:ext cx="11472531" cy="5895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</a:pPr>
            <a:r>
              <a:rPr lang="es-ES" sz="7600">
                <a:latin typeface="Calibri"/>
                <a:ea typeface="Calibri"/>
                <a:cs typeface="Calibri"/>
                <a:sym typeface="Calibri"/>
              </a:rPr>
              <a:t>Su ronco acento es un canto de amor,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</a:pPr>
            <a:r>
              <a:rPr lang="es-ES" sz="7600">
                <a:latin typeface="Calibri"/>
                <a:ea typeface="Calibri"/>
                <a:cs typeface="Calibri"/>
                <a:sym typeface="Calibri"/>
              </a:rPr>
              <a:t>ropoponpón, ropoponpón.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</a:pPr>
            <a:r>
              <a:rPr lang="es-ES" sz="7600">
                <a:latin typeface="Calibri"/>
                <a:ea typeface="Calibri"/>
                <a:cs typeface="Calibri"/>
                <a:sym typeface="Calibri"/>
              </a:rPr>
              <a:t>¡Cuando </a:t>
            </a:r>
            <a:r>
              <a:rPr lang="es-ES" sz="7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s-ES" sz="7600">
                <a:latin typeface="Calibri"/>
                <a:ea typeface="Calibri"/>
                <a:cs typeface="Calibri"/>
                <a:sym typeface="Calibri"/>
              </a:rPr>
              <a:t>me vio tocando ante </a:t>
            </a:r>
            <a:r>
              <a:rPr lang="es-ES" sz="7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s-ES" sz="7600">
                <a:latin typeface="Calibri"/>
                <a:ea typeface="Calibri"/>
                <a:cs typeface="Calibri"/>
                <a:sym typeface="Calibri"/>
              </a:rPr>
              <a:t>, me sonrió!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b2d2805164_0_547"/>
          <p:cNvSpPr txBox="1"/>
          <p:nvPr/>
        </p:nvSpPr>
        <p:spPr>
          <a:xfrm>
            <a:off x="345650" y="492850"/>
            <a:ext cx="11484900" cy="6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s-ES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El Señor reciba de tus manos este sacrificio,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s-ES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para alabanza y gloria de su nombre,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s-ES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para nuestro bien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s-ES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el de toda su santa Iglesia.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g3b2d2805164_0_547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LITURGIA EUCARíSTICA - OFERTORIO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b2d2805164_0_628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SANTO SINAI</a:t>
            </a:r>
            <a:endParaRPr/>
          </a:p>
        </p:txBody>
      </p:sp>
      <p:sp>
        <p:nvSpPr>
          <p:cNvPr id="553" name="Google Shape;553;g3b2d2805164_0_628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2"/>
              <a:buNone/>
            </a:pPr>
            <a:r>
              <a:rPr lang="es-ES" sz="7800">
                <a:latin typeface="Calibri"/>
                <a:ea typeface="Calibri"/>
                <a:cs typeface="Calibri"/>
                <a:sym typeface="Calibri"/>
              </a:rPr>
              <a:t>SANTO, SANTO, SANTO 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2"/>
              <a:buNone/>
            </a:pPr>
            <a:r>
              <a:rPr lang="es-ES" sz="7800">
                <a:latin typeface="Calibri"/>
                <a:ea typeface="Calibri"/>
                <a:cs typeface="Calibri"/>
                <a:sym typeface="Calibri"/>
              </a:rPr>
              <a:t>ES EL </a:t>
            </a:r>
            <a:r>
              <a:rPr lang="es-ES" sz="78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SEÑOR DIOS </a:t>
            </a:r>
            <a:r>
              <a:rPr lang="es-ES" sz="7800">
                <a:latin typeface="Calibri"/>
                <a:ea typeface="Calibri"/>
                <a:cs typeface="Calibri"/>
                <a:sym typeface="Calibri"/>
              </a:rPr>
              <a:t>DEL UNIVERSO.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2"/>
              <a:buNone/>
            </a:pPr>
            <a:r>
              <a:rPr lang="es-ES" sz="7800">
                <a:latin typeface="Calibri"/>
                <a:ea typeface="Calibri"/>
                <a:cs typeface="Calibri"/>
                <a:sym typeface="Calibri"/>
              </a:rPr>
              <a:t>LLENOS ESTÁN EL CIELO 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2"/>
              <a:buNone/>
            </a:pPr>
            <a:r>
              <a:rPr lang="es-ES" sz="7800">
                <a:latin typeface="Calibri"/>
                <a:ea typeface="Calibri"/>
                <a:cs typeface="Calibri"/>
                <a:sym typeface="Calibri"/>
              </a:rPr>
              <a:t>Y LA TIERRA DE SU GLORIA. 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>
            <p:ph type="title"/>
          </p:nvPr>
        </p:nvSpPr>
        <p:spPr>
          <a:xfrm>
            <a:off x="-1" y="0"/>
            <a:ext cx="10526233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cap="none">
                <a:latin typeface="Arial"/>
                <a:ea typeface="Arial"/>
                <a:cs typeface="Arial"/>
                <a:sym typeface="Arial"/>
              </a:rPr>
              <a:t>CAMPANA SOBRE CAMPANA</a:t>
            </a:r>
            <a:endParaRPr sz="18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7"/>
          <p:cNvSpPr txBox="1"/>
          <p:nvPr>
            <p:ph idx="1" type="body"/>
          </p:nvPr>
        </p:nvSpPr>
        <p:spPr>
          <a:xfrm>
            <a:off x="359736" y="542262"/>
            <a:ext cx="11472531" cy="5895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Campana sobre campana.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 sobre campana dos. Asómate a la ventana, porque está naciendo </a:t>
            </a:r>
            <a:r>
              <a:rPr lang="es-ES" sz="8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b2d2805164_0_633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SANTO SINAI</a:t>
            </a:r>
            <a:endParaRPr/>
          </a:p>
        </p:txBody>
      </p:sp>
      <p:sp>
        <p:nvSpPr>
          <p:cNvPr id="559" name="Google Shape;559;g3b2d2805164_0_633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2"/>
              <a:buNone/>
            </a:pPr>
            <a:r>
              <a:rPr lang="es-ES" sz="7800">
                <a:latin typeface="Calibri"/>
                <a:ea typeface="Calibri"/>
                <a:cs typeface="Calibri"/>
                <a:sym typeface="Calibri"/>
              </a:rPr>
              <a:t>HOSANNA 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2"/>
              <a:buNone/>
            </a:pPr>
            <a:r>
              <a:rPr lang="es-ES" sz="7800">
                <a:latin typeface="Calibri"/>
                <a:ea typeface="Calibri"/>
                <a:cs typeface="Calibri"/>
                <a:sym typeface="Calibri"/>
              </a:rPr>
              <a:t>EN EL CIELO.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2"/>
              <a:buNone/>
            </a:pPr>
            <a:r>
              <a:rPr lang="es-ES" sz="7800">
                <a:latin typeface="Calibri"/>
                <a:ea typeface="Calibri"/>
                <a:cs typeface="Calibri"/>
                <a:sym typeface="Calibri"/>
              </a:rPr>
              <a:t>BENDITO EL QUE VIENE 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2"/>
              <a:buNone/>
            </a:pPr>
            <a:r>
              <a:rPr lang="es-ES" sz="7800">
                <a:latin typeface="Calibri"/>
                <a:ea typeface="Calibri"/>
                <a:cs typeface="Calibri"/>
                <a:sym typeface="Calibri"/>
              </a:rPr>
              <a:t>EN EL NOMBRE DEL </a:t>
            </a:r>
            <a:r>
              <a:rPr lang="es-ES" sz="78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s-ES" sz="78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2"/>
              <a:buNone/>
            </a:pPr>
            <a:r>
              <a:rPr lang="es-ES" sz="7800">
                <a:latin typeface="Calibri"/>
                <a:ea typeface="Calibri"/>
                <a:cs typeface="Calibri"/>
                <a:sym typeface="Calibri"/>
              </a:rPr>
              <a:t>HOSANNA EN EL CIELO.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b2d2805164_0_448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CORDERO DE DIOS SINAI</a:t>
            </a:r>
            <a:endParaRPr/>
          </a:p>
        </p:txBody>
      </p:sp>
      <p:sp>
        <p:nvSpPr>
          <p:cNvPr id="570" name="Google Shape;570;g3b2d2805164_0_448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s-ES" sz="90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Cordero de Dios </a:t>
            </a:r>
            <a:br>
              <a:rPr lang="es-ES" sz="90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9000">
                <a:latin typeface="Calibri"/>
                <a:ea typeface="Calibri"/>
                <a:cs typeface="Calibri"/>
                <a:sym typeface="Calibri"/>
              </a:rPr>
              <a:t>que quitas el pecado </a:t>
            </a:r>
            <a:br>
              <a:rPr lang="es-ES" sz="90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9000">
                <a:latin typeface="Calibri"/>
                <a:ea typeface="Calibri"/>
                <a:cs typeface="Calibri"/>
                <a:sym typeface="Calibri"/>
              </a:rPr>
              <a:t>del mundo, </a:t>
            </a:r>
            <a:endParaRPr sz="9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s-ES" sz="9000">
                <a:latin typeface="Calibri"/>
                <a:ea typeface="Calibri"/>
                <a:cs typeface="Calibri"/>
                <a:sym typeface="Calibri"/>
              </a:rPr>
              <a:t>ten piedad de nosotros.</a:t>
            </a:r>
            <a:endParaRPr sz="90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b2d2805164_0_453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CORDERO DE DIOS SINAI</a:t>
            </a:r>
            <a:endParaRPr/>
          </a:p>
        </p:txBody>
      </p:sp>
      <p:sp>
        <p:nvSpPr>
          <p:cNvPr id="576" name="Google Shape;576;g3b2d2805164_0_453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s-ES" sz="90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Cordero de Dios</a:t>
            </a:r>
            <a:br>
              <a:rPr lang="es-ES" sz="90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9000">
                <a:latin typeface="Calibri"/>
                <a:ea typeface="Calibri"/>
                <a:cs typeface="Calibri"/>
                <a:sym typeface="Calibri"/>
              </a:rPr>
              <a:t>que quitas el pecado </a:t>
            </a:r>
            <a:br>
              <a:rPr lang="es-ES" sz="90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9000">
                <a:latin typeface="Calibri"/>
                <a:ea typeface="Calibri"/>
                <a:cs typeface="Calibri"/>
                <a:sym typeface="Calibri"/>
              </a:rPr>
              <a:t>del mundo, </a:t>
            </a:r>
            <a:endParaRPr sz="9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s-ES" sz="9000">
                <a:latin typeface="Calibri"/>
                <a:ea typeface="Calibri"/>
                <a:cs typeface="Calibri"/>
                <a:sym typeface="Calibri"/>
              </a:rPr>
              <a:t>ten piedad de nosotros.</a:t>
            </a:r>
            <a:endParaRPr sz="90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b2d2805164_0_458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CORDERO DE DIOS SINAI</a:t>
            </a:r>
            <a:endParaRPr/>
          </a:p>
        </p:txBody>
      </p:sp>
      <p:sp>
        <p:nvSpPr>
          <p:cNvPr id="582" name="Google Shape;582;g3b2d2805164_0_458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s-ES" sz="90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Cordero de Dios</a:t>
            </a:r>
            <a:br>
              <a:rPr lang="es-ES" sz="90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9000">
                <a:latin typeface="Calibri"/>
                <a:ea typeface="Calibri"/>
                <a:cs typeface="Calibri"/>
                <a:sym typeface="Calibri"/>
              </a:rPr>
              <a:t>que quitas el pecado </a:t>
            </a:r>
            <a:br>
              <a:rPr lang="es-ES" sz="90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9000">
                <a:latin typeface="Calibri"/>
                <a:ea typeface="Calibri"/>
                <a:cs typeface="Calibri"/>
                <a:sym typeface="Calibri"/>
              </a:rPr>
              <a:t>del mundo,</a:t>
            </a:r>
            <a:endParaRPr sz="9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s-ES" sz="9000">
                <a:latin typeface="Calibri"/>
                <a:ea typeface="Calibri"/>
                <a:cs typeface="Calibri"/>
                <a:sym typeface="Calibri"/>
              </a:rPr>
              <a:t>danos la paz.</a:t>
            </a:r>
            <a:endParaRPr sz="90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b2d2805164_0_463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CORDERO DE DIOS SINAI</a:t>
            </a:r>
            <a:endParaRPr/>
          </a:p>
        </p:txBody>
      </p:sp>
      <p:sp>
        <p:nvSpPr>
          <p:cNvPr id="588" name="Google Shape;588;g3b2d2805164_0_463"/>
          <p:cNvSpPr txBox="1"/>
          <p:nvPr>
            <p:ph idx="1" type="body"/>
          </p:nvPr>
        </p:nvSpPr>
        <p:spPr>
          <a:xfrm>
            <a:off x="222325" y="542250"/>
            <a:ext cx="116649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s-ES" sz="7200">
                <a:latin typeface="Calibri"/>
                <a:ea typeface="Calibri"/>
                <a:cs typeface="Calibri"/>
                <a:sym typeface="Calibri"/>
              </a:rPr>
              <a:t>DANOS LA PAZ, DANOS LA PAZ.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s-ES" sz="7200">
                <a:latin typeface="Calibri"/>
                <a:ea typeface="Calibri"/>
                <a:cs typeface="Calibri"/>
                <a:sym typeface="Calibri"/>
              </a:rPr>
              <a:t>DANOS LA PAZ, DANOS LA PAZ.</a:t>
            </a:r>
            <a:endParaRPr sz="72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s-ES" sz="7200">
                <a:latin typeface="Calibri"/>
                <a:ea typeface="Calibri"/>
                <a:cs typeface="Calibri"/>
                <a:sym typeface="Calibri"/>
              </a:rPr>
              <a:t>DANOS LA PAZ, DANOS LA PAZ.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b2d2805164_0_319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LA VIRGEN SE ESTÁ PEINANDO</a:t>
            </a:r>
            <a:endParaRPr/>
          </a:p>
        </p:txBody>
      </p:sp>
      <p:sp>
        <p:nvSpPr>
          <p:cNvPr id="600" name="Google Shape;600;g3b2d2805164_0_319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La virgen se está peinando, entre cortina y cortina.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Los cabellos son de oro </a:t>
            </a:r>
            <a:br>
              <a:rPr lang="es-ES" sz="80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y el peine de plata fina.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b2d2805164_0_32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LA VIRGEN SE ESTÁ PEINANDO</a:t>
            </a:r>
            <a:endParaRPr/>
          </a:p>
        </p:txBody>
      </p:sp>
      <p:sp>
        <p:nvSpPr>
          <p:cNvPr id="607" name="Google Shape;607;g3b2d2805164_0_32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s-ES" sz="8800">
                <a:latin typeface="Calibri"/>
                <a:ea typeface="Calibri"/>
                <a:cs typeface="Calibri"/>
                <a:sym typeface="Calibri"/>
              </a:rPr>
              <a:t>Pero mira como beben </a:t>
            </a:r>
            <a:br>
              <a:rPr lang="es-ES" sz="88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8800">
                <a:latin typeface="Calibri"/>
                <a:ea typeface="Calibri"/>
                <a:cs typeface="Calibri"/>
                <a:sym typeface="Calibri"/>
              </a:rPr>
              <a:t>los peces en el río,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s-ES" sz="8800">
                <a:latin typeface="Calibri"/>
                <a:ea typeface="Calibri"/>
                <a:cs typeface="Calibri"/>
                <a:sym typeface="Calibri"/>
              </a:rPr>
              <a:t>Pero mira como beben </a:t>
            </a:r>
            <a:br>
              <a:rPr lang="es-ES" sz="88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8800">
                <a:latin typeface="Calibri"/>
                <a:ea typeface="Calibri"/>
                <a:cs typeface="Calibri"/>
                <a:sym typeface="Calibri"/>
              </a:rPr>
              <a:t>por ver al </a:t>
            </a:r>
            <a:r>
              <a:rPr lang="es-ES" sz="8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s-ES" sz="8800">
                <a:latin typeface="Calibri"/>
                <a:ea typeface="Calibri"/>
                <a:cs typeface="Calibri"/>
                <a:sym typeface="Calibri"/>
              </a:rPr>
              <a:t>nacido.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b2d2805164_0_331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LA VIRGEN SE ESTÁ PEINANDO</a:t>
            </a:r>
            <a:endParaRPr/>
          </a:p>
        </p:txBody>
      </p:sp>
      <p:sp>
        <p:nvSpPr>
          <p:cNvPr id="614" name="Google Shape;614;g3b2d2805164_0_331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s-ES" sz="9600">
                <a:latin typeface="Calibri"/>
                <a:ea typeface="Calibri"/>
                <a:cs typeface="Calibri"/>
                <a:sym typeface="Calibri"/>
              </a:rPr>
              <a:t>Beben y beben </a:t>
            </a:r>
            <a:br>
              <a:rPr lang="es-ES" sz="96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9600">
                <a:latin typeface="Calibri"/>
                <a:ea typeface="Calibri"/>
                <a:cs typeface="Calibri"/>
                <a:sym typeface="Calibri"/>
              </a:rPr>
              <a:t>y vuelven a beber, </a:t>
            </a:r>
            <a:br>
              <a:rPr lang="es-ES" sz="96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9600">
                <a:latin typeface="Calibri"/>
                <a:ea typeface="Calibri"/>
                <a:cs typeface="Calibri"/>
                <a:sym typeface="Calibri"/>
              </a:rPr>
              <a:t>los peces en el río </a:t>
            </a:r>
            <a:br>
              <a:rPr lang="es-ES" sz="96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9600">
                <a:latin typeface="Calibri"/>
                <a:ea typeface="Calibri"/>
                <a:cs typeface="Calibri"/>
                <a:sym typeface="Calibri"/>
              </a:rPr>
              <a:t>por ver a </a:t>
            </a:r>
            <a:r>
              <a:rPr lang="es-ES" sz="9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s-ES" sz="9600">
                <a:latin typeface="Calibri"/>
                <a:ea typeface="Calibri"/>
                <a:cs typeface="Calibri"/>
                <a:sym typeface="Calibri"/>
              </a:rPr>
              <a:t>nacer.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b2d2805164_0_719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cap="none">
                <a:latin typeface="Arial"/>
                <a:ea typeface="Arial"/>
                <a:cs typeface="Arial"/>
                <a:sym typeface="Arial"/>
              </a:rPr>
              <a:t>CAMPANA SOBRE CAMPANA</a:t>
            </a:r>
            <a:endParaRPr sz="18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3b2d2805164_0_719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Belén, campanas de Belén.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que los ángeles tocan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¿Qué nuevas nos traéis?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b2d2805164_0_337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LA VIRGEN SE ESTÁ PEINANDO</a:t>
            </a:r>
            <a:endParaRPr/>
          </a:p>
        </p:txBody>
      </p:sp>
      <p:sp>
        <p:nvSpPr>
          <p:cNvPr id="621" name="Google Shape;621;g3b2d2805164_0_337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None/>
            </a:pPr>
            <a:r>
              <a:rPr lang="es-ES" sz="8400">
                <a:latin typeface="Calibri"/>
                <a:ea typeface="Calibri"/>
                <a:cs typeface="Calibri"/>
                <a:sym typeface="Calibri"/>
              </a:rPr>
              <a:t>La virgen lava pañales </a:t>
            </a:r>
            <a:br>
              <a:rPr lang="es-ES" sz="84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8400">
                <a:latin typeface="Calibri"/>
                <a:ea typeface="Calibri"/>
                <a:cs typeface="Calibri"/>
                <a:sym typeface="Calibri"/>
              </a:rPr>
              <a:t>y los tiende en el romero.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400"/>
              <a:buNone/>
            </a:pPr>
            <a:r>
              <a:rPr lang="es-ES" sz="8400">
                <a:latin typeface="Calibri"/>
                <a:ea typeface="Calibri"/>
                <a:cs typeface="Calibri"/>
                <a:sym typeface="Calibri"/>
              </a:rPr>
              <a:t>Los angelitos cantando, </a:t>
            </a:r>
            <a:br>
              <a:rPr lang="es-ES" sz="84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8400">
                <a:latin typeface="Calibri"/>
                <a:ea typeface="Calibri"/>
                <a:cs typeface="Calibri"/>
                <a:sym typeface="Calibri"/>
              </a:rPr>
              <a:t>y el romero floreciendo.</a:t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b2d2805164_0_343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LA VIRGEN SE ESTÁ PEINANDO</a:t>
            </a:r>
            <a:endParaRPr/>
          </a:p>
        </p:txBody>
      </p:sp>
      <p:sp>
        <p:nvSpPr>
          <p:cNvPr id="628" name="Google Shape;628;g3b2d2805164_0_343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s-ES" sz="8800">
                <a:latin typeface="Calibri"/>
                <a:ea typeface="Calibri"/>
                <a:cs typeface="Calibri"/>
                <a:sym typeface="Calibri"/>
              </a:rPr>
              <a:t>Pero mira como beben </a:t>
            </a:r>
            <a:br>
              <a:rPr lang="es-ES" sz="88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8800">
                <a:latin typeface="Calibri"/>
                <a:ea typeface="Calibri"/>
                <a:cs typeface="Calibri"/>
                <a:sym typeface="Calibri"/>
              </a:rPr>
              <a:t>los peces en el río,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s-ES" sz="8800">
                <a:latin typeface="Calibri"/>
                <a:ea typeface="Calibri"/>
                <a:cs typeface="Calibri"/>
                <a:sym typeface="Calibri"/>
              </a:rPr>
              <a:t>Pero mira como beben </a:t>
            </a:r>
            <a:br>
              <a:rPr lang="es-ES" sz="88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8800">
                <a:latin typeface="Calibri"/>
                <a:ea typeface="Calibri"/>
                <a:cs typeface="Calibri"/>
                <a:sym typeface="Calibri"/>
              </a:rPr>
              <a:t>por ver al </a:t>
            </a:r>
            <a:r>
              <a:rPr lang="es-ES" sz="8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s-ES" sz="8800">
                <a:latin typeface="Calibri"/>
                <a:ea typeface="Calibri"/>
                <a:cs typeface="Calibri"/>
                <a:sym typeface="Calibri"/>
              </a:rPr>
              <a:t>nacido.</a:t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b2d2805164_0_349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LA VIRGEN SE ESTÁ PEINANDO</a:t>
            </a:r>
            <a:endParaRPr/>
          </a:p>
        </p:txBody>
      </p:sp>
      <p:sp>
        <p:nvSpPr>
          <p:cNvPr id="635" name="Google Shape;635;g3b2d2805164_0_349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s-ES" sz="9600">
                <a:latin typeface="Calibri"/>
                <a:ea typeface="Calibri"/>
                <a:cs typeface="Calibri"/>
                <a:sym typeface="Calibri"/>
              </a:rPr>
              <a:t>Beben y beben </a:t>
            </a:r>
            <a:br>
              <a:rPr lang="es-ES" sz="96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9600">
                <a:latin typeface="Calibri"/>
                <a:ea typeface="Calibri"/>
                <a:cs typeface="Calibri"/>
                <a:sym typeface="Calibri"/>
              </a:rPr>
              <a:t>y vuelven a beber, </a:t>
            </a:r>
            <a:br>
              <a:rPr lang="es-ES" sz="96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9600">
                <a:latin typeface="Calibri"/>
                <a:ea typeface="Calibri"/>
                <a:cs typeface="Calibri"/>
                <a:sym typeface="Calibri"/>
              </a:rPr>
              <a:t>los peces en el río </a:t>
            </a:r>
            <a:br>
              <a:rPr lang="es-ES" sz="96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9600">
                <a:latin typeface="Calibri"/>
                <a:ea typeface="Calibri"/>
                <a:cs typeface="Calibri"/>
                <a:sym typeface="Calibri"/>
              </a:rPr>
              <a:t>por ver a </a:t>
            </a:r>
            <a:r>
              <a:rPr lang="es-ES" sz="9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s-ES" sz="9600">
                <a:latin typeface="Calibri"/>
                <a:ea typeface="Calibri"/>
                <a:cs typeface="Calibri"/>
                <a:sym typeface="Calibri"/>
              </a:rPr>
              <a:t>nacer.</a:t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b2d2805164_0_35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LA VIRGEN SE ESTÁ PEINANDO</a:t>
            </a:r>
            <a:endParaRPr/>
          </a:p>
        </p:txBody>
      </p:sp>
      <p:sp>
        <p:nvSpPr>
          <p:cNvPr id="642" name="Google Shape;642;g3b2d2805164_0_35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La virgen va caminando, va caminando solita.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Y no lleva más compañía, que el </a:t>
            </a:r>
            <a:r>
              <a:rPr lang="es-ES" sz="8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Niño </a:t>
            </a: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de su manita.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b2d2805164_0_361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LA VIRGEN SE ESTÁ PEINANDO</a:t>
            </a:r>
            <a:endParaRPr/>
          </a:p>
        </p:txBody>
      </p:sp>
      <p:sp>
        <p:nvSpPr>
          <p:cNvPr id="649" name="Google Shape;649;g3b2d2805164_0_361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s-ES" sz="8800">
                <a:latin typeface="Calibri"/>
                <a:ea typeface="Calibri"/>
                <a:cs typeface="Calibri"/>
                <a:sym typeface="Calibri"/>
              </a:rPr>
              <a:t>Pero mira como beben </a:t>
            </a:r>
            <a:br>
              <a:rPr lang="es-ES" sz="88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8800">
                <a:latin typeface="Calibri"/>
                <a:ea typeface="Calibri"/>
                <a:cs typeface="Calibri"/>
                <a:sym typeface="Calibri"/>
              </a:rPr>
              <a:t>los peces en el río,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s-ES" sz="8800">
                <a:latin typeface="Calibri"/>
                <a:ea typeface="Calibri"/>
                <a:cs typeface="Calibri"/>
                <a:sym typeface="Calibri"/>
              </a:rPr>
              <a:t>Pero mira como beben </a:t>
            </a:r>
            <a:br>
              <a:rPr lang="es-ES" sz="88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8800">
                <a:latin typeface="Calibri"/>
                <a:ea typeface="Calibri"/>
                <a:cs typeface="Calibri"/>
                <a:sym typeface="Calibri"/>
              </a:rPr>
              <a:t>por ver al </a:t>
            </a:r>
            <a:r>
              <a:rPr lang="es-ES" sz="8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s-ES" sz="8800">
                <a:latin typeface="Calibri"/>
                <a:ea typeface="Calibri"/>
                <a:cs typeface="Calibri"/>
                <a:sym typeface="Calibri"/>
              </a:rPr>
              <a:t>nacido.</a:t>
            </a: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b2d2805164_0_367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LA VIRGEN SE ESTÁ PEINANDO</a:t>
            </a:r>
            <a:endParaRPr/>
          </a:p>
        </p:txBody>
      </p:sp>
      <p:sp>
        <p:nvSpPr>
          <p:cNvPr id="656" name="Google Shape;656;g3b2d2805164_0_367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s-ES" sz="9600">
                <a:latin typeface="Calibri"/>
                <a:ea typeface="Calibri"/>
                <a:cs typeface="Calibri"/>
                <a:sym typeface="Calibri"/>
              </a:rPr>
              <a:t>Beben y beben </a:t>
            </a:r>
            <a:br>
              <a:rPr lang="es-ES" sz="96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9600">
                <a:latin typeface="Calibri"/>
                <a:ea typeface="Calibri"/>
                <a:cs typeface="Calibri"/>
                <a:sym typeface="Calibri"/>
              </a:rPr>
              <a:t>y vuelven a beber, </a:t>
            </a:r>
            <a:br>
              <a:rPr lang="es-ES" sz="96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9600">
                <a:latin typeface="Calibri"/>
                <a:ea typeface="Calibri"/>
                <a:cs typeface="Calibri"/>
                <a:sym typeface="Calibri"/>
              </a:rPr>
              <a:t>los peces en el río </a:t>
            </a:r>
            <a:br>
              <a:rPr lang="es-ES" sz="96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9600">
                <a:latin typeface="Calibri"/>
                <a:ea typeface="Calibri"/>
                <a:cs typeface="Calibri"/>
                <a:sym typeface="Calibri"/>
              </a:rPr>
              <a:t>por ver a </a:t>
            </a:r>
            <a:r>
              <a:rPr lang="es-ES" sz="9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s-ES" sz="9600">
                <a:latin typeface="Calibri"/>
                <a:ea typeface="Calibri"/>
                <a:cs typeface="Calibri"/>
                <a:sym typeface="Calibri"/>
              </a:rPr>
              <a:t>nacer.</a:t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613" y="0"/>
            <a:ext cx="457422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6463" y="3470950"/>
            <a:ext cx="5333924" cy="338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101"/>
          <p:cNvPicPr preferRelativeResize="0"/>
          <p:nvPr/>
        </p:nvPicPr>
        <p:blipFill rotWithShape="1">
          <a:blip r:embed="rId5">
            <a:alphaModFix/>
          </a:blip>
          <a:srcRect b="11119" l="0" r="0" t="0"/>
          <a:stretch/>
        </p:blipFill>
        <p:spPr>
          <a:xfrm>
            <a:off x="6681250" y="0"/>
            <a:ext cx="4324350" cy="347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/>
          <p:nvPr>
            <p:ph type="title"/>
          </p:nvPr>
        </p:nvSpPr>
        <p:spPr>
          <a:xfrm>
            <a:off x="-1" y="0"/>
            <a:ext cx="10526233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cap="none">
                <a:latin typeface="Arial"/>
                <a:ea typeface="Arial"/>
                <a:cs typeface="Arial"/>
                <a:sym typeface="Arial"/>
              </a:rPr>
              <a:t>CAMPANA SOBRE CAMPANA</a:t>
            </a:r>
            <a:endParaRPr sz="18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9"/>
          <p:cNvSpPr txBox="1"/>
          <p:nvPr>
            <p:ph idx="1" type="body"/>
          </p:nvPr>
        </p:nvSpPr>
        <p:spPr>
          <a:xfrm>
            <a:off x="359736" y="542262"/>
            <a:ext cx="11472531" cy="5895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Caminando a medianoche. ¿Dónde camináis pastor? Le llevo al </a:t>
            </a:r>
            <a:r>
              <a:rPr lang="es-ES" sz="8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Niño</a:t>
            </a: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 que nace, como a </a:t>
            </a:r>
            <a:r>
              <a:rPr lang="es-ES" sz="8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rPr lang="es-ES" sz="8000">
                <a:latin typeface="Calibri"/>
                <a:ea typeface="Calibri"/>
                <a:cs typeface="Calibri"/>
                <a:sym typeface="Calibri"/>
              </a:rPr>
              <a:t>, mi corazón.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2024-06-20T20:40:17Z</dcterms:created>
  <dc:creator>Giovana Velarde</dc:creator>
</cp:coreProperties>
</file>