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lay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182o81oBqIFAHgdNgBB4Vdtd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bbb0ce24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bbbb0ce24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g3bbbb0ce24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 26 Enero 2007 fecha de ordenación, 7 noviembre cumple padre Ramiro (48 años)</a:t>
            </a:r>
            <a:endParaRPr/>
          </a:p>
        </p:txBody>
      </p:sp>
      <p:sp>
        <p:nvSpPr>
          <p:cNvPr id="159" name="Google Shape;159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https://www.diocesevalleyfield.org/fr/bulletins-paroissiaux</a:t>
            </a:r>
            <a:endParaRPr/>
          </a:p>
        </p:txBody>
      </p:sp>
      <p:sp>
        <p:nvSpPr>
          <p:cNvPr id="170" name="Google Shape;170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99" name="Google Shape;99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cf7ea003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9cf7ea003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</a:t>
            </a:r>
            <a:endParaRPr/>
          </a:p>
        </p:txBody>
      </p:sp>
      <p:sp>
        <p:nvSpPr>
          <p:cNvPr id="106" name="Google Shape;106;g39cf7ea003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92d462e9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492d462e9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13" name="Google Shape;113;g3492d462e9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bbb0ce246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bbbb0ce246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20" name="Google Shape;120;g3bbbb0ce246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77e19ac55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777e19ac55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127" name="Google Shape;127;g3777e19ac55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29d65c41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c29d65c41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35" name="Google Shape;135;g3c29d65c41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29d65c41a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c29d65c41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43" name="Google Shape;143;g3c29d65c41a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68254c3d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368254c3d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51" name="Google Shape;151;g3368254c3d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bbb0ce246_0_0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f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e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b</a:t>
            </a: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bbbb0ce246_0_0"/>
          <p:cNvGrpSpPr/>
          <p:nvPr/>
        </p:nvGrpSpPr>
        <p:grpSpPr>
          <a:xfrm>
            <a:off x="394075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bbbb0ce246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bbbb0ce246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bbbb0ce246_0_0"/>
          <p:cNvSpPr txBox="1"/>
          <p:nvPr/>
        </p:nvSpPr>
        <p:spPr>
          <a:xfrm>
            <a:off x="1474950" y="0"/>
            <a:ext cx="92850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4to domingo del </a:t>
            </a:r>
            <a:b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Tiempo ordinario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bbbb0ce246_0_0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bbbb0ce2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500" y="1707886"/>
            <a:ext cx="9285001" cy="487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62" name="Google Shape;162;p46"/>
          <p:cNvSpPr txBox="1"/>
          <p:nvPr>
            <p:ph idx="1" type="body"/>
          </p:nvPr>
        </p:nvSpPr>
        <p:spPr>
          <a:xfrm>
            <a:off x="285100" y="846300"/>
            <a:ext cx="5367000" cy="51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5999"/>
              <a:buNone/>
            </a:pPr>
            <a:r>
              <a:rPr b="1" lang="en-CA" sz="6948">
                <a:latin typeface="Comic Sans MS"/>
                <a:ea typeface="Comic Sans MS"/>
                <a:cs typeface="Comic Sans MS"/>
                <a:sym typeface="Comic Sans MS"/>
              </a:rPr>
              <a:t>Padre </a:t>
            </a:r>
            <a:endParaRPr b="1" sz="694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5999"/>
              <a:buFont typeface="Arial"/>
              <a:buNone/>
            </a:pPr>
            <a:r>
              <a:rPr b="1" lang="en-CA" sz="6948">
                <a:latin typeface="Comic Sans MS"/>
                <a:ea typeface="Comic Sans MS"/>
                <a:cs typeface="Comic Sans MS"/>
                <a:sym typeface="Comic Sans MS"/>
              </a:rPr>
              <a:t>Ramiro</a:t>
            </a:r>
            <a:endParaRPr b="1" sz="694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880">
                <a:latin typeface="Calibri"/>
                <a:ea typeface="Calibri"/>
                <a:cs typeface="Calibri"/>
                <a:sym typeface="Calibri"/>
              </a:rPr>
              <a:t>19 años de sacerdocio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6"/>
          <p:cNvPicPr preferRelativeResize="0"/>
          <p:nvPr/>
        </p:nvPicPr>
        <p:blipFill rotWithShape="1">
          <a:blip r:embed="rId3">
            <a:alphaModFix/>
          </a:blip>
          <a:srcRect b="26895" l="0" r="0" t="0"/>
          <a:stretch/>
        </p:blipFill>
        <p:spPr>
          <a:xfrm>
            <a:off x="5694050" y="419975"/>
            <a:ext cx="5926500" cy="43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300" y="5018400"/>
            <a:ext cx="17526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6"/>
          <p:cNvSpPr txBox="1"/>
          <p:nvPr/>
        </p:nvSpPr>
        <p:spPr>
          <a:xfrm>
            <a:off x="7807850" y="4938300"/>
            <a:ext cx="1698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0"/>
              <a:t>🎂</a:t>
            </a:r>
            <a:endParaRPr sz="9000"/>
          </a:p>
        </p:txBody>
      </p:sp>
      <p:sp>
        <p:nvSpPr>
          <p:cNvPr id="166" name="Google Shape;166;p46"/>
          <p:cNvSpPr txBox="1"/>
          <p:nvPr/>
        </p:nvSpPr>
        <p:spPr>
          <a:xfrm>
            <a:off x="9846700" y="4938300"/>
            <a:ext cx="1815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0"/>
              <a:t>🙏</a:t>
            </a:r>
            <a:endParaRPr sz="9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/>
        </p:nvSpPr>
        <p:spPr>
          <a:xfrm>
            <a:off x="876300" y="713025"/>
            <a:ext cx="6626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Play"/>
              <a:buNone/>
            </a:pPr>
            <a:r>
              <a:rPr b="0" i="0" lang="en-CA" sz="6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ANUNCIOS PARROQUIALES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égaphone1 avec un remplissage uni" id="102" name="Google Shape;1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001" y="3303194"/>
            <a:ext cx="266220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cf7ea0030_0_1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09" name="Google Shape;109;g39cf7ea0030_0_1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1 de marzo 12h30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Próxima misa en español.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92d462e98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16" name="Google Shape;116;g3492d462e98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Sábados a las 4pm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Domingos a las 9am y a las 11am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bbb0ce246_0_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23" name="Google Shape;123;g3bbbb0ce246_0_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18 de febrero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Miércoles de Ceniza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Inicio de la Cuaresma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77e19ac55_0_8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30" name="Google Shape;130;g3777e19ac55_0_82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22 de febrero 1pm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Iglesia de Sainte-Martine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122 rue Saint-Joseph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Sainte-Martine J0S 1V0</a:t>
            </a:r>
            <a:endParaRPr/>
          </a:p>
        </p:txBody>
      </p:sp>
      <p:pic>
        <p:nvPicPr>
          <p:cNvPr id="131" name="Google Shape;131;g3777e19ac55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9563" y="1704225"/>
            <a:ext cx="355282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29d65c41a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38" name="Google Shape;138;g3c29d65c41a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Miércoles 7 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Formación ALPHA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SMDY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5400">
                <a:latin typeface="Calibri"/>
                <a:ea typeface="Calibri"/>
                <a:cs typeface="Calibri"/>
                <a:sym typeface="Calibri"/>
              </a:rPr>
              <a:t>Juan Carlos Meneses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5400">
                <a:latin typeface="Calibri"/>
                <a:ea typeface="Calibri"/>
                <a:cs typeface="Calibri"/>
                <a:sym typeface="Calibri"/>
              </a:rPr>
              <a:t>450-635-0305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3c29d65c41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29d65c41a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46" name="Google Shape;146;g3c29d65c41a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Abril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Retiro de Emaús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Montréal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5400">
                <a:latin typeface="Calibri"/>
                <a:ea typeface="Calibri"/>
                <a:cs typeface="Calibri"/>
                <a:sym typeface="Calibri"/>
              </a:rPr>
              <a:t>emausmontreal.com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c29d65c41a_0_10"/>
          <p:cNvPicPr preferRelativeResize="0"/>
          <p:nvPr/>
        </p:nvPicPr>
        <p:blipFill rotWithShape="1">
          <a:blip r:embed="rId3">
            <a:alphaModFix/>
          </a:blip>
          <a:srcRect b="9476" l="0" r="0" t="9175"/>
          <a:stretch/>
        </p:blipFill>
        <p:spPr>
          <a:xfrm>
            <a:off x="6571530" y="0"/>
            <a:ext cx="562047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68254c3d9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54" name="Google Shape;154;g3368254c3d9_0_0"/>
          <p:cNvSpPr txBox="1"/>
          <p:nvPr>
            <p:ph idx="1" type="body"/>
          </p:nvPr>
        </p:nvSpPr>
        <p:spPr>
          <a:xfrm>
            <a:off x="359725" y="542250"/>
            <a:ext cx="68025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¿Desea recibir a 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peregrina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en su hogar?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Contactar a Mirna Bonilla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descr="La imagen de la Virgen de Guadalupe: un caso inexplicable - Luis Maram" id="155" name="Google Shape;155;g3368254c3d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0075" y="854451"/>
            <a:ext cx="389035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