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6858000" cx="12192000"/>
  <p:notesSz cx="6858000" cy="9144000"/>
  <p:embeddedFontLst>
    <p:embeddedFont>
      <p:font typeface="Play"/>
      <p:regular r:id="rId14"/>
      <p:bold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6" roundtripDataSignature="AMtx7mg8E2iI0AJ+S68Wl9meE/02dD83o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Play-bold.fntdata"/><Relationship Id="rId14" Type="http://schemas.openxmlformats.org/officeDocument/2006/relationships/font" Target="fonts/Play-regular.fntdata"/><Relationship Id="rId16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CA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CA"/>
              <a:t>Sigue introducción del Monitor y video del Papa</a:t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4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7" name="Google Shape;97;p4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CA"/>
              <a:t>Sigue Anuncios parroquiales</a:t>
            </a:r>
            <a:endParaRPr/>
          </a:p>
        </p:txBody>
      </p:sp>
      <p:sp>
        <p:nvSpPr>
          <p:cNvPr id="98" name="Google Shape;98;p4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2" name="Google Shape;102;p4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CA"/>
              <a:t>Sigue canto de despedida</a:t>
            </a:r>
            <a:endParaRPr/>
          </a:p>
        </p:txBody>
      </p:sp>
      <p:sp>
        <p:nvSpPr>
          <p:cNvPr id="103" name="Google Shape;103;p4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9" name="Google Shape;109;p4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CA"/>
              <a:t>Anuncios parroquiales</a:t>
            </a:r>
            <a:endParaRPr/>
          </a:p>
        </p:txBody>
      </p:sp>
      <p:sp>
        <p:nvSpPr>
          <p:cNvPr id="110" name="Google Shape;110;p4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492d462e98_0_2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6" name="Google Shape;116;g3492d462e98_0_2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CA"/>
              <a:t>Anuncios parroquiales</a:t>
            </a:r>
            <a:endParaRPr/>
          </a:p>
        </p:txBody>
      </p:sp>
      <p:sp>
        <p:nvSpPr>
          <p:cNvPr id="117" name="Google Shape;117;g3492d462e98_0_25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777e19ac55_0_8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3" name="Google Shape;123;g3777e19ac55_0_8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CA"/>
              <a:t>Anuncios parroquiales (</a:t>
            </a:r>
            <a:r>
              <a:rPr lang="en-CA" sz="1050">
                <a:solidFill>
                  <a:srgbClr val="222222"/>
                </a:solidFill>
                <a:highlight>
                  <a:srgbClr val="FFFFFF"/>
                </a:highlight>
              </a:rPr>
              <a:t>La misa en español se celebra en Sainte-Martine el último domingo de cada mes a la 1pm, ya no los días sábado. En julio, la misa está programada para el 27 a la 1pm.</a:t>
            </a:r>
            <a:r>
              <a:rPr lang="en-CA"/>
              <a:t>)</a:t>
            </a:r>
            <a:endParaRPr/>
          </a:p>
        </p:txBody>
      </p:sp>
      <p:sp>
        <p:nvSpPr>
          <p:cNvPr id="124" name="Google Shape;124;g3777e19ac55_0_82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368254c3d9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1" name="Google Shape;131;g3368254c3d9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CA"/>
              <a:t>Anuncios parroquiales</a:t>
            </a:r>
            <a:endParaRPr/>
          </a:p>
        </p:txBody>
      </p:sp>
      <p:sp>
        <p:nvSpPr>
          <p:cNvPr id="132" name="Google Shape;132;g3368254c3d9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384fafe07d3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9" name="Google Shape;139;g384fafe07d3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CA"/>
              <a:t>Anuncios parroquiales</a:t>
            </a:r>
            <a:endParaRPr/>
          </a:p>
        </p:txBody>
      </p:sp>
      <p:sp>
        <p:nvSpPr>
          <p:cNvPr id="140" name="Google Shape;140;g384fafe07d3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4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8" name="Google Shape;148;p4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CA"/>
              <a:t>Sigue canto de despedida</a:t>
            </a:r>
            <a:endParaRPr/>
          </a:p>
        </p:txBody>
      </p:sp>
      <p:sp>
        <p:nvSpPr>
          <p:cNvPr id="149" name="Google Shape;149;p4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ide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9"/>
          <p:cNvSpPr txBox="1"/>
          <p:nvPr>
            <p:ph idx="10" type="dt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49"/>
          <p:cNvSpPr txBox="1"/>
          <p:nvPr>
            <p:ph idx="11" type="ftr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49"/>
          <p:cNvSpPr txBox="1"/>
          <p:nvPr>
            <p:ph idx="12" type="sldNum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texte vertical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58"/>
          <p:cNvSpPr txBox="1"/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58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58"/>
          <p:cNvSpPr txBox="1"/>
          <p:nvPr>
            <p:ph idx="10" type="dt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58"/>
          <p:cNvSpPr txBox="1"/>
          <p:nvPr>
            <p:ph idx="11" type="ftr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58"/>
          <p:cNvSpPr txBox="1"/>
          <p:nvPr>
            <p:ph idx="12" type="sldNum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vertical et texte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59"/>
          <p:cNvSpPr txBox="1"/>
          <p:nvPr>
            <p:ph type="title"/>
          </p:nvPr>
        </p:nvSpPr>
        <p:spPr>
          <a:xfrm rot="5400000">
            <a:off x="7133433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59"/>
          <p:cNvSpPr txBox="1"/>
          <p:nvPr>
            <p:ph idx="1" type="body"/>
          </p:nvPr>
        </p:nvSpPr>
        <p:spPr>
          <a:xfrm rot="5400000">
            <a:off x="1799433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59"/>
          <p:cNvSpPr txBox="1"/>
          <p:nvPr>
            <p:ph idx="10" type="dt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59"/>
          <p:cNvSpPr txBox="1"/>
          <p:nvPr>
            <p:ph idx="11" type="ftr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59"/>
          <p:cNvSpPr txBox="1"/>
          <p:nvPr>
            <p:ph idx="12" type="sldNum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contenu" type="obj">
  <p:cSld name="OBJEC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0"/>
          <p:cNvSpPr txBox="1"/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5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2" name="Google Shape;22;p50"/>
          <p:cNvSpPr txBox="1"/>
          <p:nvPr>
            <p:ph idx="10" type="dt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50"/>
          <p:cNvSpPr txBox="1"/>
          <p:nvPr>
            <p:ph idx="11" type="ftr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50"/>
          <p:cNvSpPr txBox="1"/>
          <p:nvPr>
            <p:ph idx="12" type="sldNum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e de titre" type="title">
  <p:cSld name="TITLE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1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8" name="Google Shape;28;p51"/>
          <p:cNvSpPr txBox="1"/>
          <p:nvPr>
            <p:ph idx="10" type="dt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1"/>
          <p:cNvSpPr txBox="1"/>
          <p:nvPr>
            <p:ph idx="11" type="ftr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1"/>
          <p:cNvSpPr txBox="1"/>
          <p:nvPr>
            <p:ph idx="12" type="sldNum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de section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2"/>
          <p:cNvSpPr txBox="1"/>
          <p:nvPr>
            <p:ph type="title"/>
          </p:nvPr>
        </p:nvSpPr>
        <p:spPr>
          <a:xfrm>
            <a:off x="831851" y="1709742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2"/>
          <p:cNvSpPr txBox="1"/>
          <p:nvPr>
            <p:ph idx="1" type="body"/>
          </p:nvPr>
        </p:nvSpPr>
        <p:spPr>
          <a:xfrm>
            <a:off x="831851" y="4589467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34" name="Google Shape;34;p52"/>
          <p:cNvSpPr txBox="1"/>
          <p:nvPr>
            <p:ph idx="10" type="dt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2"/>
          <p:cNvSpPr txBox="1"/>
          <p:nvPr>
            <p:ph idx="11" type="ftr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52"/>
          <p:cNvSpPr txBox="1"/>
          <p:nvPr>
            <p:ph idx="12" type="sldNum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ux contenus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3"/>
          <p:cNvSpPr txBox="1"/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3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53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53"/>
          <p:cNvSpPr txBox="1"/>
          <p:nvPr>
            <p:ph idx="10" type="dt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53"/>
          <p:cNvSpPr txBox="1"/>
          <p:nvPr>
            <p:ph idx="11" type="ftr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53"/>
          <p:cNvSpPr txBox="1"/>
          <p:nvPr>
            <p:ph idx="12" type="sldNum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54"/>
          <p:cNvSpPr txBox="1"/>
          <p:nvPr>
            <p:ph type="title"/>
          </p:nvPr>
        </p:nvSpPr>
        <p:spPr>
          <a:xfrm>
            <a:off x="839788" y="36512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54"/>
          <p:cNvSpPr txBox="1"/>
          <p:nvPr>
            <p:ph idx="1" type="body"/>
          </p:nvPr>
        </p:nvSpPr>
        <p:spPr>
          <a:xfrm>
            <a:off x="839789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54"/>
          <p:cNvSpPr txBox="1"/>
          <p:nvPr>
            <p:ph idx="2" type="body"/>
          </p:nvPr>
        </p:nvSpPr>
        <p:spPr>
          <a:xfrm>
            <a:off x="839789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54"/>
          <p:cNvSpPr txBox="1"/>
          <p:nvPr>
            <p:ph idx="3" type="body"/>
          </p:nvPr>
        </p:nvSpPr>
        <p:spPr>
          <a:xfrm>
            <a:off x="6172202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54"/>
          <p:cNvSpPr txBox="1"/>
          <p:nvPr>
            <p:ph idx="4" type="body"/>
          </p:nvPr>
        </p:nvSpPr>
        <p:spPr>
          <a:xfrm>
            <a:off x="6172202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54"/>
          <p:cNvSpPr txBox="1"/>
          <p:nvPr>
            <p:ph idx="10" type="dt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54"/>
          <p:cNvSpPr txBox="1"/>
          <p:nvPr>
            <p:ph idx="11" type="ftr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54"/>
          <p:cNvSpPr txBox="1"/>
          <p:nvPr>
            <p:ph idx="12" type="sldNum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seul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55"/>
          <p:cNvSpPr txBox="1"/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55"/>
          <p:cNvSpPr txBox="1"/>
          <p:nvPr>
            <p:ph idx="10" type="dt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55"/>
          <p:cNvSpPr txBox="1"/>
          <p:nvPr>
            <p:ph idx="11" type="ftr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55"/>
          <p:cNvSpPr txBox="1"/>
          <p:nvPr>
            <p:ph idx="12" type="sldNum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 avec légende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5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56"/>
          <p:cNvSpPr txBox="1"/>
          <p:nvPr>
            <p:ph idx="1" type="body"/>
          </p:nvPr>
        </p:nvSpPr>
        <p:spPr>
          <a:xfrm>
            <a:off x="5183188" y="987429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56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56"/>
          <p:cNvSpPr txBox="1"/>
          <p:nvPr>
            <p:ph idx="10" type="dt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56"/>
          <p:cNvSpPr txBox="1"/>
          <p:nvPr>
            <p:ph idx="11" type="ftr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56"/>
          <p:cNvSpPr txBox="1"/>
          <p:nvPr>
            <p:ph idx="12" type="sldNum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avec légende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5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57"/>
          <p:cNvSpPr/>
          <p:nvPr>
            <p:ph idx="2" type="pic"/>
          </p:nvPr>
        </p:nvSpPr>
        <p:spPr>
          <a:xfrm>
            <a:off x="5183188" y="987429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57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57"/>
          <p:cNvSpPr txBox="1"/>
          <p:nvPr>
            <p:ph idx="10" type="dt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57"/>
          <p:cNvSpPr txBox="1"/>
          <p:nvPr>
            <p:ph idx="11" type="ftr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57"/>
          <p:cNvSpPr txBox="1"/>
          <p:nvPr>
            <p:ph idx="12" type="sldNum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8"/>
          <p:cNvSpPr txBox="1"/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b="0" i="0" sz="44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4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48"/>
          <p:cNvSpPr txBox="1"/>
          <p:nvPr>
            <p:ph idx="10" type="dt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48"/>
          <p:cNvSpPr txBox="1"/>
          <p:nvPr>
            <p:ph idx="11" type="ftr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48"/>
          <p:cNvSpPr txBox="1"/>
          <p:nvPr>
            <p:ph idx="12" type="sldNum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/>
        </p:nvSpPr>
        <p:spPr>
          <a:xfrm>
            <a:off x="408524" y="4985650"/>
            <a:ext cx="8034000" cy="149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Play"/>
              <a:buNone/>
            </a:pPr>
            <a:r>
              <a:rPr lang="en-CA" sz="4800">
                <a:solidFill>
                  <a:srgbClr val="7F6000"/>
                </a:solidFill>
                <a:latin typeface="Play"/>
                <a:ea typeface="Play"/>
                <a:cs typeface="Play"/>
                <a:sym typeface="Play"/>
              </a:rPr>
              <a:t>5</a:t>
            </a:r>
            <a:r>
              <a:rPr b="0" i="0" lang="en-CA" sz="4800" u="none" cap="none" strike="noStrike">
                <a:solidFill>
                  <a:srgbClr val="7F6000"/>
                </a:solidFill>
                <a:latin typeface="Play"/>
                <a:ea typeface="Play"/>
                <a:cs typeface="Play"/>
                <a:sym typeface="Play"/>
              </a:rPr>
              <a:t> de </a:t>
            </a:r>
            <a:r>
              <a:rPr lang="en-CA" sz="4800">
                <a:solidFill>
                  <a:srgbClr val="7F6000"/>
                </a:solidFill>
                <a:latin typeface="Play"/>
                <a:ea typeface="Play"/>
                <a:cs typeface="Play"/>
                <a:sym typeface="Play"/>
              </a:rPr>
              <a:t>octubre </a:t>
            </a:r>
            <a:r>
              <a:rPr b="0" i="0" lang="en-CA" sz="4800" u="none" cap="none" strike="noStrike">
                <a:solidFill>
                  <a:srgbClr val="7F6000"/>
                </a:solidFill>
                <a:latin typeface="Play"/>
                <a:ea typeface="Play"/>
                <a:cs typeface="Play"/>
                <a:sym typeface="Play"/>
              </a:rPr>
              <a:t>del 2025</a:t>
            </a:r>
            <a:endParaRPr b="0" i="0" sz="1400" u="none" cap="none" strike="noStrike">
              <a:solidFill>
                <a:srgbClr val="7F6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90" name="Google Shape;90;p1"/>
          <p:cNvGrpSpPr/>
          <p:nvPr/>
        </p:nvGrpSpPr>
        <p:grpSpPr>
          <a:xfrm>
            <a:off x="518933" y="2591792"/>
            <a:ext cx="996038" cy="1889167"/>
            <a:chOff x="4251586" y="496673"/>
            <a:chExt cx="433955" cy="823080"/>
          </a:xfrm>
        </p:grpSpPr>
        <p:sp>
          <p:nvSpPr>
            <p:cNvPr id="91" name="Google Shape;91;p1"/>
            <p:cNvSpPr/>
            <p:nvPr/>
          </p:nvSpPr>
          <p:spPr>
            <a:xfrm>
              <a:off x="4416287" y="496673"/>
              <a:ext cx="104552" cy="823080"/>
            </a:xfrm>
            <a:prstGeom prst="rect">
              <a:avLst/>
            </a:prstGeom>
            <a:solidFill>
              <a:srgbClr val="7F6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66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" name="Google Shape;92;p1"/>
            <p:cNvSpPr/>
            <p:nvPr/>
          </p:nvSpPr>
          <p:spPr>
            <a:xfrm rot="5400000">
              <a:off x="4416765" y="532502"/>
              <a:ext cx="103596" cy="433955"/>
            </a:xfrm>
            <a:prstGeom prst="rect">
              <a:avLst/>
            </a:prstGeom>
            <a:solidFill>
              <a:srgbClr val="7F6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66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3" name="Google Shape;93;p1"/>
          <p:cNvSpPr txBox="1"/>
          <p:nvPr/>
        </p:nvSpPr>
        <p:spPr>
          <a:xfrm>
            <a:off x="518925" y="0"/>
            <a:ext cx="8299500" cy="1948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Play"/>
              <a:buNone/>
            </a:pPr>
            <a:r>
              <a:rPr b="0" i="0" lang="en-CA" sz="4800" u="none" cap="none" strike="noStrike">
                <a:solidFill>
                  <a:srgbClr val="7F6000"/>
                </a:solidFill>
                <a:latin typeface="Play"/>
                <a:ea typeface="Play"/>
                <a:cs typeface="Play"/>
                <a:sym typeface="Play"/>
              </a:rPr>
              <a:t>Vigésimo </a:t>
            </a:r>
            <a:r>
              <a:rPr lang="en-CA" sz="4800">
                <a:solidFill>
                  <a:srgbClr val="7F6000"/>
                </a:solidFill>
                <a:latin typeface="Play"/>
                <a:ea typeface="Play"/>
                <a:cs typeface="Play"/>
                <a:sym typeface="Play"/>
              </a:rPr>
              <a:t>séptimo </a:t>
            </a:r>
            <a:r>
              <a:rPr b="0" i="0" lang="en-CA" sz="4800" u="none" cap="none" strike="noStrike">
                <a:solidFill>
                  <a:srgbClr val="7F6000"/>
                </a:solidFill>
                <a:latin typeface="Play"/>
                <a:ea typeface="Play"/>
                <a:cs typeface="Play"/>
                <a:sym typeface="Play"/>
              </a:rPr>
              <a:t>domingo del Tiempo ordinario</a:t>
            </a:r>
            <a:endParaRPr b="0" i="0" sz="4800" u="none" cap="none" strike="noStrike">
              <a:solidFill>
                <a:srgbClr val="7F6000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9194100" y="4985650"/>
            <a:ext cx="2427000" cy="149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Play"/>
              <a:buNone/>
            </a:pPr>
            <a:r>
              <a:rPr b="0" i="0" lang="en-CA" sz="4800" u="none" cap="none" strike="noStrike">
                <a:solidFill>
                  <a:srgbClr val="7F6000"/>
                </a:solidFill>
                <a:latin typeface="Play"/>
                <a:ea typeface="Play"/>
                <a:cs typeface="Play"/>
                <a:sym typeface="Play"/>
              </a:rPr>
              <a:t>Ciclo C </a:t>
            </a:r>
            <a:endParaRPr b="0" i="0" sz="1400" u="none" cap="none" strike="noStrike">
              <a:solidFill>
                <a:srgbClr val="7F6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5"/>
          <p:cNvSpPr txBox="1"/>
          <p:nvPr/>
        </p:nvSpPr>
        <p:spPr>
          <a:xfrm>
            <a:off x="876300" y="713025"/>
            <a:ext cx="6626700" cy="2362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700"/>
              <a:buFont typeface="Play"/>
              <a:buNone/>
            </a:pPr>
            <a:r>
              <a:rPr b="0" i="0" lang="en-CA" sz="6700" u="none" cap="none" strike="noStrike">
                <a:solidFill>
                  <a:schemeClr val="lt1"/>
                </a:solidFill>
                <a:latin typeface="Play"/>
                <a:ea typeface="Play"/>
                <a:cs typeface="Play"/>
                <a:sym typeface="Play"/>
              </a:rPr>
              <a:t>ANUNCIOS PARROQUIALES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Mégaphone1 avec un remplissage uni" id="106" name="Google Shape;106;p4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86001" y="3303194"/>
            <a:ext cx="2662200" cy="2662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6"/>
          <p:cNvSpPr txBox="1"/>
          <p:nvPr>
            <p:ph type="title"/>
          </p:nvPr>
        </p:nvSpPr>
        <p:spPr>
          <a:xfrm>
            <a:off x="-1" y="0"/>
            <a:ext cx="10526233" cy="41998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CA" sz="1800">
                <a:latin typeface="Arial"/>
                <a:ea typeface="Arial"/>
                <a:cs typeface="Arial"/>
                <a:sym typeface="Arial"/>
              </a:rPr>
              <a:t>ANUNCIOS PARROQUIALES</a:t>
            </a:r>
            <a:endParaRPr/>
          </a:p>
        </p:txBody>
      </p:sp>
      <p:sp>
        <p:nvSpPr>
          <p:cNvPr id="113" name="Google Shape;113;p46"/>
          <p:cNvSpPr txBox="1"/>
          <p:nvPr>
            <p:ph idx="1" type="body"/>
          </p:nvPr>
        </p:nvSpPr>
        <p:spPr>
          <a:xfrm>
            <a:off x="359736" y="542262"/>
            <a:ext cx="11472531" cy="58957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r>
              <a:rPr lang="en-CA" sz="6000">
                <a:latin typeface="Calibri"/>
                <a:ea typeface="Calibri"/>
                <a:cs typeface="Calibri"/>
                <a:sym typeface="Calibri"/>
              </a:rPr>
              <a:t>Domingo 2 de noviembre 12h30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B0F0"/>
              </a:buClr>
              <a:buSzPts val="6000"/>
              <a:buNone/>
            </a:pPr>
            <a:r>
              <a:rPr lang="en-CA" sz="6000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rPr>
              <a:t>Próxima misa en español.</a:t>
            </a:r>
            <a:endParaRPr sz="6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r>
              <a:rPr lang="en-CA" sz="6000">
                <a:latin typeface="Calibri"/>
                <a:ea typeface="Calibri"/>
                <a:cs typeface="Calibri"/>
                <a:sym typeface="Calibri"/>
              </a:rPr>
              <a:t>Comida compartida.</a:t>
            </a:r>
            <a:endParaRPr sz="6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r>
              <a:rPr lang="en-CA" sz="6000">
                <a:latin typeface="Calibri"/>
                <a:ea typeface="Calibri"/>
                <a:cs typeface="Calibri"/>
                <a:sym typeface="Calibri"/>
              </a:rPr>
              <a:t>Su ayuda es muy valiosa.</a:t>
            </a:r>
            <a:endParaRPr sz="6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492d462e98_0_25"/>
          <p:cNvSpPr txBox="1"/>
          <p:nvPr>
            <p:ph type="title"/>
          </p:nvPr>
        </p:nvSpPr>
        <p:spPr>
          <a:xfrm>
            <a:off x="-1" y="0"/>
            <a:ext cx="10526100" cy="420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CA" sz="1800">
                <a:latin typeface="Arial"/>
                <a:ea typeface="Arial"/>
                <a:cs typeface="Arial"/>
                <a:sym typeface="Arial"/>
              </a:rPr>
              <a:t>ANUNCIOS PARROQUIALES</a:t>
            </a:r>
            <a:endParaRPr/>
          </a:p>
        </p:txBody>
      </p:sp>
      <p:sp>
        <p:nvSpPr>
          <p:cNvPr id="120" name="Google Shape;120;g3492d462e98_0_25"/>
          <p:cNvSpPr txBox="1"/>
          <p:nvPr>
            <p:ph idx="1" type="body"/>
          </p:nvPr>
        </p:nvSpPr>
        <p:spPr>
          <a:xfrm>
            <a:off x="359736" y="542262"/>
            <a:ext cx="11472600" cy="58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r>
              <a:rPr lang="en-CA" sz="6000">
                <a:latin typeface="Calibri"/>
                <a:ea typeface="Calibri"/>
                <a:cs typeface="Calibri"/>
                <a:sym typeface="Calibri"/>
              </a:rPr>
              <a:t>Sábados  a las 4pm</a:t>
            </a:r>
            <a:endParaRPr sz="6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r>
              <a:rPr lang="en-CA" sz="6000">
                <a:latin typeface="Calibri"/>
                <a:ea typeface="Calibri"/>
                <a:cs typeface="Calibri"/>
                <a:sym typeface="Calibri"/>
              </a:rPr>
              <a:t>Domingos a las 9am y a las 11am</a:t>
            </a:r>
            <a:endParaRPr sz="6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B0F0"/>
              </a:buClr>
              <a:buSzPts val="6000"/>
              <a:buNone/>
            </a:pPr>
            <a:r>
              <a:rPr lang="en-CA" sz="6000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rPr>
              <a:t>Misa en francés</a:t>
            </a:r>
            <a:endParaRPr sz="6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777e19ac55_0_82"/>
          <p:cNvSpPr txBox="1"/>
          <p:nvPr>
            <p:ph type="title"/>
          </p:nvPr>
        </p:nvSpPr>
        <p:spPr>
          <a:xfrm>
            <a:off x="-1" y="0"/>
            <a:ext cx="10526100" cy="420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CA" sz="1800">
                <a:latin typeface="Arial"/>
                <a:ea typeface="Arial"/>
                <a:cs typeface="Arial"/>
                <a:sym typeface="Arial"/>
              </a:rPr>
              <a:t>ANUNCIOS PARROQUIALES</a:t>
            </a:r>
            <a:endParaRPr/>
          </a:p>
        </p:txBody>
      </p:sp>
      <p:sp>
        <p:nvSpPr>
          <p:cNvPr id="127" name="Google Shape;127;g3777e19ac55_0_82"/>
          <p:cNvSpPr txBox="1"/>
          <p:nvPr>
            <p:ph idx="1" type="body"/>
          </p:nvPr>
        </p:nvSpPr>
        <p:spPr>
          <a:xfrm>
            <a:off x="359736" y="542262"/>
            <a:ext cx="11472600" cy="58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r>
              <a:rPr lang="en-CA" sz="6000">
                <a:latin typeface="Calibri"/>
                <a:ea typeface="Calibri"/>
                <a:cs typeface="Calibri"/>
                <a:sym typeface="Calibri"/>
              </a:rPr>
              <a:t>Domingo 26 de octubre 1pm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B0F0"/>
              </a:buClr>
              <a:buSzPts val="6000"/>
              <a:buNone/>
            </a:pPr>
            <a:r>
              <a:rPr lang="en-CA" sz="6000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rPr>
              <a:t>Misa en español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r>
              <a:rPr lang="en-CA" sz="6000">
                <a:latin typeface="Calibri"/>
                <a:ea typeface="Calibri"/>
                <a:cs typeface="Calibri"/>
                <a:sym typeface="Calibri"/>
              </a:rPr>
              <a:t>Iglesia de Sainte-Martine</a:t>
            </a:r>
            <a:endParaRPr b="1" sz="6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r>
              <a:rPr lang="en-CA" sz="6000">
                <a:latin typeface="Calibri"/>
                <a:ea typeface="Calibri"/>
                <a:cs typeface="Calibri"/>
                <a:sym typeface="Calibri"/>
              </a:rPr>
              <a:t>122 rue Saint-Joseph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r>
              <a:rPr lang="en-CA" sz="6000">
                <a:latin typeface="Calibri"/>
                <a:ea typeface="Calibri"/>
                <a:cs typeface="Calibri"/>
                <a:sym typeface="Calibri"/>
              </a:rPr>
              <a:t>Sainte-Martine J0S 1V0</a:t>
            </a:r>
            <a:endParaRPr/>
          </a:p>
        </p:txBody>
      </p:sp>
      <p:pic>
        <p:nvPicPr>
          <p:cNvPr id="128" name="Google Shape;128;g3777e19ac55_0_8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29563" y="1704225"/>
            <a:ext cx="3552825" cy="4733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368254c3d9_0_0"/>
          <p:cNvSpPr txBox="1"/>
          <p:nvPr>
            <p:ph type="title"/>
          </p:nvPr>
        </p:nvSpPr>
        <p:spPr>
          <a:xfrm>
            <a:off x="-1" y="0"/>
            <a:ext cx="10526100" cy="420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CA" sz="1800">
                <a:latin typeface="Arial"/>
                <a:ea typeface="Arial"/>
                <a:cs typeface="Arial"/>
                <a:sym typeface="Arial"/>
              </a:rPr>
              <a:t>ANUNCIOS PARROQUIALES</a:t>
            </a:r>
            <a:endParaRPr/>
          </a:p>
        </p:txBody>
      </p:sp>
      <p:sp>
        <p:nvSpPr>
          <p:cNvPr id="135" name="Google Shape;135;g3368254c3d9_0_0"/>
          <p:cNvSpPr txBox="1"/>
          <p:nvPr>
            <p:ph idx="1" type="body"/>
          </p:nvPr>
        </p:nvSpPr>
        <p:spPr>
          <a:xfrm>
            <a:off x="359725" y="542250"/>
            <a:ext cx="6802500" cy="58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r>
              <a:rPr lang="en-CA" sz="6000">
                <a:latin typeface="Calibri"/>
                <a:ea typeface="Calibri"/>
                <a:cs typeface="Calibri"/>
                <a:sym typeface="Calibri"/>
              </a:rPr>
              <a:t>¿Desea recibir a la</a:t>
            </a:r>
            <a:endParaRPr sz="6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B0F0"/>
              </a:buClr>
              <a:buSzPts val="6000"/>
              <a:buNone/>
            </a:pPr>
            <a:r>
              <a:rPr lang="en-CA" sz="6000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rPr>
              <a:t>Virgen peregrina</a:t>
            </a:r>
            <a:endParaRPr sz="6000">
              <a:solidFill>
                <a:srgbClr val="00B0F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B0F0"/>
              </a:buClr>
              <a:buSzPts val="6000"/>
              <a:buNone/>
            </a:pPr>
            <a:r>
              <a:rPr lang="en-CA" sz="6000">
                <a:latin typeface="Calibri"/>
                <a:ea typeface="Calibri"/>
                <a:cs typeface="Calibri"/>
                <a:sym typeface="Calibri"/>
              </a:rPr>
              <a:t>en su hogar?</a:t>
            </a:r>
            <a:endParaRPr sz="6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B0F0"/>
              </a:buClr>
              <a:buSzPts val="6000"/>
              <a:buNone/>
            </a:pPr>
            <a:r>
              <a:rPr lang="en-CA" sz="6000">
                <a:latin typeface="Calibri"/>
                <a:ea typeface="Calibri"/>
                <a:cs typeface="Calibri"/>
                <a:sym typeface="Calibri"/>
              </a:rPr>
              <a:t>Contactar a Mirna</a:t>
            </a:r>
            <a:endParaRPr sz="6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r>
              <a:t/>
            </a:r>
            <a:endParaRPr/>
          </a:p>
        </p:txBody>
      </p:sp>
      <p:pic>
        <p:nvPicPr>
          <p:cNvPr descr="La imagen de la Virgen de Guadalupe: un caso inexplicable - Luis Maram" id="136" name="Google Shape;136;g3368254c3d9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50075" y="854451"/>
            <a:ext cx="3890350" cy="509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84fafe07d3_0_0"/>
          <p:cNvSpPr txBox="1"/>
          <p:nvPr>
            <p:ph type="title"/>
          </p:nvPr>
        </p:nvSpPr>
        <p:spPr>
          <a:xfrm>
            <a:off x="-1" y="0"/>
            <a:ext cx="10526100" cy="420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CA" sz="1800">
                <a:latin typeface="Arial"/>
                <a:ea typeface="Arial"/>
                <a:cs typeface="Arial"/>
                <a:sym typeface="Arial"/>
              </a:rPr>
              <a:t>ANUNCIOS PARROQUIALES</a:t>
            </a:r>
            <a:endParaRPr/>
          </a:p>
        </p:txBody>
      </p:sp>
      <p:sp>
        <p:nvSpPr>
          <p:cNvPr id="143" name="Google Shape;143;g384fafe07d3_0_0"/>
          <p:cNvSpPr txBox="1"/>
          <p:nvPr>
            <p:ph idx="1" type="body"/>
          </p:nvPr>
        </p:nvSpPr>
        <p:spPr>
          <a:xfrm>
            <a:off x="359725" y="542250"/>
            <a:ext cx="11418000" cy="58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r>
              <a:rPr lang="en-CA" sz="6100">
                <a:latin typeface="Calibri"/>
                <a:ea typeface="Calibri"/>
                <a:cs typeface="Calibri"/>
                <a:sym typeface="Calibri"/>
              </a:rPr>
              <a:t>¡Bienvenido </a:t>
            </a:r>
            <a:r>
              <a:rPr b="1" lang="en-CA" sz="6100">
                <a:solidFill>
                  <a:srgbClr val="783F04"/>
                </a:solidFill>
                <a:latin typeface="Calibri"/>
                <a:ea typeface="Calibri"/>
                <a:cs typeface="Calibri"/>
                <a:sym typeface="Calibri"/>
              </a:rPr>
              <a:t>Roméo</a:t>
            </a:r>
            <a:r>
              <a:rPr lang="en-CA" sz="6100">
                <a:latin typeface="Calibri"/>
                <a:ea typeface="Calibri"/>
                <a:cs typeface="Calibri"/>
                <a:sym typeface="Calibri"/>
              </a:rPr>
              <a:t>!</a:t>
            </a:r>
            <a:endParaRPr sz="6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B0F0"/>
              </a:buClr>
              <a:buSzPts val="6000"/>
              <a:buNone/>
            </a:pPr>
            <a:r>
              <a:rPr lang="en-CA" sz="6100">
                <a:latin typeface="Calibri"/>
                <a:ea typeface="Calibri"/>
                <a:cs typeface="Calibri"/>
                <a:sym typeface="Calibri"/>
              </a:rPr>
              <a:t>Felicitaciones a la familia </a:t>
            </a:r>
            <a:br>
              <a:rPr lang="en-CA" sz="6100">
                <a:latin typeface="Calibri"/>
                <a:ea typeface="Calibri"/>
                <a:cs typeface="Calibri"/>
                <a:sym typeface="Calibri"/>
              </a:rPr>
            </a:br>
            <a:r>
              <a:rPr lang="en-CA" sz="6100">
                <a:solidFill>
                  <a:srgbClr val="783F04"/>
                </a:solidFill>
                <a:latin typeface="Calibri"/>
                <a:ea typeface="Calibri"/>
                <a:cs typeface="Calibri"/>
                <a:sym typeface="Calibri"/>
              </a:rPr>
              <a:t>Amaya Cuenca</a:t>
            </a:r>
            <a:endParaRPr sz="6100">
              <a:solidFill>
                <a:srgbClr val="783F0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r>
              <a:rPr lang="en-CA" sz="6100">
                <a:latin typeface="Calibri"/>
                <a:ea typeface="Calibri"/>
                <a:cs typeface="Calibri"/>
                <a:sym typeface="Calibri"/>
              </a:rPr>
              <a:t>Alex, Diana y María Paz</a:t>
            </a:r>
            <a:endParaRPr sz="61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4" name="Google Shape;144;g384fafe07d3_0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354450" y="1011975"/>
            <a:ext cx="2423276" cy="24232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Google Shape;145;g384fafe07d3_0_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878850" y="3711025"/>
            <a:ext cx="4093926" cy="2727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hème Office">
  <a:themeElements>
    <a:clrScheme name="Thème 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2024-06-20T20:40:17Z</dcterms:created>
  <dc:creator>Giovana Velarde</dc:creator>
</cp:coreProperties>
</file>