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</p:sldIdLst>
  <p:sldSz cx="12192000" cy="6858000"/>
  <p:notesSz cx="6858000" cy="9144000"/>
  <p:embeddedFontLst>
    <p:embeddedFont>
      <p:font typeface="Cambria" panose="02040503050406030204" pitchFamily="18" charset="0"/>
      <p:regular r:id="rId100"/>
      <p:bold r:id="rId101"/>
      <p:italic r:id="rId102"/>
      <p:boldItalic r:id="rId103"/>
    </p:embeddedFont>
    <p:embeddedFont>
      <p:font typeface="Play" panose="020B0604020202020204" charset="0"/>
      <p:regular r:id="rId104"/>
      <p:bold r:id="rId10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6" roundtripDataSignature="AMtx7mjzBzdVzphh/12UXEUxNIrszjI2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4.fntdata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.fntdata"/><Relationship Id="rId105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a Velarde" userId="5fa2af96-d72e-4cd6-ae82-268f898db9d3" providerId="ADAL" clId="{63F9B4AF-38F0-423F-9E8F-0C4ED145E0B6}"/>
    <pc:docChg chg="modSld">
      <pc:chgData name="Giovana Velarde" userId="5fa2af96-d72e-4cd6-ae82-268f898db9d3" providerId="ADAL" clId="{63F9B4AF-38F0-423F-9E8F-0C4ED145E0B6}" dt="2026-02-01T07:09:59.539" v="1" actId="404"/>
      <pc:docMkLst>
        <pc:docMk/>
      </pc:docMkLst>
      <pc:sldChg chg="modSp mod">
        <pc:chgData name="Giovana Velarde" userId="5fa2af96-d72e-4cd6-ae82-268f898db9d3" providerId="ADAL" clId="{63F9B4AF-38F0-423F-9E8F-0C4ED145E0B6}" dt="2026-02-01T07:09:43.110" v="0" actId="404"/>
        <pc:sldMkLst>
          <pc:docMk/>
          <pc:sldMk cId="0" sldId="293"/>
        </pc:sldMkLst>
        <pc:spChg chg="mod">
          <ac:chgData name="Giovana Velarde" userId="5fa2af96-d72e-4cd6-ae82-268f898db9d3" providerId="ADAL" clId="{63F9B4AF-38F0-423F-9E8F-0C4ED145E0B6}" dt="2026-02-01T07:09:43.110" v="0" actId="404"/>
          <ac:spMkLst>
            <pc:docMk/>
            <pc:sldMk cId="0" sldId="293"/>
            <ac:spMk id="326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2-01T07:09:59.539" v="1" actId="404"/>
        <pc:sldMkLst>
          <pc:docMk/>
          <pc:sldMk cId="0" sldId="321"/>
        </pc:sldMkLst>
        <pc:spChg chg="mod">
          <ac:chgData name="Giovana Velarde" userId="5fa2af96-d72e-4cd6-ae82-268f898db9d3" providerId="ADAL" clId="{63F9B4AF-38F0-423F-9E8F-0C4ED145E0B6}" dt="2026-02-01T07:09:59.539" v="1" actId="404"/>
          <ac:spMkLst>
            <pc:docMk/>
            <pc:sldMk cId="0" sldId="321"/>
            <ac:spMk id="5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2a6299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c2a629918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</a:t>
            </a:r>
            <a:endParaRPr/>
          </a:p>
        </p:txBody>
      </p:sp>
      <p:sp>
        <p:nvSpPr>
          <p:cNvPr id="87" name="Google Shape;87;g3c2a62991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“Yo pecador”</a:t>
            </a:r>
            <a:endParaRPr/>
          </a:p>
        </p:txBody>
      </p:sp>
      <p:sp>
        <p:nvSpPr>
          <p:cNvPr id="146" name="Google Shape;14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1" name="Google Shape;1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8" name="Google Shape;15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65" name="Google Shape;16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Kyrie - canto “Señor ten piedad”</a:t>
            </a: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8c92e0bb3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348c92e0bb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c2a629918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c2a629918d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Señor ten piedad de nosotros</a:t>
            </a:r>
            <a:endParaRPr/>
          </a:p>
        </p:txBody>
      </p:sp>
      <p:sp>
        <p:nvSpPr>
          <p:cNvPr id="198" name="Google Shape;198;g3c2a629918d_0_1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2a629918d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c2a629918d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Señor ten piedad de nosotros</a:t>
            </a:r>
            <a:endParaRPr/>
          </a:p>
        </p:txBody>
      </p:sp>
      <p:sp>
        <p:nvSpPr>
          <p:cNvPr id="205" name="Google Shape;205;g3c2a629918d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entrada</a:t>
            </a: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c2a629918d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3c2a629918d_0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Señor ten piedad de nosotros</a:t>
            </a:r>
            <a:endParaRPr/>
          </a:p>
        </p:txBody>
      </p:sp>
      <p:sp>
        <p:nvSpPr>
          <p:cNvPr id="212" name="Google Shape;212;g3c2a629918d_0_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canto “Gloria”</a:t>
            </a:r>
            <a:endParaRPr/>
          </a:p>
        </p:txBody>
      </p:sp>
      <p:sp>
        <p:nvSpPr>
          <p:cNvPr id="219" name="Google Shape;2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8c92e0bb3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48c92e0bb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8c92e0bb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348c92e0bb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8c92e0bb3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348c92e0bb3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8c92e0bb3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348c92e0bb3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8c92e0bb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348c92e0bb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48c92e0bb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348c92e0bb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8c92e0bb3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348c92e0bb3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8c92e0bb3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348c92e0bb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2a629918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c2a629918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8c92e0bb3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348c92e0bb3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Primera Lectura</a:t>
            </a:r>
            <a:endParaRPr/>
          </a:p>
        </p:txBody>
      </p:sp>
      <p:sp>
        <p:nvSpPr>
          <p:cNvPr id="278" name="Google Shape;27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Salmo responsorial</a:t>
            </a:r>
            <a:endParaRPr/>
          </a:p>
        </p:txBody>
      </p:sp>
      <p:sp>
        <p:nvSpPr>
          <p:cNvPr id="283" name="Google Shape;28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Segunda Lectura</a:t>
            </a:r>
            <a:endParaRPr/>
          </a:p>
        </p:txBody>
      </p:sp>
      <p:sp>
        <p:nvSpPr>
          <p:cNvPr id="291" name="Google Shape;29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492d462e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3492d462e9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“Aleluya”</a:t>
            </a:r>
            <a:endParaRPr/>
          </a:p>
        </p:txBody>
      </p:sp>
      <p:sp>
        <p:nvSpPr>
          <p:cNvPr id="299" name="Google Shape;299;g3492d462e9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Sigue/repetir canto “Aleluya”</a:t>
            </a:r>
            <a:endParaRPr/>
          </a:p>
        </p:txBody>
      </p:sp>
      <p:sp>
        <p:nvSpPr>
          <p:cNvPr id="307" name="Google Shape;3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c2a629918d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3c2a629918d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c2a629918d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3c2a629918d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c2a629918d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c2a629918d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40cfd68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3540cfd68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Evangelio</a:t>
            </a:r>
            <a:endParaRPr/>
          </a:p>
        </p:txBody>
      </p:sp>
      <p:sp>
        <p:nvSpPr>
          <p:cNvPr id="330" name="Google Shape;330;g3540cfd686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2a629918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c2a629918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Homilía</a:t>
            </a:r>
            <a:endParaRPr/>
          </a:p>
        </p:txBody>
      </p:sp>
      <p:sp>
        <p:nvSpPr>
          <p:cNvPr id="335" name="Google Shape;3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Profesión de fe (Credo de Constantinopla)</a:t>
            </a:r>
            <a:endParaRPr/>
          </a:p>
        </p:txBody>
      </p:sp>
      <p:sp>
        <p:nvSpPr>
          <p:cNvPr id="344" name="Google Shape;34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49" name="Google Shape;34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7" name="Google Shape;35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64" name="Google Shape;36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1" name="Google Shape;37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8" name="Google Shape;37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85" name="Google Shape;38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2" name="Google Shape;39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9" name="Google Shape;39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2a629918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c2a629918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06" name="Google Shape;40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13" name="Google Shape;4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0" name="Google Shape;42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7" name="Google Shape;42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34" name="Google Shape;43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41" name="Google Shape;44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48" name="Google Shape;44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55" name="Google Shape;45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Oraciones de los Fieles</a:t>
            </a:r>
            <a:endParaRPr/>
          </a:p>
        </p:txBody>
      </p:sp>
      <p:sp>
        <p:nvSpPr>
          <p:cNvPr id="462" name="Google Shape;46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Oraciones de los fieles (Te lo pedimos Señor)</a:t>
            </a:r>
            <a:endParaRPr/>
          </a:p>
        </p:txBody>
      </p:sp>
      <p:sp>
        <p:nvSpPr>
          <p:cNvPr id="467" name="Google Shape;467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2a629918d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c2a629918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Ofertorio</a:t>
            </a:r>
            <a:endParaRPr/>
          </a:p>
        </p:txBody>
      </p:sp>
      <p:sp>
        <p:nvSpPr>
          <p:cNvPr id="475" name="Google Shape;47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c2a629918d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3c2a629918d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c2a629918d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3c2a629918d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c2a629918d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3c2a629918d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c2a629918d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3c2a629918d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c2a629918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3c2a629918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c2a629918d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3c2a629918d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540cfd68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3540cfd6865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Ofertorio</a:t>
            </a:r>
            <a:endParaRPr/>
          </a:p>
        </p:txBody>
      </p:sp>
      <p:sp>
        <p:nvSpPr>
          <p:cNvPr id="516" name="Google Shape;516;g3540cfd6865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67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492d462e9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g3492d462e9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g3492d462e98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68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“Santo”</a:t>
            </a:r>
            <a:endParaRPr/>
          </a:p>
        </p:txBody>
      </p:sp>
      <p:sp>
        <p:nvSpPr>
          <p:cNvPr id="528" name="Google Shape;52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69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2a629918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c2a629918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c2a629918d_0_4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3c2a629918d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c2a629918d_0_4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3c2a629918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“La paz con nosotros”</a:t>
            </a:r>
            <a:endParaRPr/>
          </a:p>
        </p:txBody>
      </p:sp>
      <p:sp>
        <p:nvSpPr>
          <p:cNvPr id="545" name="Google Shape;54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72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48c92e0bb3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9" name="Google Shape;549;g348c92e0bb3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48c92e0bb3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5" name="Google Shape;555;g348c92e0bb3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48c92e0bb3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1" name="Google Shape;561;g348c92e0bb3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c2a629918d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7" name="Google Shape;567;g3c2a629918d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“Comunión”</a:t>
            </a:r>
            <a:endParaRPr/>
          </a:p>
        </p:txBody>
      </p:sp>
      <p:sp>
        <p:nvSpPr>
          <p:cNvPr id="574" name="Google Shape;57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77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c2a629918d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g3c2a629918d_0_6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579" name="Google Shape;579;g3c2a629918d_0_6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78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c2a629918d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g3c2a629918d_0_6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586" name="Google Shape;586;g3c2a629918d_0_6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2a629918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c2a629918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c2a629918d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g3c2a629918d_0_6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593" name="Google Shape;593;g3c2a629918d_0_6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80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c2a629918d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3c2a629918d_0_6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600" name="Google Shape;600;g3c2a629918d_0_6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81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c2a629918d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g3c2a629918d_0_6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607" name="Google Shape;607;g3c2a629918d_0_6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82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c2a629918d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g3c2a629918d_0_6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614" name="Google Shape;614;g3c2a629918d_0_6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83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c2a629918d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3c2a629918d_0_6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621" name="Google Shape;621;g3c2a629918d_0_6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84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c2a629918d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g3c2a629918d_0_6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628" name="Google Shape;628;g3c2a629918d_0_6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85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c2a629918d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4" name="Google Shape;634;g3c2a629918d_0_6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635" name="Google Shape;635;g3c2a629918d_0_6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86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c2a629918d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g3c2a629918d_0_7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Ave María</a:t>
            </a:r>
            <a:endParaRPr/>
          </a:p>
        </p:txBody>
      </p:sp>
      <p:sp>
        <p:nvSpPr>
          <p:cNvPr id="642" name="Google Shape;642;g3c2a629918d_0_7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87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Anuncios parroquiales</a:t>
            </a:r>
            <a:endParaRPr/>
          </a:p>
        </p:txBody>
      </p:sp>
      <p:sp>
        <p:nvSpPr>
          <p:cNvPr id="649" name="Google Shape;64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88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654" name="Google Shape;654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89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2a629918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c2a629918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c2a629918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g3c2a62991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c2a629918d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g3c2a629918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c2a629918d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3c2a629918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c2a629918d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g3c2a629918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c2a629918d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3c2a629918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c2a629918d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g3c2a629918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c2a629918d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g3c2a629918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492d462e9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g3492d462e9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fin</a:t>
            </a:r>
            <a:endParaRPr/>
          </a:p>
        </p:txBody>
      </p:sp>
      <p:sp>
        <p:nvSpPr>
          <p:cNvPr id="701" name="Google Shape;701;g3492d462e98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97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2a629918d_0_0"/>
          <p:cNvSpPr txBox="1"/>
          <p:nvPr/>
        </p:nvSpPr>
        <p:spPr>
          <a:xfrm>
            <a:off x="394250" y="1515900"/>
            <a:ext cx="9552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endParaRPr sz="27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endParaRPr sz="27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f</a:t>
            </a:r>
            <a:endParaRPr sz="27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e</a:t>
            </a:r>
            <a:endParaRPr sz="27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b</a:t>
            </a:r>
            <a:r>
              <a:rPr lang="en-CA" sz="27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27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endParaRPr sz="27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sz="27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sz="27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sz="27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6</a:t>
            </a:r>
            <a:endParaRPr sz="100" b="0" i="0" u="none" strike="noStrike" cap="non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3c2a629918d_0_0"/>
          <p:cNvGrpSpPr/>
          <p:nvPr/>
        </p:nvGrpSpPr>
        <p:grpSpPr>
          <a:xfrm>
            <a:off x="394075" y="224258"/>
            <a:ext cx="517577" cy="981419"/>
            <a:chOff x="4251441" y="496673"/>
            <a:chExt cx="434100" cy="823200"/>
          </a:xfrm>
        </p:grpSpPr>
        <p:sp>
          <p:nvSpPr>
            <p:cNvPr id="91" name="Google Shape;91;g3c2a629918d_0_0"/>
            <p:cNvSpPr/>
            <p:nvPr/>
          </p:nvSpPr>
          <p:spPr>
            <a:xfrm>
              <a:off x="4416287" y="496673"/>
              <a:ext cx="104700" cy="8232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spcFirstLastPara="1" wrap="square" lIns="47500" tIns="23750" rIns="47500" bIns="23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endParaRPr sz="935" b="0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c2a629918d_0_0"/>
            <p:cNvSpPr/>
            <p:nvPr/>
          </p:nvSpPr>
          <p:spPr>
            <a:xfrm rot="5400000">
              <a:off x="4416741" y="532382"/>
              <a:ext cx="103500" cy="434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spcFirstLastPara="1" wrap="square" lIns="47500" tIns="23750" rIns="47500" bIns="23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endParaRPr sz="935" b="0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c2a629918d_0_0"/>
          <p:cNvSpPr txBox="1"/>
          <p:nvPr/>
        </p:nvSpPr>
        <p:spPr>
          <a:xfrm>
            <a:off x="1474950" y="0"/>
            <a:ext cx="92850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4to domingo del </a:t>
            </a:r>
            <a:b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Tiempo ordinario</a:t>
            </a:r>
            <a:endParaRPr sz="53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3c2a629918d_0_0"/>
          <p:cNvSpPr txBox="1"/>
          <p:nvPr/>
        </p:nvSpPr>
        <p:spPr>
          <a:xfrm>
            <a:off x="10963400" y="1465800"/>
            <a:ext cx="845400" cy="5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sz="32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sz="32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sz="32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sz="32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sz="32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endParaRPr sz="3200" b="0" i="0" u="none" strike="noStrike" cap="non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2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CA" sz="32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A</a:t>
            </a:r>
            <a:r>
              <a:rPr lang="en-CA" sz="3200" b="0" i="0" u="none" strike="noStrike" cap="non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100" b="0" i="0" u="none" strike="noStrike" cap="non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c2a629918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500" y="1707886"/>
            <a:ext cx="9285001" cy="487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DFC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/>
        </p:nvSpPr>
        <p:spPr>
          <a:xfrm>
            <a:off x="345647" y="651493"/>
            <a:ext cx="1148499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confieso 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 todopoderoso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ante ustedes hermanos</a:t>
            </a:r>
            <a:endParaRPr sz="80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DFC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he pecado mucho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pensamiento, 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palabra, 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obra 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omisión.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DFC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/>
        </p:nvSpPr>
        <p:spPr>
          <a:xfrm>
            <a:off x="345650" y="651500"/>
            <a:ext cx="113988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gran 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culpa.</a:t>
            </a:r>
            <a:endParaRPr sz="80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6" descr="Por qué los católicos nos damos tres golpes en el pecho durante el “Yo  Pecador”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1400" y="2841776"/>
            <a:ext cx="5006499" cy="34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DFC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/>
        </p:nvSpPr>
        <p:spPr>
          <a:xfrm>
            <a:off x="345647" y="651493"/>
            <a:ext cx="11484900" cy="5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CA" sz="7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eso ruego </a:t>
            </a:r>
            <a:br>
              <a:rPr lang="en-CA" sz="7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santa María siempre virgen,</a:t>
            </a:r>
            <a:br>
              <a:rPr lang="en-CA" sz="7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ángeles, </a:t>
            </a:r>
            <a:br>
              <a:rPr lang="en-CA" sz="7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santos</a:t>
            </a:r>
            <a:endParaRPr sz="70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DFC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/>
        </p:nvSpPr>
        <p:spPr>
          <a:xfrm>
            <a:off x="345650" y="651499"/>
            <a:ext cx="114849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CA" sz="66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 ustedes hermanos</a:t>
            </a:r>
            <a:endParaRPr sz="70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intercedan por mí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Dios, 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nuestro Señor.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8c92e0bb3_0_11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KYRIE</a:t>
            </a:r>
            <a:endParaRPr/>
          </a:p>
        </p:txBody>
      </p:sp>
      <p:sp>
        <p:nvSpPr>
          <p:cNvPr id="194" name="Google Shape;194;g348c92e0bb3_0_11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2a629918d_0_19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SEÑOR, TEN PIEDAD DE NOSOTROS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c2a629918d_0_196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 ten piedad de nosotros.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 ten piedad de nosotros. ¡Oh, </a:t>
            </a: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2a629918d_0_202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SEÑOR, TEN PIEDAD DE NOSOTROS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c2a629918d_0_202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, ten piedad de nosotros.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, ten piedad de nosotros. ¡Oh, </a:t>
            </a: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2a629918d_0_208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SEÑOR, TEN PIEDAD DE NOSOTROS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c2a629918d_0_208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 ten piedad de nosotros.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6600"/>
              <a:buNone/>
            </a:pP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, ten piedad de nosotros. ¡Oh, </a:t>
            </a:r>
            <a:r>
              <a:rPr lang="en-CA" sz="6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6600">
                <a:latin typeface="Calibri"/>
                <a:ea typeface="Calibri"/>
                <a:cs typeface="Calibri"/>
                <a:sym typeface="Calibri"/>
              </a:rPr>
              <a:t>De nosotros, ten piedad.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8c92e0bb3_0_19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48c92e0bb3_0_19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Gloria a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en el cielo</a:t>
            </a:r>
            <a:endParaRPr sz="8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y en la tierra paz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a los hombres que ama el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8c92e0bb3_0_19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48c92e0bb3_0_19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Por tu inmensa gloria te alabamos,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 bendecimos,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 adoramos,</a:t>
            </a:r>
            <a:endParaRPr sz="8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8c92e0bb3_0_20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48c92e0bb3_0_20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te glorificamos,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te damos gracias,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Rey celestial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Padre todopoderoso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3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8c92e0bb3_0_20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48c92e0bb3_0_20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3023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Hijo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único,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del Padre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8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8c92e0bb3_0_21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48c92e0bb3_0_21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que quitas el pecado del mundo,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8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8c92e0bb3_0_21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48c92e0bb3_0_21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que quitas el pecado del mundo, </a:t>
            </a:r>
            <a:endParaRPr sz="8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atiende nuestra súplica.</a:t>
            </a:r>
            <a:endParaRPr sz="8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8c92e0bb3_0_22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48c92e0bb3_0_22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que estás sentado a la derecha del Padre, </a:t>
            </a:r>
            <a:br>
              <a:rPr lang="en-CA" sz="8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8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8c92e0bb3_0_22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48c92e0bb3_0_22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0741"/>
              <a:buNone/>
            </a:pP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Porque 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eres santo. 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Señor.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Altísimo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.</a:t>
            </a:r>
            <a:endParaRPr sz="8816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2a629918d_0_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JUNTOS COMO HERMANOS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c2a629918d_0_86"/>
          <p:cNvSpPr txBox="1">
            <a:spLocks noGrp="1"/>
          </p:cNvSpPr>
          <p:nvPr>
            <p:ph type="body" idx="1"/>
          </p:nvPr>
        </p:nvSpPr>
        <p:spPr>
          <a:xfrm>
            <a:off x="320500" y="574150"/>
            <a:ext cx="11529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 u="sng"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 como hermanos, miembros de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 u="sng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/>
              <a:t>I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glesia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,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vamos caminando al encuentro del </a:t>
            </a:r>
            <a:r>
              <a:rPr lang="en-CA" sz="8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8c92e0bb3_0_23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48c92e0bb3_0_23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Con el </a:t>
            </a: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Espíritu Santo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CA" sz="8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en la gloria de </a:t>
            </a: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Padre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Amén.</a:t>
            </a:r>
            <a:endParaRPr sz="8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3" descr="Le sobran libros ¿a la Biblia Católica? - Apologetica Catolica"/>
          <p:cNvPicPr preferRelativeResize="0"/>
          <p:nvPr/>
        </p:nvPicPr>
        <p:blipFill rotWithShape="1">
          <a:blip r:embed="rId3">
            <a:alphaModFix amt="70000"/>
          </a:blip>
          <a:srcRect l="2745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Sofonías</a:t>
            </a:r>
            <a:b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3;</a:t>
            </a:r>
            <a: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3, 12-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3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PRIMERA LECTURA</a:t>
            </a:r>
            <a:endParaRPr sz="1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5" descr="Le sobran libros ¿a la Biblia Católica? - Apologetica Catolica"/>
          <p:cNvPicPr preferRelativeResize="0"/>
          <p:nvPr/>
        </p:nvPicPr>
        <p:blipFill rotWithShape="1">
          <a:blip r:embed="rId3">
            <a:alphaModFix amt="70000"/>
          </a:blip>
          <a:srcRect l="2745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1011163" y="1279765"/>
            <a:ext cx="99567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Salmo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145</a:t>
            </a:r>
            <a:b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47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Dichosos los pobres de espíritu</a:t>
            </a:r>
            <a:r>
              <a:rPr lang="en-CA" sz="4700" b="0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br>
              <a:rPr lang="en-CA" sz="4700" b="0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47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Porque de ellos es el Reino de los cielos</a:t>
            </a:r>
            <a:r>
              <a:rPr lang="en-CA" sz="5900" b="0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5900" b="0" i="1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5" name="Google Shape;295;p15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SALMO RESPONSORIAL</a:t>
            </a:r>
            <a:endParaRPr sz="1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3492d462e98_0_0" descr="Le sobran libros ¿a la Biblia Católica? - Apologetica Catolica"/>
          <p:cNvPicPr preferRelativeResize="0"/>
          <p:nvPr/>
        </p:nvPicPr>
        <p:blipFill rotWithShape="1">
          <a:blip r:embed="rId3">
            <a:alphaModFix amt="70000"/>
          </a:blip>
          <a:srcRect l="2742"/>
          <a:stretch/>
        </p:blipFill>
        <p:spPr>
          <a:xfrm>
            <a:off x="15446" y="601317"/>
            <a:ext cx="12169932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492d462e98_0_0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Corintios</a:t>
            </a:r>
            <a:b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2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492d462e98_0_0"/>
          <p:cNvSpPr txBox="1"/>
          <p:nvPr/>
        </p:nvSpPr>
        <p:spPr>
          <a:xfrm>
            <a:off x="-2" y="0"/>
            <a:ext cx="12169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SEGUNDA LECTURA</a:t>
            </a:r>
            <a:endParaRPr sz="1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c2a629918d_0_28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BUSCA PRIMERO EL REINO DE DIOS</a:t>
            </a:r>
            <a:endParaRPr/>
          </a:p>
        </p:txBody>
      </p:sp>
      <p:sp>
        <p:nvSpPr>
          <p:cNvPr id="314" name="Google Shape;314;g3c2a629918d_0_289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Busca primero el reino de </a:t>
            </a:r>
            <a:r>
              <a:rPr lang="en-CA" sz="9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Y su justicia divina.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c2a629918d_0_294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BUSCA PRIMERO EL REINO DE DIOS</a:t>
            </a:r>
            <a:endParaRPr/>
          </a:p>
        </p:txBody>
      </p:sp>
      <p:sp>
        <p:nvSpPr>
          <p:cNvPr id="320" name="Google Shape;320;g3c2a629918d_0_294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Por añadidura,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lo demás se te dará.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Aleluya, aleluya.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c2a629918d_0_29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BUSCA PRIMERO EL REINO DE DIOS</a:t>
            </a:r>
            <a:endParaRPr/>
          </a:p>
        </p:txBody>
      </p:sp>
      <p:sp>
        <p:nvSpPr>
          <p:cNvPr id="326" name="Google Shape;326;g3c2a629918d_0_299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r>
              <a:rPr lang="en-CA" sz="8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r>
              <a:rPr lang="en-CA" sz="8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r>
              <a:rPr lang="en-CA" sz="8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r>
              <a:rPr lang="en-CA" sz="8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r>
              <a:rPr lang="en-CA" sz="8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r>
              <a:rPr lang="en-CA" sz="8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8800" dirty="0" err="1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2a629918d_0_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JUNTOS COMO HERMANOS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c2a629918d_0_91"/>
          <p:cNvSpPr txBox="1">
            <a:spLocks noGrp="1"/>
          </p:cNvSpPr>
          <p:nvPr>
            <p:ph type="body" idx="1"/>
          </p:nvPr>
        </p:nvSpPr>
        <p:spPr>
          <a:xfrm>
            <a:off x="320510" y="574160"/>
            <a:ext cx="114819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Un largo caminar </a:t>
            </a:r>
            <a:br>
              <a:rPr lang="en-CA" sz="8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por el desierto bajo el sol.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No podemos avanzar sin la ayuda del </a:t>
            </a:r>
            <a:r>
              <a:rPr lang="en-CA" sz="8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8" descr="Le sobran libros ¿a la Biblia Católica? - Apologetica Catolica"/>
          <p:cNvPicPr preferRelativeResize="0"/>
          <p:nvPr/>
        </p:nvPicPr>
        <p:blipFill rotWithShape="1">
          <a:blip r:embed="rId3">
            <a:alphaModFix/>
          </a:blip>
          <a:srcRect l="2745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 txBox="1"/>
          <p:nvPr/>
        </p:nvSpPr>
        <p:spPr>
          <a:xfrm>
            <a:off x="1147971" y="1543152"/>
            <a:ext cx="96609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 Mateo</a:t>
            </a:r>
            <a:b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5, 1-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EVANGELIO</a:t>
            </a:r>
            <a:endParaRPr sz="1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1702917" y="478011"/>
            <a:ext cx="182548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 txBox="1"/>
          <p:nvPr/>
        </p:nvSpPr>
        <p:spPr>
          <a:xfrm>
            <a:off x="540119" y="1720840"/>
            <a:ext cx="63027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0" u="none" strike="noStrike" cap="non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Credo de </a:t>
            </a:r>
            <a:br>
              <a:rPr lang="en-CA" sz="7200" b="0" i="0" u="none" strike="noStrike" cap="non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7200" b="0" i="0" u="none" strike="noStrike" cap="non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Nicea - Constantinopla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PROFESIÓN DE FE</a:t>
            </a:r>
            <a:endParaRPr sz="1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9025" y="346"/>
            <a:ext cx="5062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/>
          <p:nvPr/>
        </p:nvSpPr>
        <p:spPr>
          <a:xfrm>
            <a:off x="159700" y="651500"/>
            <a:ext cx="118842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Dios, </a:t>
            </a:r>
            <a:b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6800" b="1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todopoderoso,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Creador </a:t>
            </a:r>
            <a:b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del cielo y de la tierra,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todo lo visible y lo invisible.</a:t>
            </a:r>
            <a:endParaRPr sz="68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 txBox="1"/>
          <p:nvPr/>
        </p:nvSpPr>
        <p:spPr>
          <a:xfrm>
            <a:off x="345646" y="651493"/>
            <a:ext cx="115515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Señor, </a:t>
            </a:r>
            <a:r>
              <a:rPr lang="en-CA" sz="7200" b="1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Jesucristo</a:t>
            </a: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 único de Dios, 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nacido del Padre 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antes de todos los siglos.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de Dios, 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Luz de Luz, 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verdadero 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Dios verdadero,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"/>
          <p:cNvSpPr txBox="1"/>
          <p:nvPr/>
        </p:nvSpPr>
        <p:spPr>
          <a:xfrm>
            <a:off x="269450" y="651500"/>
            <a:ext cx="117606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engendrado, no creado, 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la misma naturaleza del Padre,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quien todo fue hecho;</a:t>
            </a:r>
            <a:endParaRPr sz="80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por nosotros los hombres,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salvación 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bajó del cielo,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8"/>
          <p:cNvSpPr txBox="1"/>
          <p:nvPr/>
        </p:nvSpPr>
        <p:spPr>
          <a:xfrm>
            <a:off x="206675" y="651500"/>
            <a:ext cx="117744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n-CA" sz="71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obra del </a:t>
            </a:r>
            <a:br>
              <a:rPr lang="en-CA" sz="71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100" b="1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 encarnó de María, 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Virgen,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se hizo hombre;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 txBox="1"/>
          <p:nvPr/>
        </p:nvSpPr>
        <p:spPr>
          <a:xfrm>
            <a:off x="345650" y="651503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causa 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fue crucificado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 tiempos de 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Poncio Pilato;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c2a629918d_0_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JUNTOS COMO HERMANOS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c2a629918d_0_96"/>
          <p:cNvSpPr txBox="1">
            <a:spLocks noGrp="1"/>
          </p:cNvSpPr>
          <p:nvPr>
            <p:ph type="body" idx="1"/>
          </p:nvPr>
        </p:nvSpPr>
        <p:spPr>
          <a:xfrm>
            <a:off x="320500" y="574150"/>
            <a:ext cx="115605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 u="sng"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 como hermanos, miembros de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 u="sng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/>
              <a:t>I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glesia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,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vamos caminando al encuentro del </a:t>
            </a:r>
            <a:r>
              <a:rPr lang="en-CA" sz="8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padeció 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fue sepultado,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resucitó al tercer día, </a:t>
            </a:r>
            <a:b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según las Escrituras,</a:t>
            </a:r>
            <a:endParaRPr sz="80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0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 txBox="1"/>
          <p:nvPr/>
        </p:nvSpPr>
        <p:spPr>
          <a:xfrm>
            <a:off x="345647" y="651493"/>
            <a:ext cx="114849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subió al cielo,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está sentado a la derecha del </a:t>
            </a:r>
            <a:r>
              <a:rPr lang="en-CA" sz="8000" b="1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lang="en-CA" sz="80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2"/>
          <p:cNvSpPr txBox="1"/>
          <p:nvPr/>
        </p:nvSpPr>
        <p:spPr>
          <a:xfrm>
            <a:off x="345650" y="651502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 nuevo vendrá con gloria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juzgar a vivos y muertos,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 reino no tendrá fin.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/>
        </p:nvSpPr>
        <p:spPr>
          <a:xfrm>
            <a:off x="345650" y="651502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el </a:t>
            </a:r>
            <a:r>
              <a:rPr lang="en-CA" sz="7200" b="1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Señor y dador de vida,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procede del Padre </a:t>
            </a:r>
            <a:b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del Hijo,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4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con el </a:t>
            </a:r>
            <a:r>
              <a:rPr lang="en-CA" sz="7200" b="1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lang="en-CA" sz="7200" b="1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recibe una misma adoración y gloria,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que habló por los profetas.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5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la </a:t>
            </a:r>
            <a:r>
              <a:rPr lang="en-CA" sz="7200" b="0" i="1" u="sng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Iglesia</a:t>
            </a: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que es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685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lang="en-CA" sz="7200" b="0" i="1" u="sng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685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lang="en-CA" sz="7200" b="0" i="1" u="sng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santa</a:t>
            </a: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685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lang="en-CA" sz="7200" b="0" i="1" u="sng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católica</a:t>
            </a: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2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685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CA" sz="7200" b="0" i="1" u="sng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apostólica</a:t>
            </a:r>
            <a:r>
              <a:rPr lang="en-CA" sz="72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6"/>
          <p:cNvSpPr txBox="1"/>
          <p:nvPr/>
        </p:nvSpPr>
        <p:spPr>
          <a:xfrm>
            <a:off x="345647" y="651493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lang="en-CA" sz="77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Confieso que hay </a:t>
            </a:r>
            <a:br>
              <a:rPr lang="en-CA" sz="77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7700" b="0" i="1" u="sng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 solo bautismo</a:t>
            </a:r>
            <a:r>
              <a:rPr lang="en-CA" sz="77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endParaRPr sz="77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lang="en-CA" sz="77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CA" sz="7700" b="0" i="1" u="sng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perdón de los pecados</a:t>
            </a:r>
            <a:r>
              <a:rPr lang="en-CA" sz="77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77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7"/>
          <p:cNvSpPr txBox="1"/>
          <p:nvPr/>
        </p:nvSpPr>
        <p:spPr>
          <a:xfrm>
            <a:off x="191025" y="651500"/>
            <a:ext cx="117744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Espero </a:t>
            </a:r>
            <a:b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CA" sz="6800" b="0" i="1" u="sng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resurrección de los muertos</a:t>
            </a:r>
            <a:endParaRPr sz="6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lang="en-CA" sz="6800" b="0" i="1" u="sng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vida del mundo futuro</a:t>
            </a: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68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endParaRPr sz="68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CA" sz="68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 sz="68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9"/>
          <p:cNvSpPr txBox="1"/>
          <p:nvPr/>
        </p:nvSpPr>
        <p:spPr>
          <a:xfrm>
            <a:off x="349688" y="1544750"/>
            <a:ext cx="6462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CA" sz="6600" i="1">
                <a:solidFill>
                  <a:schemeClr val="lt1"/>
                </a:solidFill>
              </a:rPr>
              <a:t>Padre</a:t>
            </a:r>
            <a:r>
              <a:rPr lang="en-CA" sz="6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6600" i="1">
                <a:solidFill>
                  <a:schemeClr val="lt1"/>
                </a:solidFill>
              </a:rPr>
              <a:t>escúchanos</a:t>
            </a:r>
            <a:r>
              <a:rPr lang="en-CA" sz="6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ORACIONES DE LOS FIELES</a:t>
            </a:r>
            <a:endParaRPr sz="1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39" descr="No hay ninguna descripción de la foto disponible."/>
          <p:cNvPicPr preferRelativeResize="0"/>
          <p:nvPr/>
        </p:nvPicPr>
        <p:blipFill rotWithShape="1">
          <a:blip r:embed="rId3">
            <a:alphaModFix/>
          </a:blip>
          <a:srcRect l="2718" t="1286" r="1474" b="1215"/>
          <a:stretch/>
        </p:blipFill>
        <p:spPr>
          <a:xfrm>
            <a:off x="7161117" y="0"/>
            <a:ext cx="50287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2a629918d_0_1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JUNTOS COMO HERMANOS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c2a629918d_0_101"/>
          <p:cNvSpPr txBox="1">
            <a:spLocks noGrp="1"/>
          </p:cNvSpPr>
          <p:nvPr>
            <p:ph type="body" idx="1"/>
          </p:nvPr>
        </p:nvSpPr>
        <p:spPr>
          <a:xfrm>
            <a:off x="320510" y="574160"/>
            <a:ext cx="114819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9600" u="sng"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 al rezar.</a:t>
            </a:r>
            <a:br>
              <a:rPr lang="en-CA" sz="9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600" u="sng"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 en una canción.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Viviremos nuestra fe con la ayuda del </a:t>
            </a:r>
            <a:r>
              <a:rPr lang="en-CA" sz="96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c2a629918d_0_37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482" name="Google Shape;482;g3c2a629918d_0_379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 amor 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lo mejor de mi vida.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mi amistad. 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c2a629918d_0_384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488" name="Google Shape;488;g3c2a629918d_0_384"/>
          <p:cNvSpPr txBox="1">
            <a:spLocks noGrp="1"/>
          </p:cNvSpPr>
          <p:nvPr>
            <p:ph type="body" idx="1"/>
          </p:nvPr>
        </p:nvSpPr>
        <p:spPr>
          <a:xfrm>
            <a:off x="359725" y="542250"/>
            <a:ext cx="11472600" cy="6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 amor 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para ser mi manjar.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La viña, el racimo, el trigal,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el pan de mi hogar </a:t>
            </a:r>
            <a:br>
              <a:rPr lang="en-CA" sz="7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te presento con amor. 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c2a629918d_0_38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494" name="Google Shape;494;g3c2a629918d_0_389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 mis manos abiertas a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contemplando tu lámpara.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mi esperanza.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c2a629918d_0_394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500" name="Google Shape;500;g3c2a629918d_0_394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Hacia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Ti 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se dirige mi barca.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Hacia el cielo se va.</a:t>
            </a:r>
            <a:br>
              <a:rPr lang="en-CA" sz="7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Es largo el camino, el remar.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Ruta pascual,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me guía al caminar. 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c2a629918d_0_39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506" name="Google Shape;506;g3c2a629918d_0_399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Con mi ofrenda también yo te doy lo mejor de mis lágrimas.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Te presento, </a:t>
            </a:r>
            <a:r>
              <a:rPr lang="en-CA" sz="7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600">
                <a:latin typeface="Calibri"/>
                <a:ea typeface="Calibri"/>
                <a:cs typeface="Calibri"/>
                <a:sym typeface="Calibri"/>
              </a:rPr>
              <a:t>, mi dolor. 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c2a629918d_0_404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CON AMOR TE PRESENTO SEÑOR</a:t>
            </a:r>
            <a:endParaRPr/>
          </a:p>
        </p:txBody>
      </p:sp>
      <p:sp>
        <p:nvSpPr>
          <p:cNvPr id="512" name="Google Shape;512;g3c2a629918d_0_404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440"/>
              <a:buNone/>
            </a:pP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presento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7200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, mi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Ofertorio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 de amor. </a:t>
            </a:r>
            <a:endParaRPr sz="7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440"/>
              <a:buNone/>
            </a:pP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El grano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enterrado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flor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7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440"/>
              <a:buNone/>
            </a:pP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espiga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oblación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440"/>
              <a:buNone/>
            </a:pP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semilla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7200" dirty="0" err="1">
                <a:latin typeface="Calibri"/>
                <a:ea typeface="Calibri"/>
                <a:cs typeface="Calibri"/>
                <a:sym typeface="Calibri"/>
              </a:rPr>
              <a:t>redención</a:t>
            </a:r>
            <a:r>
              <a:rPr lang="en-CA" sz="7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492d462e98_0_13"/>
          <p:cNvSpPr txBox="1"/>
          <p:nvPr/>
        </p:nvSpPr>
        <p:spPr>
          <a:xfrm>
            <a:off x="345650" y="492850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CA" sz="66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Señor reciba de tus manos este sacrificio,</a:t>
            </a:r>
            <a:endParaRPr sz="66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CA" sz="66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alabanza y gloria de su nombre,</a:t>
            </a:r>
            <a:endParaRPr sz="66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CA" sz="66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nuestro bien</a:t>
            </a:r>
            <a:endParaRPr sz="66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CA" sz="6600" b="0" i="1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el de toda su santa Iglesia.</a:t>
            </a:r>
            <a:endParaRPr sz="6600" b="0" i="1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3492d462e98_0_1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LITURGIA EUCARíSTICA - OFERTORIO</a:t>
            </a:r>
            <a:endParaRPr sz="18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2a629918d_0_10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JUNTOS COMO HERMANOS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c2a629918d_0_106"/>
          <p:cNvSpPr txBox="1">
            <a:spLocks noGrp="1"/>
          </p:cNvSpPr>
          <p:nvPr>
            <p:ph type="body" idx="1"/>
          </p:nvPr>
        </p:nvSpPr>
        <p:spPr>
          <a:xfrm>
            <a:off x="320500" y="574150"/>
            <a:ext cx="114975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 u="sng"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 como hermanos, miembros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 u="sng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/>
              <a:t>I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glesia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,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vamos caminando al encuentro del </a:t>
            </a:r>
            <a:r>
              <a:rPr lang="en-CA" sz="8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c2a629918d_0_484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(COLOMBIA)</a:t>
            </a:r>
            <a:endParaRPr/>
          </a:p>
        </p:txBody>
      </p:sp>
      <p:sp>
        <p:nvSpPr>
          <p:cNvPr id="535" name="Google Shape;535;g3c2a629918d_0_484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Santo, Santo, Santo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es el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 del universo.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Llenos están el cielo y la tierra de tu gloria.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c2a629918d_0_48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(COLOMBIA)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3c2a629918d_0_489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Hosanna en el cielo (2v)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Bendito el que viene en el nombre del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Hosanna en el cielo (2v)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48c92e0bb3_0_57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52" name="Google Shape;552;g348c92e0bb3_0_57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48c92e0bb3_0_57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58" name="Google Shape;558;g348c92e0bb3_0_57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48c92e0bb3_0_58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64" name="Google Shape;564;g348c92e0bb3_0_58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</a:t>
            </a:r>
            <a:endParaRPr sz="9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danos la paz.</a:t>
            </a:r>
            <a:endParaRPr sz="90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c2a629918d_0_56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70" name="Google Shape;570;g3c2a629918d_0_569"/>
          <p:cNvSpPr txBox="1">
            <a:spLocks noGrp="1"/>
          </p:cNvSpPr>
          <p:nvPr>
            <p:ph type="body" idx="1"/>
          </p:nvPr>
        </p:nvSpPr>
        <p:spPr>
          <a:xfrm>
            <a:off x="222325" y="542250"/>
            <a:ext cx="116649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8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c2a629918d_0_64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582" name="Google Shape;582;g3c2a629918d_0_649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los pobres en el espíritu porque de ellos es el Reino de los cielos.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los que lloran porque serán consolados. 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ellos serán.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c2a629918d_0_65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589" name="Google Shape;589;g3c2a629918d_0_65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Felices bienaventurados hacia el cielo caminamos.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 nuestro lado, todo miedo se ha disipado.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Alegres y contentos hemos sido rescatados. Con la ayuda del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llegaremos a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2a629918d_0_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JUNTOS COMO HERMANOS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c2a629918d_0_111"/>
          <p:cNvSpPr txBox="1">
            <a:spLocks noGrp="1"/>
          </p:cNvSpPr>
          <p:nvPr>
            <p:ph type="body" idx="1"/>
          </p:nvPr>
        </p:nvSpPr>
        <p:spPr>
          <a:xfrm>
            <a:off x="320510" y="574160"/>
            <a:ext cx="115362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CA" sz="8000"/>
              <a:t>I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glesia en marcha está.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 un mundo nuevo 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vamos ya.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Donde reinará el amor. Donde reinará la paz.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c2a629918d_0_661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596" name="Google Shape;596;g3c2a629918d_0_661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los sufridos porque de ellos heredarán la tierra.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los que tiene hambre y sed de justicia porque ellos serán saciados.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c2a629918d_0_667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603" name="Google Shape;603;g3c2a629918d_0_667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Felices bienaventurados hacia el cielo caminamos.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 nuestro lado todo miedo se ha disipado.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Alegres y contentos hemos sido rescatados. Con la ayuda del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llegaremos a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c2a629918d_0_673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610" name="Google Shape;610;g3c2a629918d_0_673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los misericordiosos porque ellos alcanzarán misericordia.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los limpios de corazón porque ellos verán a </a:t>
            </a:r>
            <a:r>
              <a:rPr lang="en-CA" sz="6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c2a629918d_0_67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617" name="Google Shape;617;g3c2a629918d_0_679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Felices bienaventurados hacia el cielo caminamos.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 nuestro lado todo miedo se ha disipado.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Alegres y contentos hemos sido rescatados. Con la ayuda del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llegaremos a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c2a629918d_0_68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624" name="Google Shape;624;g3c2a629918d_0_68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los que trabajan por la paz porque ellos se llamarán hijos de </a:t>
            </a:r>
            <a:r>
              <a:rPr lang="en-CA" sz="6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los perseguidos por causa de la justicia porque de ellos es el Reino de los cielos.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c2a629918d_0_691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631" name="Google Shape;631;g3c2a629918d_0_691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Felices bienaventurados hacia el cielo caminamos.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 nuestro lado todo miedo se ha disipado.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Alegres y contentos hemos sido rescatados. Con la ayuda del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llegaremos a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c2a629918d_0_697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638" name="Google Shape;638;g3c2a629918d_0_697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Dichosos cuando los insulten, los persigan y calumnien por </a:t>
            </a:r>
            <a:r>
              <a:rPr lang="en-CA" sz="6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CA" sz="6400">
                <a:latin typeface="Calibri"/>
                <a:ea typeface="Calibri"/>
                <a:cs typeface="Calibri"/>
                <a:sym typeface="Calibri"/>
              </a:rPr>
              <a:t>. Estén alegres y contentos porque vuestra recompensa será grande en el cielo.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c2a629918d_0_703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BIENAVENTURADOS</a:t>
            </a:r>
            <a:endParaRPr/>
          </a:p>
        </p:txBody>
      </p:sp>
      <p:sp>
        <p:nvSpPr>
          <p:cNvPr id="645" name="Google Shape;645;g3c2a629918d_0_703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Felices bienaventurados hacia el cielo caminamos.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 nuestro lado todo miedo se ha disipado.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Alegres y contentos hemos sido rescatados. Con la ayuda del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llegaremos a </a:t>
            </a:r>
            <a:r>
              <a:rPr lang="en-CA" sz="6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2a629918d_0_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JUNTOS COMO HERMANOS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c2a629918d_0_116"/>
          <p:cNvSpPr txBox="1">
            <a:spLocks noGrp="1"/>
          </p:cNvSpPr>
          <p:nvPr>
            <p:ph type="body" idx="1"/>
          </p:nvPr>
        </p:nvSpPr>
        <p:spPr>
          <a:xfrm>
            <a:off x="320500" y="574150"/>
            <a:ext cx="11550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 u="sng"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 como hermanos, miembros de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 u="sng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800"/>
              <a:t>I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glesia</a:t>
            </a:r>
            <a:r>
              <a:rPr lang="en-CA" sz="8700">
                <a:latin typeface="Calibri"/>
                <a:ea typeface="Calibri"/>
                <a:cs typeface="Calibri"/>
                <a:sym typeface="Calibri"/>
              </a:rPr>
              <a:t>,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vamos caminando al encuentro del </a:t>
            </a:r>
            <a:r>
              <a:rPr lang="en-CA" sz="8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c2a629918d_1_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 TE DAMOS GRACIAS</a:t>
            </a:r>
            <a:endParaRPr/>
          </a:p>
        </p:txBody>
      </p:sp>
      <p:sp>
        <p:nvSpPr>
          <p:cNvPr id="661" name="Google Shape;661;g3c2a629918d_1_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te damos gracias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la vida, la tierra y el sol.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queremos cantar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las grandezas de tu amor.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c2a629918d_1_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 TE DAMOS GRACIAS</a:t>
            </a:r>
            <a:endParaRPr/>
          </a:p>
        </p:txBody>
      </p:sp>
      <p:sp>
        <p:nvSpPr>
          <p:cNvPr id="667" name="Google Shape;667;g3c2a629918d_1_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Gracias,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Padre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. Mi vida es tu vida.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Tus manos amasan mi barro.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Mi alma es tu aliento divino.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Tu sonrisa en mis ojos está.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c2a629918d_1_1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 TE DAMOS GRACIAS</a:t>
            </a:r>
            <a:endParaRPr/>
          </a:p>
        </p:txBody>
      </p:sp>
      <p:sp>
        <p:nvSpPr>
          <p:cNvPr id="673" name="Google Shape;673;g3c2a629918d_1_1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te damos gracias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la vida, la tierra y el sol.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queremos cantar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las grandezas de tu amor.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c2a629918d_1_1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 TE DAMOS GRACIAS</a:t>
            </a:r>
            <a:endParaRPr/>
          </a:p>
        </p:txBody>
      </p:sp>
      <p:sp>
        <p:nvSpPr>
          <p:cNvPr id="679" name="Google Shape;679;g3c2a629918d_1_1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7400">
                <a:latin typeface="Calibri"/>
                <a:ea typeface="Calibri"/>
                <a:cs typeface="Calibri"/>
                <a:sym typeface="Calibri"/>
              </a:rPr>
              <a:t>Gracias, </a:t>
            </a:r>
            <a:r>
              <a:rPr lang="en-CA" sz="7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Padre</a:t>
            </a:r>
            <a:r>
              <a:rPr lang="en-CA" sz="74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CA" sz="7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7400">
                <a:latin typeface="Calibri"/>
                <a:ea typeface="Calibri"/>
                <a:cs typeface="Calibri"/>
                <a:sym typeface="Calibri"/>
              </a:rPr>
              <a:t>guías mis pasos.</a:t>
            </a:r>
            <a:endParaRPr sz="7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7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7400">
                <a:latin typeface="Calibri"/>
                <a:ea typeface="Calibri"/>
                <a:cs typeface="Calibri"/>
                <a:sym typeface="Calibri"/>
              </a:rPr>
              <a:t>eres la luz y el camino.</a:t>
            </a:r>
            <a:endParaRPr sz="7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7400">
                <a:latin typeface="Calibri"/>
                <a:ea typeface="Calibri"/>
                <a:cs typeface="Calibri"/>
                <a:sym typeface="Calibri"/>
              </a:rPr>
              <a:t>Conduces a </a:t>
            </a:r>
            <a:r>
              <a:rPr lang="en-CA" sz="7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ti </a:t>
            </a:r>
            <a:r>
              <a:rPr lang="en-CA" sz="7400">
                <a:latin typeface="Calibri"/>
                <a:ea typeface="Calibri"/>
                <a:cs typeface="Calibri"/>
                <a:sym typeface="Calibri"/>
              </a:rPr>
              <a:t>mi destino.</a:t>
            </a:r>
            <a:endParaRPr sz="7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7400">
                <a:latin typeface="Calibri"/>
                <a:ea typeface="Calibri"/>
                <a:cs typeface="Calibri"/>
                <a:sym typeface="Calibri"/>
              </a:rPr>
              <a:t>Como llevan los ríos al mar.</a:t>
            </a:r>
            <a:endParaRPr sz="7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c2a629918d_1_2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 TE DAMOS GRACIAS</a:t>
            </a:r>
            <a:endParaRPr/>
          </a:p>
        </p:txBody>
      </p:sp>
      <p:sp>
        <p:nvSpPr>
          <p:cNvPr id="685" name="Google Shape;685;g3c2a629918d_1_2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te damos gracias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la vida, la tierra y el sol.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queremos cantar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las grandezas de tu amor.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c2a629918d_1_2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 TE DAMOS GRACIAS</a:t>
            </a:r>
            <a:endParaRPr/>
          </a:p>
        </p:txBody>
      </p:sp>
      <p:sp>
        <p:nvSpPr>
          <p:cNvPr id="691" name="Google Shape;691;g3c2a629918d_1_25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Gracias,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Padre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. Me hiciste a tu imagen y quieres que siga tu ejemplo. Brindando mi amor al hermano. Construyendo un mundo de paz.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c2a629918d_1_3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SEÑOR TE DAMOS GRACIAS</a:t>
            </a:r>
            <a:endParaRPr/>
          </a:p>
        </p:txBody>
      </p:sp>
      <p:sp>
        <p:nvSpPr>
          <p:cNvPr id="697" name="Google Shape;697;g3c2a629918d_1_30"/>
          <p:cNvSpPr txBox="1">
            <a:spLocks noGrp="1"/>
          </p:cNvSpPr>
          <p:nvPr>
            <p:ph type="body" idx="1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te damos gracias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por la vida, la tierra y el sol.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Hoy, </a:t>
            </a:r>
            <a:r>
              <a:rPr lang="en-CA" sz="8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, queremos cantar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las grandezas de tu amor.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g3492d462e98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230" y="2450104"/>
            <a:ext cx="3625543" cy="195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2215</Words>
  <Application>Microsoft Office PowerPoint</Application>
  <PresentationFormat>Grand écran</PresentationFormat>
  <Paragraphs>393</Paragraphs>
  <Slides>97</Slides>
  <Notes>97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97</vt:i4>
      </vt:variant>
    </vt:vector>
  </HeadingPairs>
  <TitlesOfParts>
    <vt:vector size="102" baseType="lpstr">
      <vt:lpstr>Arial</vt:lpstr>
      <vt:lpstr>Play</vt:lpstr>
      <vt:lpstr>Cambria</vt:lpstr>
      <vt:lpstr>Calibri</vt:lpstr>
      <vt:lpstr>Thème Office</vt:lpstr>
      <vt:lpstr>Présentation PowerPoint</vt:lpstr>
      <vt:lpstr>Présentation PowerPoint</vt:lpstr>
      <vt:lpstr>JUNTOS COMO HERMANOS</vt:lpstr>
      <vt:lpstr>JUNTOS COMO HERMANOS</vt:lpstr>
      <vt:lpstr>JUNTOS COMO HERMANOS</vt:lpstr>
      <vt:lpstr>JUNTOS COMO HERMANOS</vt:lpstr>
      <vt:lpstr>JUNTOS COMO HERMANOS</vt:lpstr>
      <vt:lpstr>JUNTOS COMO HERMANOS</vt:lpstr>
      <vt:lpstr>JUNTOS COMO HERMANOS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KYRIE</vt:lpstr>
      <vt:lpstr>SEÑOR, TEN PIEDAD DE NOSOTROS</vt:lpstr>
      <vt:lpstr>SEÑOR, TEN PIEDAD DE NOSOTROS</vt:lpstr>
      <vt:lpstr>SEÑOR, TEN PIEDAD DE NOSOTROS</vt:lpstr>
      <vt:lpstr>Présentation PowerPoint</vt:lpstr>
      <vt:lpstr>GLORIA AL SEÑOR</vt:lpstr>
      <vt:lpstr>GLORIA AL SEÑOR</vt:lpstr>
      <vt:lpstr>GLORIA AL SEÑOR</vt:lpstr>
      <vt:lpstr>GLORIA AL SEÑOR</vt:lpstr>
      <vt:lpstr>GLORIA AL SEÑOR</vt:lpstr>
      <vt:lpstr>GLORIA AL SEÑOR</vt:lpstr>
      <vt:lpstr>GLORIA AL SEÑOR</vt:lpstr>
      <vt:lpstr>GLORIA AL SEÑOR</vt:lpstr>
      <vt:lpstr>GLORIA AL SEÑOR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BUSCA PRIMERO EL REINO DE DIOS</vt:lpstr>
      <vt:lpstr>BUSCA PRIMERO EL REINO DE DIOS</vt:lpstr>
      <vt:lpstr>BUSCA PRIMERO EL REINO DE DIOS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 AMOR TE PRESENTO SEÑOR</vt:lpstr>
      <vt:lpstr>CON AMOR TE PRESENTO SEÑOR</vt:lpstr>
      <vt:lpstr>CON AMOR TE PRESENTO SEÑOR</vt:lpstr>
      <vt:lpstr>CON AMOR TE PRESENTO SEÑOR</vt:lpstr>
      <vt:lpstr>CON AMOR TE PRESENTO SEÑOR</vt:lpstr>
      <vt:lpstr>CON AMOR TE PRESENTO SEÑOR</vt:lpstr>
      <vt:lpstr>Présentation PowerPoint</vt:lpstr>
      <vt:lpstr>Présentation PowerPoint</vt:lpstr>
      <vt:lpstr>Présentation PowerPoint</vt:lpstr>
      <vt:lpstr>SANTO (COLOMBIA)</vt:lpstr>
      <vt:lpstr>SANTO (COLOMBIA)</vt:lpstr>
      <vt:lpstr>Présentation PowerPoint</vt:lpstr>
      <vt:lpstr>CORDERO DE DIOS SINAI</vt:lpstr>
      <vt:lpstr>CORDERO DE DIOS SINAI</vt:lpstr>
      <vt:lpstr>CORDERO DE DIOS SINAI</vt:lpstr>
      <vt:lpstr>CORDERO DE DIOS SINAI</vt:lpstr>
      <vt:lpstr>Présentation PowerPoint</vt:lpstr>
      <vt:lpstr>BIENAVENTURADOS</vt:lpstr>
      <vt:lpstr>BIENAVENTURADOS</vt:lpstr>
      <vt:lpstr>BIENAVENTURADOS</vt:lpstr>
      <vt:lpstr>BIENAVENTURADOS</vt:lpstr>
      <vt:lpstr>BIENAVENTURADOS</vt:lpstr>
      <vt:lpstr>BIENAVENTURADOS</vt:lpstr>
      <vt:lpstr>BIENAVENTURADOS</vt:lpstr>
      <vt:lpstr>BIENAVENTURADOS</vt:lpstr>
      <vt:lpstr>BIENAVENTURADOS</vt:lpstr>
      <vt:lpstr>BIENAVENTURADOS</vt:lpstr>
      <vt:lpstr>Présentation PowerPoint</vt:lpstr>
      <vt:lpstr>Présentation PowerPoint</vt:lpstr>
      <vt:lpstr>SEÑOR TE DAMOS GRACIAS</vt:lpstr>
      <vt:lpstr>SEÑOR TE DAMOS GRACIAS</vt:lpstr>
      <vt:lpstr>SEÑOR TE DAMOS GRACIAS</vt:lpstr>
      <vt:lpstr>SEÑOR TE DAMOS GRACIAS</vt:lpstr>
      <vt:lpstr>SEÑOR TE DAMOS GRACIAS</vt:lpstr>
      <vt:lpstr>SEÑOR TE DAMOS GRACIAS</vt:lpstr>
      <vt:lpstr>SEÑOR TE DAMOS GRACIAS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Giovana Velarde</dc:creator>
  <cp:lastModifiedBy>Giovana Velarde</cp:lastModifiedBy>
  <cp:revision>1</cp:revision>
  <dcterms:created xsi:type="dcterms:W3CDTF">2024-06-20T20:40:17Z</dcterms:created>
  <dcterms:modified xsi:type="dcterms:W3CDTF">2026-02-01T07:10:19Z</dcterms:modified>
</cp:coreProperties>
</file>