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y="6858000" cx="12192000"/>
  <p:notesSz cx="6858000" cy="9144000"/>
  <p:embeddedFontLst>
    <p:embeddedFont>
      <p:font typeface="Play"/>
      <p:regular r:id="rId83"/>
      <p:bold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5" roundtripDataSignature="AMtx7miCU0REVtTCOXGfiB1VAfh4gIIT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font" Target="fonts/Play-bold.fntdata"/><Relationship Id="rId83" Type="http://schemas.openxmlformats.org/officeDocument/2006/relationships/font" Target="fonts/Play-regular.fntdata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85" Type="http://customschemas.google.com/relationships/presentationmetadata" Target="metadata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2a62991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c2a62991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</a:t>
            </a:r>
            <a:endParaRPr/>
          </a:p>
        </p:txBody>
      </p:sp>
      <p:sp>
        <p:nvSpPr>
          <p:cNvPr id="87" name="Google Shape;87;g3c2a629918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b14e7462e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3cb14e7462e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b14e7462e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cb14e7462e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b14e7462e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cb14e7462e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cb14e7462e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3cb14e7462e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70" name="Google Shape;17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5" name="Google Shape;17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2" name="Google Shape;18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9" name="Google Shape;18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97" name="Google Shape;19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04" name="Google Shape;20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211" name="Google Shape;21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b577ad9ac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3cb577ad9ac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 — </a:t>
            </a:r>
            <a:r>
              <a:rPr lang="en-CA"/>
              <a:t>No hay canto de Aleluya en tiempo de Cuaresma</a:t>
            </a:r>
            <a:endParaRPr/>
          </a:p>
        </p:txBody>
      </p:sp>
      <p:sp>
        <p:nvSpPr>
          <p:cNvPr id="222" name="Google Shape;22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27" name="Google Shape;22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32" name="Google Shape;23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240" name="Google Shape;24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92d462e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492d462e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248" name="Google Shape;248;g3492d462e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 — </a:t>
            </a:r>
            <a:r>
              <a:rPr lang="en-CA"/>
              <a:t>No hay canto de Aleluya en tiempo de Cuaresma</a:t>
            </a:r>
            <a:endParaRPr/>
          </a:p>
        </p:txBody>
      </p:sp>
      <p:sp>
        <p:nvSpPr>
          <p:cNvPr id="256" name="Google Shape;25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40cfd68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540cfd68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261" name="Google Shape;261;g3540cfd68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266" name="Google Shape;26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b14e7462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3cb14e7462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275" name="Google Shape;27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280" name="Google Shape;28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288" name="Google Shape;28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295" name="Google Shape;29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02" name="Google Shape;30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09" name="Google Shape;30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16" name="Google Shape;31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23" name="Google Shape;32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0" name="Google Shape;330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7" name="Google Shape;33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b14e7462e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cb14e7462e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4" name="Google Shape;344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1" name="Google Shape;35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8" name="Google Shape;358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5" name="Google Shape;36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2" name="Google Shape;372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9" name="Google Shape;37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6" name="Google Shape;38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393" name="Google Shape;393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398" name="Google Shape;398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406" name="Google Shape;40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b14e7462e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cb14e7462e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c2a629918d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3c2a629918d_0_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c2a629918d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g3c2a629918d_0_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2a629918d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3c2a629918d_0_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c2a629918d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g3c2a629918d_0_3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c2a629918d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3c2a629918d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c2a629918d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3c2a629918d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40cfd686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3540cfd686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447" name="Google Shape;447;g3540cfd686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492d462e9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492d462e9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3492d462e9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459" name="Google Shape;459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c2a629918d_0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g3c2a629918d_0_4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b14e7462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3cb14e7462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c2a629918d_0_4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3c2a629918d_0_4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476" name="Google Shape;476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48c92e0bb3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0" name="Google Shape;480;g348c92e0bb3_0_5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cb577ad9a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6" name="Google Shape;486;g3cb577ad9ac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48c92e0bb3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2" name="Google Shape;492;g348c92e0bb3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c2a629918d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g3c2a629918d_0_5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505" name="Google Shape;50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cb577ad9a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g3cb577ad9a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cb577ad9a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g3cb577ad9a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cb577ad9a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3cb577ad9a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b14e7462e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3cb14e7462e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cb577ad9a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g3cb577ad9ac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534" name="Google Shape;53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539" name="Google Shape;539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cb577ad9ac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3cb577ad9ac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cb577ad9ac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3cb577ad9ac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cb577ad9ac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3cb577ad9ac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cb577ad9ac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3cb577ad9ac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cb577ad9ac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3cb577ad9ac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492d462e9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g3492d462e9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574" name="Google Shape;574;g3492d462e9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b14e7462e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cb14e7462e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b14e7462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cb14e7462e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2a629918d_0_0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m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a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r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z</a:t>
            </a: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c2a629918d_0_0"/>
          <p:cNvGrpSpPr/>
          <p:nvPr/>
        </p:nvGrpSpPr>
        <p:grpSpPr>
          <a:xfrm>
            <a:off x="394075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c2a629918d_0_0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c2a629918d_0_0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c2a629918d_0_0"/>
          <p:cNvSpPr txBox="1"/>
          <p:nvPr/>
        </p:nvSpPr>
        <p:spPr>
          <a:xfrm>
            <a:off x="1069600" y="0"/>
            <a:ext cx="104652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2do </a:t>
            </a:r>
            <a:r>
              <a:rPr b="0" i="0" lang="en-CA" sz="5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domingo de </a:t>
            </a: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Cuaresma</a:t>
            </a:r>
            <a:endParaRPr b="0" i="0" sz="5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c2a629918d_0_0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A 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c2a629918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838" y="1205675"/>
            <a:ext cx="8580733" cy="567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b14e7462e_0_3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48" name="Google Shape;148;g3cb14e7462e_0_3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las tres horas de tu agonía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en que por madre diste a María. Perdónale,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b14e7462e_0_4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54" name="Google Shape;154;g3cb14e7462e_0_4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9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perdónale,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b14e7462e_0_4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60" name="Google Shape;160;g3cb14e7462e_0_4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la abertura de tu costado,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no estés eternamente enojado. Perdónale,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cb14e7462e_0_5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66" name="Google Shape;166;g3cb14e7462e_0_5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9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perdónale,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/>
        </p:nvSpPr>
        <p:spPr>
          <a:xfrm>
            <a:off x="345650" y="651500"/>
            <a:ext cx="113988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1400" y="2841776"/>
            <a:ext cx="5006499" cy="34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b577ad9ac_0_197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KYRIE</a:t>
            </a:r>
            <a:endParaRPr/>
          </a:p>
        </p:txBody>
      </p:sp>
      <p:sp>
        <p:nvSpPr>
          <p:cNvPr id="218" name="Google Shape;218;g3cb577ad9ac_0_197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, ten piedad.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, ten piedad.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, ten piedad.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34" name="Google Shape;234;p1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Génesis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42" name="Google Shape;242;p1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5"/>
          <p:cNvSpPr txBox="1"/>
          <p:nvPr/>
        </p:nvSpPr>
        <p:spPr>
          <a:xfrm>
            <a:off x="1011163" y="1279765"/>
            <a:ext cx="9956700" cy="4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32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Señor, ten misericordia de nosotros.</a:t>
            </a:r>
            <a:endParaRPr b="0" i="1" sz="7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50" name="Google Shape;250;g3492d462e98_0_0"/>
          <p:cNvPicPr preferRelativeResize="0"/>
          <p:nvPr/>
        </p:nvPicPr>
        <p:blipFill rotWithShape="1">
          <a:blip r:embed="rId3">
            <a:alphaModFix amt="70000"/>
          </a:blip>
          <a:srcRect b="0" l="2742" r="0" t="0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Timoteo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Mateo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17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1-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b14e7462e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06" name="Google Shape;106;g3cb14e7462e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9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perdónale,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b14e7462e_0_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12" name="Google Shape;112;g3cb14e7462e_0_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tus profundas llagas tan crueles,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tus espinas y por tus hieles. Perdónale,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b="1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t/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i="1" lang="en-CA" sz="6600">
                <a:solidFill>
                  <a:schemeClr val="lt1"/>
                </a:solidFill>
              </a:rPr>
              <a:t>Ten piedad y escúchanos.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402" name="Google Shape;402;p39"/>
          <p:cNvPicPr preferRelativeResize="0"/>
          <p:nvPr/>
        </p:nvPicPr>
        <p:blipFill rotWithShape="1">
          <a:blip r:embed="rId3">
            <a:alphaModFix/>
          </a:blip>
          <a:srcRect b="1214" l="2718" r="1474" t="1286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b14e7462e_0_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18" name="Google Shape;118;g3cb14e7462e_0_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9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perdónale,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c2a629918d_0_37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13" name="Google Shape;413;g3c2a629918d_0_37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amor 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lo mejor de mi vida.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mi amistad. 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c2a629918d_0_384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19" name="Google Shape;419;g3c2a629918d_0_384"/>
          <p:cNvSpPr txBox="1"/>
          <p:nvPr>
            <p:ph idx="1" type="body"/>
          </p:nvPr>
        </p:nvSpPr>
        <p:spPr>
          <a:xfrm>
            <a:off x="359725" y="542250"/>
            <a:ext cx="11472600" cy="60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amor 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para ser mi manjar.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La viña, el racimo, el trigal,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el pan de mi hogar, </a:t>
            </a:r>
            <a:br>
              <a:rPr lang="en-CA" sz="7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 con amor. 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2a629918d_0_38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25" name="Google Shape;425;g3c2a629918d_0_38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mis manos abiertas a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contemplando tu lámpara.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mi esperanza.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2a629918d_0_394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31" name="Google Shape;431;g3c2a629918d_0_394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Hacia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Ti 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se dirige mi barca.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Hacia el cielo se va.</a:t>
            </a:r>
            <a:br>
              <a:rPr lang="en-CA" sz="7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Es largo el camino, el remar.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Ruta pascual.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me guía al caminar. 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c2a629918d_0_39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37" name="Google Shape;437;g3c2a629918d_0_39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mi ofrenda también yo te doy lo mejor de mis lágrimas.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mi dolor.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c2a629918d_0_404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43" name="Google Shape;443;g3c2a629918d_0_404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640">
                <a:latin typeface="Calibri"/>
                <a:ea typeface="Calibri"/>
                <a:cs typeface="Calibri"/>
                <a:sym typeface="Calibri"/>
              </a:rPr>
              <a:t>Te presento, </a:t>
            </a:r>
            <a:r>
              <a:rPr lang="en-CA" sz="764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40">
                <a:latin typeface="Calibri"/>
                <a:ea typeface="Calibri"/>
                <a:cs typeface="Calibri"/>
                <a:sym typeface="Calibri"/>
              </a:rPr>
              <a:t>, mi oración. Ofertorio de amor. </a:t>
            </a:r>
            <a:endParaRPr sz="764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640">
                <a:latin typeface="Calibri"/>
                <a:ea typeface="Calibri"/>
                <a:cs typeface="Calibri"/>
                <a:sym typeface="Calibri"/>
              </a:rPr>
              <a:t>El grano enterrado ya es flor. </a:t>
            </a:r>
            <a:endParaRPr sz="764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640">
                <a:latin typeface="Calibri"/>
                <a:ea typeface="Calibri"/>
                <a:cs typeface="Calibri"/>
                <a:sym typeface="Calibri"/>
              </a:rPr>
              <a:t>La espiga oblación.</a:t>
            </a:r>
            <a:endParaRPr sz="764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640">
                <a:latin typeface="Calibri"/>
                <a:ea typeface="Calibri"/>
                <a:cs typeface="Calibri"/>
                <a:sym typeface="Calibri"/>
              </a:rPr>
              <a:t>La semilla redención.</a:t>
            </a:r>
            <a:endParaRPr sz="764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2a629918d_0_484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(COLOMBIA)</a:t>
            </a:r>
            <a:endParaRPr/>
          </a:p>
        </p:txBody>
      </p:sp>
      <p:sp>
        <p:nvSpPr>
          <p:cNvPr id="466" name="Google Shape;466;g3c2a629918d_0_484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Santo, Santo, Santo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 del universo.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Llenos están el cielo y la tierra de tu gloria.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b14e7462e_0_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24" name="Google Shape;124;g3cb14e7462e_0_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las heridas de pies y manos,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los azotes tan inhumanos. Perdónale,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c2a629918d_0_48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(COLOMBIA)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3c2a629918d_0_48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Hosanna en el cielo (2v)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Bendito el que viene en el nombre del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Hosanna en el cielo (2v)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48c92e0bb3_0_5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483" name="Google Shape;483;g348c92e0bb3_0_5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 (2v).</a:t>
            </a:r>
            <a:endParaRPr sz="7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cb577ad9ac_0_277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489" name="Google Shape;489;g3cb577ad9ac_0_277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 (2v).</a:t>
            </a:r>
            <a:endParaRPr sz="7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48c92e0bb3_0_5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495" name="Google Shape;495;g348c92e0bb3_0_5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del mundo,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paz.</a:t>
            </a:r>
            <a:endParaRPr sz="72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c2a629918d_0_56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01" name="Google Shape;501;g3c2a629918d_0_569"/>
          <p:cNvSpPr txBox="1"/>
          <p:nvPr>
            <p:ph idx="1" type="body"/>
          </p:nvPr>
        </p:nvSpPr>
        <p:spPr>
          <a:xfrm>
            <a:off x="222325" y="542250"/>
            <a:ext cx="116649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 la paz.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 la paz.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Danos, danos,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 danos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 la paz.</a:t>
            </a:r>
            <a:endParaRPr sz="8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Danos, danos, danos la paz.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cb577ad9ac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12" name="Google Shape;512;g3cb577ad9ac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te recibo,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algo grande pasa en mí.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estoy contigo, 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me acerco un poco más a Ti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cb577ad9ac_0_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18" name="Google Shape;518;g3cb577ad9ac_0_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Porque en la hostia estás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verdad.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 aquí.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cielo, sí.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cb577ad9ac_0_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24" name="Google Shape;524;g3cb577ad9ac_0_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tanto amor, te entregarás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la cruz y en el altar.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cuerpo está. Tu sangre das,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alma y tu divinidad.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escondido en un pan.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b14e7462e_0_2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30" name="Google Shape;130;g3cb14e7462e_0_2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9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perdónale,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cb577ad9ac_0_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30" name="Google Shape;530;g3cb577ad9ac_0_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 comulgar, me abrazará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Santa Trinidad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Me inundará. Me amará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con su alma y su divinidad.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para mí en el pan.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cb577ad9ac_0_9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TU PALABRA ME DA VIDA</a:t>
            </a:r>
            <a:endParaRPr/>
          </a:p>
        </p:txBody>
      </p:sp>
      <p:sp>
        <p:nvSpPr>
          <p:cNvPr id="546" name="Google Shape;546;g3cb577ad9ac_0_9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Tu palabra me da vida.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Confío en Ti,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Tu palabra es eterna.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En ella esperaré.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cb577ad9ac_0_10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TU PALABRA ME DA VIDA</a:t>
            </a:r>
            <a:endParaRPr/>
          </a:p>
        </p:txBody>
      </p:sp>
      <p:sp>
        <p:nvSpPr>
          <p:cNvPr id="552" name="Google Shape;552;g3cb577ad9ac_0_10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Dichoso el que con vida intachable, camina en la ley del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Dichoso el que guardando sus preceptos, lo busca de todo corazón.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cb577ad9ac_0_10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TU PALABRA ME DA VIDA</a:t>
            </a:r>
            <a:endParaRPr/>
          </a:p>
        </p:txBody>
      </p:sp>
      <p:sp>
        <p:nvSpPr>
          <p:cNvPr id="558" name="Google Shape;558;g3cb577ad9ac_0_10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Tu palabra me da vida.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Confío en Ti,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Tu palabra es eterna.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En ella esperaré.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cb577ad9ac_0_1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TU PALABRA ME DA VIDA</a:t>
            </a:r>
            <a:endParaRPr/>
          </a:p>
        </p:txBody>
      </p:sp>
      <p:sp>
        <p:nvSpPr>
          <p:cNvPr id="564" name="Google Shape;564;g3cb577ad9ac_0_1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Postrada en el polvo está mi alma. Devuélvame la vida tu palabra.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Mi alma está llena de tristeza. Consuélame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con tus promesas.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cb577ad9ac_0_1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TU PALABRA ME DA VIDA</a:t>
            </a:r>
            <a:endParaRPr/>
          </a:p>
        </p:txBody>
      </p:sp>
      <p:sp>
        <p:nvSpPr>
          <p:cNvPr id="570" name="Google Shape;570;g3cb577ad9ac_0_1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Tu palabra me da vida.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Confío en Ti,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Tu palabra es eterna.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En ella esperaré.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g3492d462e9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230" y="2450104"/>
            <a:ext cx="3625543" cy="195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b14e7462e_0_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36" name="Google Shape;136;g3cb14e7462e_0_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los tres clavos que te clavaron,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y las espinas que te punzaron. Perdónale,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b14e7462e_0_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PERDONA A TU PUEBLO</a:t>
            </a:r>
            <a:endParaRPr/>
          </a:p>
        </p:txBody>
      </p:sp>
      <p:sp>
        <p:nvSpPr>
          <p:cNvPr id="142" name="Google Shape;142;g3cb14e7462e_0_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9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Perdona a tu pueblo, perdónale,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