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</p:sldIdLst>
  <p:sldSz cy="6858000" cx="12192000"/>
  <p:notesSz cx="6858000" cy="9144000"/>
  <p:embeddedFontLst>
    <p:embeddedFont>
      <p:font typeface="Play"/>
      <p:regular r:id="rId105"/>
      <p:bold r:id="rId106"/>
    </p:embeddedFont>
    <p:embeddedFont>
      <p:font typeface="Caveat"/>
      <p:regular r:id="rId107"/>
      <p:bold r:id="rId10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9" roundtripDataSignature="AMtx7mjKtFexdWjUXih+ODo+jxqAEm2L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font" Target="fonts/Caveat-regular.fntdata"/><Relationship Id="rId106" Type="http://schemas.openxmlformats.org/officeDocument/2006/relationships/font" Target="fonts/Play-bold.fntdata"/><Relationship Id="rId105" Type="http://schemas.openxmlformats.org/officeDocument/2006/relationships/font" Target="fonts/Play-regular.fntdata"/><Relationship Id="rId104" Type="http://schemas.openxmlformats.org/officeDocument/2006/relationships/slide" Target="slides/slide100.xml"/><Relationship Id="rId109" Type="http://customschemas.google.com/relationships/presentationmetadata" Target="metadata"/><Relationship Id="rId108" Type="http://schemas.openxmlformats.org/officeDocument/2006/relationships/font" Target="fonts/Caveat-bold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945bf7588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d945bf758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g3d945bf7588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1" name="Google Shape;15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492d462e9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g3492d462e9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768" name="Google Shape;768;g3492d462e9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8" name="Google Shape;15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3" name="Google Shape;17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180" name="Google Shape;18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9e348e1d2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d9e348e1d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5" name="Google Shape;185;g3d9e348e1d2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9e348e1d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d9e348e1d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92" name="Google Shape;192;g3d9e348e1d2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9e348e1d2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d9e348e1d2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99" name="Google Shape;199;g3d9e348e1d2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</a:t>
            </a:r>
            <a:endParaRPr/>
          </a:p>
        </p:txBody>
      </p:sp>
      <p:sp>
        <p:nvSpPr>
          <p:cNvPr id="206" name="Google Shape;20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9e348e1d2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d9e348e1d2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11" name="Google Shape;211;g3d9e348e1d2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9e348e1d2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d9e348e1d2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18" name="Google Shape;218;g3d9e348e1d2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9e348e1d2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d9e348e1d2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25" name="Google Shape;225;g3d9e348e1d2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d9e348e1d2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d9e348e1d2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32" name="Google Shape;232;g3d9e348e1d2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9e348e1d2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d9e348e1d2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39" name="Google Shape;239;g3d9e348e1d2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9e348e1d2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d9e348e1d2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46" name="Google Shape;246;g3d9e348e1d2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9e348e1d2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d9e348e1d2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53" name="Google Shape;253;g3d9e348e1d2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60" name="Google Shape;26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65" name="Google Shape;26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273" name="Google Shape;27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92d462e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492d462e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281" name="Google Shape;281;g3492d462e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04" name="Google Shape;10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</a:t>
            </a:r>
            <a:endParaRPr/>
          </a:p>
        </p:txBody>
      </p:sp>
      <p:sp>
        <p:nvSpPr>
          <p:cNvPr id="289" name="Google Shape;28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d9e348e1d2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3d9e348e1d2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294" name="Google Shape;294;g3d9e348e1d2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9e348e1d2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d9e348e1d2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301" name="Google Shape;301;g3d9e348e1d2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9e348e1d2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3d9e348e1d2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308" name="Google Shape;308;g3d9e348e1d2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40cfd68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3540cfd68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315" name="Google Shape;315;g3540cfd68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320" name="Google Shape;32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329" name="Google Shape;32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4" name="Google Shape;33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2" name="Google Shape;34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9" name="Google Shape;34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9e348e1d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d9e348e1d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11" name="Google Shape;111;g3d9e348e1d2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6" name="Google Shape;35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3" name="Google Shape;36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0" name="Google Shape;37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7" name="Google Shape;37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4" name="Google Shape;38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1" name="Google Shape;391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8" name="Google Shape;39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5" name="Google Shape;405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2" name="Google Shape;412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9" name="Google Shape;419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9e348e1d2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d9e348e1d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18" name="Google Shape;118;g3d9e348e1d2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6" name="Google Shape;426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33" name="Google Shape;43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40" name="Google Shape;44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447" name="Google Shape;447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452" name="Google Shape;452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460" name="Google Shape;460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d9e348e1d2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3d9e348e1d2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465" name="Google Shape;465;g3d9e348e1d2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d9e348e1d2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3d9e348e1d2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472" name="Google Shape;472;g3d9e348e1d2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d9e348e1d2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g3d9e348e1d2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479" name="Google Shape;479;g3d9e348e1d2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d9e348e1d2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3d9e348e1d2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486" name="Google Shape;486;g3d9e348e1d2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9e348e1d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d9e348e1d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25" name="Google Shape;125;g3d9e348e1d2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d9e348e1d2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3d9e348e1d2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493" name="Google Shape;493;g3d9e348e1d2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d9e348e1d2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3d9e348e1d2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00" name="Google Shape;500;g3d9e348e1d2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d9e348e1d2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3d9e348e1d2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07" name="Google Shape;507;g3d9e348e1d2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d9e348e1d2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3d9e348e1d2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14" name="Google Shape;514;g3d9e348e1d2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d9e348e1d2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3d9e348e1d2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21" name="Google Shape;521;g3d9e348e1d2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d9e348e1d2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3d9e348e1d2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28" name="Google Shape;528;g3d9e348e1d2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40cfd686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3540cfd686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535" name="Google Shape;535;g3540cfd686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492d462e9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g3492d462e9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0" name="Google Shape;540;g3492d462e9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547" name="Google Shape;547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d9e348e1d2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3d9e348e1d2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52" name="Google Shape;552;g3d9e348e1d2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9e348e1d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d9e348e1d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32" name="Google Shape;132;g3d9e348e1d2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d9e348e1d2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3d9e348e1d2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59" name="Google Shape;559;g3d9e348e1d2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d9e348e1d2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g3d9e348e1d2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66" name="Google Shape;566;g3d9e348e1d2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573" name="Google Shape;573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d9e348e1d2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g3d9e348e1d2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78" name="Google Shape;578;g3d9e348e1d2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d9e348e1d2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3d9e348e1d2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85" name="Google Shape;585;g3d9e348e1d2_0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d9e348e1d2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3d9e348e1d2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592" name="Google Shape;592;g3d9e348e1d2_0_2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599" name="Google Shape;599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d9e348e1d2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3d9e348e1d2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04" name="Google Shape;604;g3d9e348e1d2_0_2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d9e348e1d2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g3d9e348e1d2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11" name="Google Shape;611;g3d9e348e1d2_0_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d9e348e1d2_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g3d9e348e1d2_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18" name="Google Shape;618;g3d9e348e1d2_0_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d9e348e1d2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g3d9e348e1d2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25" name="Google Shape;625;g3d9e348e1d2_0_2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d9e348e1d2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g3d9e348e1d2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32" name="Google Shape;632;g3d9e348e1d2_0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d9e348e1d2_0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g3d9e348e1d2_0_2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39" name="Google Shape;639;g3d9e348e1d2_0_2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d9e348e1d2_0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3d9e348e1d2_0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46" name="Google Shape;646;g3d9e348e1d2_0_2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653" name="Google Shape;653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658" name="Google Shape;658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db94886f0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g3db94886f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parroquiales. Su ayuda es muy valiosa.</a:t>
            </a:r>
            <a:endParaRPr/>
          </a:p>
        </p:txBody>
      </p:sp>
      <p:sp>
        <p:nvSpPr>
          <p:cNvPr id="665" name="Google Shape;665;g3db94886f0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db94886f0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3db94886f0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672" name="Google Shape;672;g3db94886f07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db94886f0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g3db94886f0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(</a:t>
            </a:r>
            <a:r>
              <a:rPr lang="en-CA" sz="1050">
                <a:solidFill>
                  <a:srgbClr val="222222"/>
                </a:solidFill>
                <a:highlight>
                  <a:srgbClr val="FFFFFF"/>
                </a:highlight>
              </a:rPr>
              <a:t>La misa en español se celebra en Sainte-Martine el último domingo de cada mes a la 1pm, ya no los días sábado. En julio, la misa está programada para el 27 a la 1pm.</a:t>
            </a:r>
            <a:r>
              <a:rPr lang="en-CA"/>
              <a:t>)</a:t>
            </a:r>
            <a:endParaRPr/>
          </a:p>
        </p:txBody>
      </p:sp>
      <p:sp>
        <p:nvSpPr>
          <p:cNvPr id="679" name="Google Shape;679;g3db94886f07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db94886f07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g3db94886f07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(</a:t>
            </a:r>
            <a:r>
              <a:rPr lang="en-CA" sz="1050">
                <a:solidFill>
                  <a:srgbClr val="222222"/>
                </a:solidFill>
                <a:highlight>
                  <a:srgbClr val="FFFFFF"/>
                </a:highlight>
              </a:rPr>
              <a:t>La misa en español se celebra en Sainte-Martine el último domingo de cada mes a la 1pm, ya no los días sábado. En julio, la misa está programada para el 27 a la 1pm.</a:t>
            </a:r>
            <a:r>
              <a:rPr lang="en-CA"/>
              <a:t>)</a:t>
            </a:r>
            <a:endParaRPr/>
          </a:p>
        </p:txBody>
      </p:sp>
      <p:sp>
        <p:nvSpPr>
          <p:cNvPr id="687" name="Google Shape;687;g3db94886f07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9e348e1d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d9e348e1d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44" name="Google Shape;144;g3d9e348e1d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db94886f07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g3db94886f07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695" name="Google Shape;695;g3db94886f07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db94886f07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g3db94886f07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704" name="Google Shape;704;g3db94886f07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db94886f07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3db94886f07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713" name="Google Shape;713;g3db94886f07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721" name="Google Shape;721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d9e348e1d2_0_2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g3d9e348e1d2_0_2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726" name="Google Shape;726;g3d9e348e1d2_0_2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d9e348e1d2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g3d9e348e1d2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733" name="Google Shape;733;g3d9e348e1d2_0_2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d9e348e1d2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3d9e348e1d2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740" name="Google Shape;740;g3d9e348e1d2_0_2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d9e348e1d2_0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3d9e348e1d2_0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747" name="Google Shape;747;g3d9e348e1d2_0_3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d9e348e1d2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g3d9e348e1d2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754" name="Google Shape;754;g3d9e348e1d2_0_3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d9e348e1d2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g3d9e348e1d2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761" name="Google Shape;761;g3d9e348e1d2_0_3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945bf7588_0_6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3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m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a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y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d945bf7588_0_6"/>
          <p:cNvGrpSpPr/>
          <p:nvPr/>
        </p:nvGrpSpPr>
        <p:grpSpPr>
          <a:xfrm>
            <a:off x="394079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d945bf7588_0_6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d945bf7588_0_6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d945bf7588_0_6"/>
          <p:cNvSpPr txBox="1"/>
          <p:nvPr/>
        </p:nvSpPr>
        <p:spPr>
          <a:xfrm>
            <a:off x="1474950" y="0"/>
            <a:ext cx="92850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Quinto</a:t>
            </a:r>
            <a:r>
              <a:rPr b="0" i="0" lang="en-CA" sz="5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domingo de </a:t>
            </a: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Pascua</a:t>
            </a:r>
            <a:endParaRPr b="0" i="0" sz="5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d945bf7588_0_6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A 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d945bf7588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850" y="1664250"/>
            <a:ext cx="9309150" cy="4887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g3492d462e9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230" y="2450104"/>
            <a:ext cx="3625543" cy="195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7601" y="1058516"/>
            <a:ext cx="4343475" cy="3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9e348e1d2_0_36"/>
          <p:cNvSpPr txBox="1"/>
          <p:nvPr/>
        </p:nvSpPr>
        <p:spPr>
          <a:xfrm>
            <a:off x="345650" y="651504"/>
            <a:ext cx="114849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9200">
                <a:solidFill>
                  <a:srgbClr val="143C64"/>
                </a:solidFill>
              </a:rPr>
              <a:t>Ten piedad, Señor, ten piedad.</a:t>
            </a:r>
            <a:endParaRPr sz="9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9200">
                <a:solidFill>
                  <a:srgbClr val="143C64"/>
                </a:solidFill>
              </a:rPr>
              <a:t>Soy pecador, ten piedad.</a:t>
            </a:r>
            <a:endParaRPr sz="9200">
              <a:solidFill>
                <a:srgbClr val="143C64"/>
              </a:solidFill>
            </a:endParaRPr>
          </a:p>
        </p:txBody>
      </p:sp>
      <p:sp>
        <p:nvSpPr>
          <p:cNvPr id="188" name="Google Shape;188;g3d9e348e1d2_0_3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TEN PIEDAD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9e348e1d2_0_42"/>
          <p:cNvSpPr txBox="1"/>
          <p:nvPr/>
        </p:nvSpPr>
        <p:spPr>
          <a:xfrm>
            <a:off x="345650" y="651504"/>
            <a:ext cx="114849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9200">
                <a:solidFill>
                  <a:srgbClr val="143C64"/>
                </a:solidFill>
              </a:rPr>
              <a:t>Y de mí, </a:t>
            </a:r>
            <a:br>
              <a:rPr lang="en-CA" sz="9200">
                <a:solidFill>
                  <a:srgbClr val="143C64"/>
                </a:solidFill>
              </a:rPr>
            </a:br>
            <a:r>
              <a:rPr lang="en-CA" sz="9200">
                <a:solidFill>
                  <a:srgbClr val="143C64"/>
                </a:solidFill>
              </a:rPr>
              <a:t>Cristo apiádate.</a:t>
            </a:r>
            <a:endParaRPr sz="9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9200">
                <a:solidFill>
                  <a:srgbClr val="143C64"/>
                </a:solidFill>
              </a:rPr>
              <a:t>Contra Ti, </a:t>
            </a:r>
            <a:br>
              <a:rPr lang="en-CA" sz="9200">
                <a:solidFill>
                  <a:srgbClr val="143C64"/>
                </a:solidFill>
              </a:rPr>
            </a:br>
            <a:r>
              <a:rPr lang="en-CA" sz="9200">
                <a:solidFill>
                  <a:srgbClr val="143C64"/>
                </a:solidFill>
              </a:rPr>
              <a:t>Yo pequé.</a:t>
            </a:r>
            <a:endParaRPr sz="9200">
              <a:solidFill>
                <a:srgbClr val="143C64"/>
              </a:solidFill>
            </a:endParaRPr>
          </a:p>
        </p:txBody>
      </p:sp>
      <p:sp>
        <p:nvSpPr>
          <p:cNvPr id="195" name="Google Shape;195;g3d9e348e1d2_0_4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TEN PIEDAD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9e348e1d2_0_48"/>
          <p:cNvSpPr txBox="1"/>
          <p:nvPr/>
        </p:nvSpPr>
        <p:spPr>
          <a:xfrm>
            <a:off x="345650" y="651504"/>
            <a:ext cx="114849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9200">
                <a:solidFill>
                  <a:srgbClr val="143C64"/>
                </a:solidFill>
              </a:rPr>
              <a:t>Ten piedad, Señor, ten piedad.</a:t>
            </a:r>
            <a:endParaRPr sz="9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9200">
                <a:solidFill>
                  <a:srgbClr val="143C64"/>
                </a:solidFill>
              </a:rPr>
              <a:t>Soy pecador, ten piedad.</a:t>
            </a:r>
            <a:endParaRPr sz="9200">
              <a:solidFill>
                <a:srgbClr val="143C64"/>
              </a:solidFill>
            </a:endParaRPr>
          </a:p>
        </p:txBody>
      </p:sp>
      <p:sp>
        <p:nvSpPr>
          <p:cNvPr id="202" name="Google Shape;202;g3d9e348e1d2_0_4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TEN PIEDAD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9e348e1d2_0_54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Gloria a nuestro Dios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en lo alto de los cielos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 en la tierra paz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 los por Él amados.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214" name="Google Shape;214;g3d9e348e1d2_0_5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GLORIA PANAMERICANO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d9e348e1d2_0_60"/>
          <p:cNvSpPr txBox="1"/>
          <p:nvPr/>
        </p:nvSpPr>
        <p:spPr>
          <a:xfrm>
            <a:off x="345650" y="651504"/>
            <a:ext cx="114849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Señor, te alabamos.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Señor, te bendecimos.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Todos te adoramos.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Gracias por tu inmensa gloria.</a:t>
            </a:r>
            <a:endParaRPr sz="7600">
              <a:solidFill>
                <a:srgbClr val="143C64"/>
              </a:solidFill>
            </a:endParaRPr>
          </a:p>
        </p:txBody>
      </p:sp>
      <p:sp>
        <p:nvSpPr>
          <p:cNvPr id="221" name="Google Shape;221;g3d9e348e1d2_0_6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GLORIA PANAMERICANO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9e348e1d2_0_66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Gloria a nuestro Dios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en lo alto de los cielos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 en la tierra paz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 los por Él amados.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228" name="Google Shape;228;g3d9e348e1d2_0_6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GLORIA PANAMERICANO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d9e348e1d2_0_72"/>
          <p:cNvSpPr txBox="1"/>
          <p:nvPr/>
        </p:nvSpPr>
        <p:spPr>
          <a:xfrm>
            <a:off x="345650" y="651504"/>
            <a:ext cx="114849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Tú eres el cordero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que quita el pecado.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Ten piedad de nosotros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y escucha nuestra oración.</a:t>
            </a:r>
            <a:endParaRPr sz="7600">
              <a:solidFill>
                <a:srgbClr val="143C64"/>
              </a:solidFill>
            </a:endParaRPr>
          </a:p>
        </p:txBody>
      </p:sp>
      <p:sp>
        <p:nvSpPr>
          <p:cNvPr id="235" name="Google Shape;235;g3d9e348e1d2_0_7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GLORIA PANAMERICANO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9e348e1d2_0_78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Gloria a nuestro Dios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en lo alto de los cielos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 en la tierra paz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 los por Él amados.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242" name="Google Shape;242;g3d9e348e1d2_0_7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GLORIA PANAMERICANO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9e348e1d2_0_84"/>
          <p:cNvSpPr txBox="1"/>
          <p:nvPr/>
        </p:nvSpPr>
        <p:spPr>
          <a:xfrm>
            <a:off x="345650" y="651504"/>
            <a:ext cx="114849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Tú solo eres Santo.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Tú solo el Altísimo.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Con el Espíritu Santo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en la gloria de Dios Padre.</a:t>
            </a:r>
            <a:endParaRPr sz="7600">
              <a:solidFill>
                <a:srgbClr val="143C64"/>
              </a:solidFill>
            </a:endParaRPr>
          </a:p>
        </p:txBody>
      </p:sp>
      <p:sp>
        <p:nvSpPr>
          <p:cNvPr id="249" name="Google Shape;249;g3d9e348e1d2_0_8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GLORIA PANAMERICANO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d9e348e1d2_0_90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Gloria a nuestro Dios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en lo alto de los cielos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 en la tierra paz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 los por Él amados.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256" name="Google Shape;256;g3d9e348e1d2_0_9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GLORIA PANAMERICANO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67" name="Google Shape;267;p1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Hechos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1-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75" name="Google Shape;275;p1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1011163" y="1279765"/>
            <a:ext cx="99567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32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6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 Señor cuida de aquellos que lo temen. Aleluya</a:t>
            </a:r>
            <a:endParaRPr b="0" i="1" sz="109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83" name="Google Shape;283;g3492d462e98_0_0"/>
          <p:cNvPicPr preferRelativeResize="0"/>
          <p:nvPr/>
        </p:nvPicPr>
        <p:blipFill rotWithShape="1">
          <a:blip r:embed="rId3">
            <a:alphaModFix amt="70000"/>
          </a:blip>
          <a:srcRect b="0" l="2742" r="0" t="0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Pedro 1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345650" y="651504"/>
            <a:ext cx="114849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Cristo te ama en espíritu y verdad. Búscalo, búscalo. 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Y verás que al fin, la paz encontrarás y todo cambiará.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BÚSCALO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9e348e1d2_0_96"/>
          <p:cNvSpPr txBox="1"/>
          <p:nvPr/>
        </p:nvSpPr>
        <p:spPr>
          <a:xfrm>
            <a:off x="345650" y="651504"/>
            <a:ext cx="1148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Aleluya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Aleluya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Aleluya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297" name="Google Shape;297;g3d9e348e1d2_0_9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ALELUYA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d9e348e1d2_0_102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La diestra del  Señor  a hecho prodigios.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La diestra del Señor nos ha salvado.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304" name="Google Shape;304;g3d9e348e1d2_0_10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ALELUYA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9e348e1d2_0_114"/>
          <p:cNvSpPr txBox="1"/>
          <p:nvPr/>
        </p:nvSpPr>
        <p:spPr>
          <a:xfrm>
            <a:off x="345650" y="651504"/>
            <a:ext cx="1148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Aleluya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Aleluya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Aleluya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311" name="Google Shape;311;g3d9e348e1d2_0_11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ALELUYA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22" name="Google Shape;322;p18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Juan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14, 1-12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9e348e1d2_0_6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La gente no sabe, no sabe a dónde va. Guíales, mi Señor. Muéstrales el camino, la verdad y el amor. 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Escucha a aquel que clama tu perdón. Oh o-o-oh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114" name="Google Shape;114;g3d9e348e1d2_0_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BÚSCALO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b="1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9e348e1d2_0_12"/>
          <p:cNvSpPr txBox="1"/>
          <p:nvPr/>
        </p:nvSpPr>
        <p:spPr>
          <a:xfrm>
            <a:off x="345650" y="651504"/>
            <a:ext cx="114849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Cristo te ama en espíritu y verdad. Búscalo, búscalo. 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Y verás que al fin, la paz encontrarás y todo cambiará.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121" name="Google Shape;121;g3d9e348e1d2_0_1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BÚSCALO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t/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i="1" lang="en-CA" sz="6600">
                <a:solidFill>
                  <a:schemeClr val="lt1"/>
                </a:solidFill>
              </a:rPr>
              <a:t>Te lo pedimos Señor</a:t>
            </a: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456" name="Google Shape;456;p39"/>
          <p:cNvPicPr preferRelativeResize="0"/>
          <p:nvPr/>
        </p:nvPicPr>
        <p:blipFill rotWithShape="1">
          <a:blip r:embed="rId3">
            <a:alphaModFix/>
          </a:blip>
          <a:srcRect b="1218" l="2720" r="1475" t="1286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d9e348e1d2_0_120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Te ofrezco el blanco pan a Ti, Señor,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 en él, yo te doy, mi pobre corazón.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468" name="Google Shape;468;g3d9e348e1d2_0_12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d9e348e1d2_0_126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C</a:t>
            </a:r>
            <a:r>
              <a:rPr lang="en-CA" sz="8800">
                <a:solidFill>
                  <a:srgbClr val="143C64"/>
                </a:solidFill>
              </a:rPr>
              <a:t>onviértelo en tu cuerpo redentor.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¡Oh Dios! Por tu cruz y por mi salvación.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475" name="Google Shape;475;g3d9e348e1d2_0_12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d9e348e1d2_0_132"/>
          <p:cNvSpPr txBox="1"/>
          <p:nvPr/>
        </p:nvSpPr>
        <p:spPr>
          <a:xfrm>
            <a:off x="345650" y="651504"/>
            <a:ext cx="1148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¿</a:t>
            </a:r>
            <a:r>
              <a:rPr lang="en-CA" sz="8800">
                <a:solidFill>
                  <a:srgbClr val="143C64"/>
                </a:solidFill>
              </a:rPr>
              <a:t>Por qué no cree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el hombre en Ti,</a:t>
            </a:r>
            <a:endParaRPr sz="88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si Tú le das calor?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482" name="Google Shape;482;g3d9e348e1d2_0_13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d9e348e1d2_0_174"/>
          <p:cNvSpPr txBox="1"/>
          <p:nvPr/>
        </p:nvSpPr>
        <p:spPr>
          <a:xfrm>
            <a:off x="345650" y="651504"/>
            <a:ext cx="1148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Si hiciste el cielo, el mar y el sol</a:t>
            </a:r>
            <a:endParaRPr sz="88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tan solo por tu amor.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489" name="Google Shape;489;g3d9e348e1d2_0_17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9e348e1d2_0_18"/>
          <p:cNvSpPr txBox="1"/>
          <p:nvPr/>
        </p:nvSpPr>
        <p:spPr>
          <a:xfrm>
            <a:off x="345650" y="651504"/>
            <a:ext cx="114849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Solo tú nos puedes ayudar, tocando nuestro pobre corazón, para poder sentir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la necesidad de creer en Ti, Señor. Oh o-o-oh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128" name="Google Shape;128;g3d9e348e1d2_0_1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BÚSCALO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d9e348e1d2_0_138"/>
          <p:cNvSpPr txBox="1"/>
          <p:nvPr/>
        </p:nvSpPr>
        <p:spPr>
          <a:xfrm>
            <a:off x="345650" y="651504"/>
            <a:ext cx="11484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</a:t>
            </a:r>
            <a:r>
              <a:rPr lang="en-CA" sz="8800">
                <a:solidFill>
                  <a:srgbClr val="143C64"/>
                </a:solidFill>
              </a:rPr>
              <a:t>o creo en ti Señor.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Yo creo en Ti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496" name="Google Shape;496;g3d9e348e1d2_0_13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d9e348e1d2_0_144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Te ofrezco el vino de la vid, Señor.</a:t>
            </a:r>
            <a:endParaRPr sz="88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 en él, yo te doy, </a:t>
            </a:r>
            <a:br>
              <a:rPr lang="en-CA" sz="8800">
                <a:solidFill>
                  <a:srgbClr val="143C64"/>
                </a:solidFill>
              </a:rPr>
            </a:br>
            <a:r>
              <a:rPr lang="en-CA" sz="8800">
                <a:solidFill>
                  <a:srgbClr val="143C64"/>
                </a:solidFill>
              </a:rPr>
              <a:t>mi humilde trabajar.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503" name="Google Shape;503;g3d9e348e1d2_0_14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d9e348e1d2_0_150"/>
          <p:cNvSpPr txBox="1"/>
          <p:nvPr/>
        </p:nvSpPr>
        <p:spPr>
          <a:xfrm>
            <a:off x="345650" y="651504"/>
            <a:ext cx="114849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C</a:t>
            </a:r>
            <a:r>
              <a:rPr lang="en-CA" sz="8800">
                <a:solidFill>
                  <a:srgbClr val="143C64"/>
                </a:solidFill>
              </a:rPr>
              <a:t>onviértelo en tu sangre en el altar.</a:t>
            </a:r>
            <a:endParaRPr sz="88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¡Oh Dios! Porque Tú eres mi salvador.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510" name="Google Shape;510;g3d9e348e1d2_0_15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d9e348e1d2_0_156"/>
          <p:cNvSpPr txBox="1"/>
          <p:nvPr/>
        </p:nvSpPr>
        <p:spPr>
          <a:xfrm>
            <a:off x="345650" y="651504"/>
            <a:ext cx="1148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¿</a:t>
            </a:r>
            <a:r>
              <a:rPr lang="en-CA" sz="8800">
                <a:solidFill>
                  <a:srgbClr val="143C64"/>
                </a:solidFill>
              </a:rPr>
              <a:t>Por qué no espera el hombre en Ti?</a:t>
            </a:r>
            <a:endParaRPr sz="88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Si Tú le das calor.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517" name="Google Shape;517;g3d9e348e1d2_0_15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d9e348e1d2_0_162"/>
          <p:cNvSpPr txBox="1"/>
          <p:nvPr/>
        </p:nvSpPr>
        <p:spPr>
          <a:xfrm>
            <a:off x="345650" y="651504"/>
            <a:ext cx="1148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S</a:t>
            </a:r>
            <a:r>
              <a:rPr lang="en-CA" sz="8800">
                <a:solidFill>
                  <a:srgbClr val="143C64"/>
                </a:solidFill>
              </a:rPr>
              <a:t>i hiciste el cielo, el mar y el sol</a:t>
            </a:r>
            <a:endParaRPr sz="88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tan solo por tu amor.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524" name="Google Shape;524;g3d9e348e1d2_0_16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d9e348e1d2_0_168"/>
          <p:cNvSpPr txBox="1"/>
          <p:nvPr/>
        </p:nvSpPr>
        <p:spPr>
          <a:xfrm>
            <a:off x="345650" y="651504"/>
            <a:ext cx="11484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</a:t>
            </a:r>
            <a:r>
              <a:rPr lang="en-CA" sz="8800">
                <a:solidFill>
                  <a:srgbClr val="143C64"/>
                </a:solidFill>
              </a:rPr>
              <a:t>o espero en Ti Señor.</a:t>
            </a:r>
            <a:endParaRPr sz="88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8800">
                <a:solidFill>
                  <a:srgbClr val="143C64"/>
                </a:solidFill>
              </a:rPr>
              <a:t>Yo espero en Ti.</a:t>
            </a:r>
            <a:endParaRPr sz="8800">
              <a:solidFill>
                <a:srgbClr val="143C64"/>
              </a:solidFill>
            </a:endParaRPr>
          </a:p>
        </p:txBody>
      </p:sp>
      <p:sp>
        <p:nvSpPr>
          <p:cNvPr id="531" name="Google Shape;531;g3d9e348e1d2_0_16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TE OFREZCO EL BLANCO PAN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d9e348e1d2_0_180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Mientras tenga yo una voz para cantar, al Señor, entrego mi canción. </a:t>
            </a:r>
            <a:br>
              <a:rPr lang="en-CA" sz="6600">
                <a:solidFill>
                  <a:srgbClr val="143C64"/>
                </a:solidFill>
              </a:rPr>
            </a:br>
            <a:r>
              <a:rPr lang="en-CA" sz="6600">
                <a:solidFill>
                  <a:srgbClr val="143C64"/>
                </a:solidFill>
              </a:rPr>
              <a:t>Al salir el sol y al anochecer,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al Señor, por siempre alabaré.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555" name="Google Shape;555;g3d9e348e1d2_0_18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ES EL SEÑOR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9e348e1d2_0_24"/>
          <p:cNvSpPr txBox="1"/>
          <p:nvPr/>
        </p:nvSpPr>
        <p:spPr>
          <a:xfrm>
            <a:off x="345650" y="651504"/>
            <a:ext cx="114849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Cristo te ama en espíritu y verdad. Búscalo, búscalo. 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Y verás que al fin, la paz encontrarás y todo cambiará.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135" name="Google Shape;135;g3d9e348e1d2_0_2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BÚSCALO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d9e348e1d2_0_198"/>
          <p:cNvSpPr txBox="1"/>
          <p:nvPr/>
        </p:nvSpPr>
        <p:spPr>
          <a:xfrm>
            <a:off x="345650" y="651504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Santo es el Señor, Aleluya.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Hace maravillas en el mundo, hoy...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Santo, es el Señor, Aleluya.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Construyendo el reino de Él, estoy...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562" name="Google Shape;562;g3d9e348e1d2_0_19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ES EL SEÑOR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d9e348e1d2_0_204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Todos juntos, hoy, convertidos al Señor. Cantemos con gozo y con paz. Por su espíritu vamos sin temor. Buscando y sembrando la verdad.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569" name="Google Shape;569;g3d9e348e1d2_0_20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ES EL SEÑOR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d9e348e1d2_0_216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Cordero, Tú que quitas el pecado del mundo.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Tú que quitas el pecado del mundo.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Ten piedad.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581" name="Google Shape;581;g3d9e348e1d2_0_21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PAZ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d9e348e1d2_0_319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Cordero, Tú que quitas el pecado del mundo.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Tú que quitas el pecado del mundo.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Ten piedad.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588" name="Google Shape;588;g3d9e348e1d2_0_319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PAZ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d9e348e1d2_0_222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Cordero, Tú que quitas el pecado del mundo.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Tú que quitas el pecado el mundo.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Danos la Paz.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595" name="Google Shape;595;g3d9e348e1d2_0_22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PAZ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d9e348e1d2_0_228"/>
          <p:cNvSpPr txBox="1"/>
          <p:nvPr/>
        </p:nvSpPr>
        <p:spPr>
          <a:xfrm>
            <a:off x="345650" y="651504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Tan cerca de mí.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Que hasta lo puedo tocar.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Jesús esta aquí.</a:t>
            </a:r>
            <a:endParaRPr sz="7700">
              <a:solidFill>
                <a:srgbClr val="143C64"/>
              </a:solidFill>
            </a:endParaRPr>
          </a:p>
        </p:txBody>
      </p:sp>
      <p:sp>
        <p:nvSpPr>
          <p:cNvPr id="607" name="Google Shape;607;g3d9e348e1d2_0_22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TAN CERCA DE MÍ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d9e348e1d2_0_235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Míralo a tu lado por las calles, c</a:t>
            </a:r>
            <a:r>
              <a:rPr lang="en-CA" sz="6600">
                <a:solidFill>
                  <a:srgbClr val="143C64"/>
                </a:solidFill>
              </a:rPr>
              <a:t>aminando entre la multitud.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Muchos ciegos van sin quererlo ver.</a:t>
            </a:r>
            <a:endParaRPr sz="66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Llenos de ceguera espiritual.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614" name="Google Shape;614;g3d9e348e1d2_0_235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PAZ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d9e348e1d2_0_265"/>
          <p:cNvSpPr txBox="1"/>
          <p:nvPr/>
        </p:nvSpPr>
        <p:spPr>
          <a:xfrm>
            <a:off x="345650" y="651504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Tan cerca de mí.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Que hasta lo puedo tocar.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Jesús esta aquí.</a:t>
            </a:r>
            <a:endParaRPr sz="7700">
              <a:solidFill>
                <a:srgbClr val="143C64"/>
              </a:solidFill>
            </a:endParaRPr>
          </a:p>
        </p:txBody>
      </p:sp>
      <p:sp>
        <p:nvSpPr>
          <p:cNvPr id="621" name="Google Shape;621;g3d9e348e1d2_0_265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TAN CERCA DE MÍ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d9e348e1d2_0_253"/>
          <p:cNvSpPr txBox="1"/>
          <p:nvPr/>
        </p:nvSpPr>
        <p:spPr>
          <a:xfrm>
            <a:off x="345650" y="651504"/>
            <a:ext cx="11484900" cy="5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900">
                <a:solidFill>
                  <a:srgbClr val="143C64"/>
                </a:solidFill>
              </a:rPr>
              <a:t>Le hablaré muy quedo al oído. Le diré las cosas que hay en mí y que sólo a Él le interesarán.</a:t>
            </a:r>
            <a:endParaRPr sz="69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900">
                <a:solidFill>
                  <a:srgbClr val="143C64"/>
                </a:solidFill>
              </a:rPr>
              <a:t>Es más que un mito para mí.</a:t>
            </a:r>
            <a:endParaRPr sz="6900">
              <a:solidFill>
                <a:srgbClr val="143C64"/>
              </a:solidFill>
            </a:endParaRPr>
          </a:p>
        </p:txBody>
      </p:sp>
      <p:sp>
        <p:nvSpPr>
          <p:cNvPr id="628" name="Google Shape;628;g3d9e348e1d2_0_25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PAZ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d9e348e1d2_0_271"/>
          <p:cNvSpPr txBox="1"/>
          <p:nvPr/>
        </p:nvSpPr>
        <p:spPr>
          <a:xfrm>
            <a:off x="345650" y="651504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Tan cerca de mí.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Que hasta lo puedo tocar.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Jesús esta aquí.</a:t>
            </a:r>
            <a:endParaRPr sz="7700">
              <a:solidFill>
                <a:srgbClr val="143C64"/>
              </a:solidFill>
            </a:endParaRPr>
          </a:p>
        </p:txBody>
      </p:sp>
      <p:sp>
        <p:nvSpPr>
          <p:cNvPr id="635" name="Google Shape;635;g3d9e348e1d2_0_271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TAN CERCA DE MÍ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d9e348e1d2_0_259"/>
          <p:cNvSpPr txBox="1"/>
          <p:nvPr/>
        </p:nvSpPr>
        <p:spPr>
          <a:xfrm>
            <a:off x="345650" y="651504"/>
            <a:ext cx="11484900" cy="5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900">
                <a:solidFill>
                  <a:srgbClr val="143C64"/>
                </a:solidFill>
              </a:rPr>
              <a:t>No busques a Cristo en lo alto. Ni lo busques en la oscuridad. Muy dentro de ti, en tu corazón, puedes adorar a tu Señor.</a:t>
            </a:r>
            <a:endParaRPr sz="6900">
              <a:solidFill>
                <a:srgbClr val="143C64"/>
              </a:solidFill>
            </a:endParaRPr>
          </a:p>
        </p:txBody>
      </p:sp>
      <p:sp>
        <p:nvSpPr>
          <p:cNvPr id="642" name="Google Shape;642;g3d9e348e1d2_0_259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PAZ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d9e348e1d2_0_277"/>
          <p:cNvSpPr txBox="1"/>
          <p:nvPr/>
        </p:nvSpPr>
        <p:spPr>
          <a:xfrm>
            <a:off x="345650" y="651504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Tan cerca de mí.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Que hasta lo puedo tocar.</a:t>
            </a:r>
            <a:endParaRPr sz="77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700">
                <a:solidFill>
                  <a:srgbClr val="143C64"/>
                </a:solidFill>
              </a:rPr>
              <a:t>Jesús esta aquí.</a:t>
            </a:r>
            <a:endParaRPr sz="7700">
              <a:solidFill>
                <a:srgbClr val="143C64"/>
              </a:solidFill>
            </a:endParaRPr>
          </a:p>
        </p:txBody>
      </p:sp>
      <p:sp>
        <p:nvSpPr>
          <p:cNvPr id="649" name="Google Shape;649;g3d9e348e1d2_0_277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TAN CERCA DE MÍ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5"/>
          <p:cNvSpPr txBox="1"/>
          <p:nvPr/>
        </p:nvSpPr>
        <p:spPr>
          <a:xfrm>
            <a:off x="876300" y="713025"/>
            <a:ext cx="6626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Play"/>
              <a:buNone/>
            </a:pPr>
            <a:r>
              <a:rPr b="0" i="0" lang="en-CA" sz="67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ANUNCIOS PARROQUIALES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égaphone1 avec un remplissage uni" id="661" name="Google Shape;66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001" y="3303194"/>
            <a:ext cx="2662200" cy="26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db94886f07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668" name="Google Shape;668;g3db94886f07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7 de junio 12h30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Próxima misa en español.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Comida compartida.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Su ayuda es muy valiosa.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db94886f07_0_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675" name="Google Shape;675;g3db94886f07_0_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Sábados a las 4pm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Domingos a las 9am y a las 11am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francés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db94886f07_0_12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682" name="Google Shape;682;g3db94886f07_0_12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31 de mayo 1pm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español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Iglesia de Sainte-Martine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122 rue Saint-Joseph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Sainte-Martine J0S 1V0</a:t>
            </a:r>
            <a:endParaRPr/>
          </a:p>
        </p:txBody>
      </p:sp>
      <p:pic>
        <p:nvPicPr>
          <p:cNvPr id="683" name="Google Shape;683;g3db94886f07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9563" y="1704225"/>
            <a:ext cx="355282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db94886f07_0_1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690" name="Google Shape;690;g3db94886f07_0_1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24 de mayo 12m a 3pm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5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Almuerzo Multicultural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600">
                <a:latin typeface="Calibri"/>
                <a:ea typeface="Calibri"/>
                <a:cs typeface="Calibri"/>
                <a:sym typeface="Calibri"/>
              </a:rPr>
              <a:t>Iglesia OLPH</a:t>
            </a:r>
            <a:endParaRPr b="1" sz="5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600">
                <a:latin typeface="Calibri"/>
                <a:ea typeface="Calibri"/>
                <a:cs typeface="Calibri"/>
                <a:sym typeface="Calibri"/>
              </a:rPr>
              <a:t>295 Rue Mc Leod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600">
                <a:latin typeface="Calibri"/>
                <a:ea typeface="Calibri"/>
                <a:cs typeface="Calibri"/>
                <a:sym typeface="Calibri"/>
              </a:rPr>
              <a:t>Châteauguay J6J 2H8</a:t>
            </a:r>
            <a:endParaRPr sz="2400"/>
          </a:p>
        </p:txBody>
      </p:sp>
      <p:pic>
        <p:nvPicPr>
          <p:cNvPr id="691" name="Google Shape;691;g3db94886f07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922" y="2840398"/>
            <a:ext cx="5292225" cy="397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9e348e1d2_0_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d9e348e1d2_0_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g3db94886f0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g3db94886f07_0_2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699" name="Google Shape;699;g3db94886f07_0_26"/>
          <p:cNvSpPr txBox="1"/>
          <p:nvPr>
            <p:ph idx="1" type="body"/>
          </p:nvPr>
        </p:nvSpPr>
        <p:spPr>
          <a:xfrm>
            <a:off x="146097" y="2625657"/>
            <a:ext cx="60030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3900">
                <a:latin typeface="Calibri"/>
                <a:ea typeface="Calibri"/>
                <a:cs typeface="Calibri"/>
                <a:sym typeface="Calibri"/>
              </a:rPr>
              <a:t>Sábado </a:t>
            </a:r>
            <a:r>
              <a:rPr b="1" lang="en-CA" sz="3900">
                <a:latin typeface="Calibri"/>
                <a:ea typeface="Calibri"/>
                <a:cs typeface="Calibri"/>
                <a:sym typeface="Calibri"/>
              </a:rPr>
              <a:t>9 de mayo</a:t>
            </a:r>
            <a:r>
              <a:rPr lang="en-CA" sz="39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9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3900">
                <a:latin typeface="Calibri"/>
                <a:ea typeface="Calibri"/>
                <a:cs typeface="Calibri"/>
                <a:sym typeface="Calibri"/>
              </a:rPr>
              <a:t>SMDY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3300">
                <a:latin typeface="Calibri"/>
                <a:ea typeface="Calibri"/>
                <a:cs typeface="Calibri"/>
                <a:sym typeface="Calibri"/>
              </a:rPr>
              <a:t>5am - 3pm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b="1" lang="en-CA" sz="3300">
                <a:latin typeface="Calibri"/>
                <a:ea typeface="Calibri"/>
                <a:cs typeface="Calibri"/>
                <a:sym typeface="Calibri"/>
              </a:rPr>
              <a:t>10 à 12m en español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g3db94886f07_0_26"/>
          <p:cNvSpPr txBox="1"/>
          <p:nvPr>
            <p:ph idx="1" type="body"/>
          </p:nvPr>
        </p:nvSpPr>
        <p:spPr>
          <a:xfrm>
            <a:off x="8408946" y="3203483"/>
            <a:ext cx="35013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E5DFEB"/>
                </a:solidFill>
                <a:latin typeface="Caveat"/>
                <a:ea typeface="Caveat"/>
                <a:cs typeface="Caveat"/>
                <a:sym typeface="Caveat"/>
              </a:rPr>
              <a:t>1000 Ave Marías</a:t>
            </a:r>
            <a:endParaRPr sz="5400">
              <a:solidFill>
                <a:srgbClr val="E5DFE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D9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db94886f07_0_34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707" name="Google Shape;707;g3db94886f07_0_34"/>
          <p:cNvSpPr txBox="1"/>
          <p:nvPr>
            <p:ph idx="1" type="body"/>
          </p:nvPr>
        </p:nvSpPr>
        <p:spPr>
          <a:xfrm>
            <a:off x="4884325" y="1513350"/>
            <a:ext cx="6875400" cy="4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2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Sábado </a:t>
            </a:r>
            <a:r>
              <a:rPr b="1" lang="en-CA" sz="52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9 de mayo</a:t>
            </a:r>
            <a:r>
              <a:rPr lang="en-CA" sz="52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200">
              <a:solidFill>
                <a:srgbClr val="3149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52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SMDY</a:t>
            </a:r>
            <a:endParaRPr sz="5200">
              <a:solidFill>
                <a:srgbClr val="3149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46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5am-3pm</a:t>
            </a:r>
            <a:endParaRPr sz="4600">
              <a:solidFill>
                <a:srgbClr val="3149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314941"/>
              </a:buClr>
              <a:buSzPts val="4600"/>
              <a:buFont typeface="Calibri"/>
              <a:buChar char="•"/>
            </a:pPr>
            <a:r>
              <a:rPr lang="en-CA" sz="46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5am a 10 am en francés</a:t>
            </a:r>
            <a:endParaRPr sz="4600">
              <a:solidFill>
                <a:srgbClr val="3149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4941"/>
              </a:buClr>
              <a:buSzPts val="4600"/>
              <a:buFont typeface="Calibri"/>
              <a:buChar char="•"/>
            </a:pPr>
            <a:r>
              <a:rPr b="1" lang="en-CA" sz="46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10am a 12m en español</a:t>
            </a:r>
            <a:endParaRPr b="1" sz="4600">
              <a:solidFill>
                <a:srgbClr val="3149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4941"/>
              </a:buClr>
              <a:buSzPts val="4600"/>
              <a:buFont typeface="Calibri"/>
              <a:buChar char="•"/>
            </a:pPr>
            <a:r>
              <a:rPr lang="en-CA" sz="46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12am a 1pm en francés</a:t>
            </a:r>
            <a:endParaRPr sz="4600">
              <a:solidFill>
                <a:srgbClr val="3149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4941"/>
              </a:buClr>
              <a:buSzPts val="4600"/>
              <a:buFont typeface="Calibri"/>
              <a:buChar char="•"/>
            </a:pPr>
            <a:r>
              <a:rPr lang="en-CA" sz="4600">
                <a:solidFill>
                  <a:srgbClr val="314941"/>
                </a:solidFill>
                <a:latin typeface="Calibri"/>
                <a:ea typeface="Calibri"/>
                <a:cs typeface="Calibri"/>
                <a:sym typeface="Calibri"/>
              </a:rPr>
              <a:t>1pm a 3pm en inglés</a:t>
            </a:r>
            <a:endParaRPr sz="4600">
              <a:solidFill>
                <a:srgbClr val="3149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3db94886f07_0_34"/>
          <p:cNvSpPr txBox="1"/>
          <p:nvPr>
            <p:ph idx="1" type="body"/>
          </p:nvPr>
        </p:nvSpPr>
        <p:spPr>
          <a:xfrm>
            <a:off x="4991225" y="185250"/>
            <a:ext cx="66459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b="1" lang="en-CA" sz="6300">
                <a:solidFill>
                  <a:srgbClr val="B0545A"/>
                </a:solidFill>
                <a:latin typeface="Calibri"/>
                <a:ea typeface="Calibri"/>
                <a:cs typeface="Calibri"/>
                <a:sym typeface="Calibri"/>
              </a:rPr>
              <a:t>1000 Ave Marías</a:t>
            </a:r>
            <a:endParaRPr b="1" sz="5700">
              <a:solidFill>
                <a:srgbClr val="B054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Google Shape;709;g3db94886f07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580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db94886f07_0_42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716" name="Google Shape;716;g3db94886f07_0_42"/>
          <p:cNvSpPr txBox="1"/>
          <p:nvPr>
            <p:ph idx="1" type="body"/>
          </p:nvPr>
        </p:nvSpPr>
        <p:spPr>
          <a:xfrm>
            <a:off x="359725" y="542250"/>
            <a:ext cx="68025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¿Desea recibir a 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Virgen peregrina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en su hogar?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Contactar a Mirna Bonilla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</p:txBody>
      </p:sp>
      <p:pic>
        <p:nvPicPr>
          <p:cNvPr descr="La imagen de la Virgen de Guadalupe: un caso inexplicable - Luis Maram" id="717" name="Google Shape;717;g3db94886f07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0075" y="854451"/>
            <a:ext cx="3890350" cy="5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d9e348e1d2_0_283"/>
          <p:cNvSpPr txBox="1"/>
          <p:nvPr/>
        </p:nvSpPr>
        <p:spPr>
          <a:xfrm>
            <a:off x="345650" y="651504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000">
                <a:solidFill>
                  <a:srgbClr val="143C64"/>
                </a:solidFill>
              </a:rPr>
              <a:t>Cuantas veces siendo niño te recé. Con mis besos, te decía que te amaba.</a:t>
            </a:r>
            <a:endParaRPr sz="60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000">
                <a:solidFill>
                  <a:srgbClr val="143C64"/>
                </a:solidFill>
              </a:rPr>
              <a:t>Poco a poco, con el tiempo, alejándome de ti. Por caminos que se alejan, me perdí.</a:t>
            </a:r>
            <a:endParaRPr sz="6000">
              <a:solidFill>
                <a:srgbClr val="143C64"/>
              </a:solidFill>
            </a:endParaRPr>
          </a:p>
        </p:txBody>
      </p:sp>
      <p:sp>
        <p:nvSpPr>
          <p:cNvPr id="729" name="Google Shape;729;g3d9e348e1d2_0_28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HOY HE VUELTO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d9e348e1d2_0_289"/>
          <p:cNvSpPr txBox="1"/>
          <p:nvPr/>
        </p:nvSpPr>
        <p:spPr>
          <a:xfrm>
            <a:off x="345650" y="651504"/>
            <a:ext cx="114849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Hoy he vuelto madre a recordar, cuantas cosas dije ante tu altar. </a:t>
            </a:r>
            <a:br>
              <a:rPr lang="en-CA" sz="6300">
                <a:solidFill>
                  <a:srgbClr val="143C64"/>
                </a:solidFill>
              </a:rPr>
            </a:br>
            <a:r>
              <a:rPr lang="en-CA" sz="6300">
                <a:solidFill>
                  <a:srgbClr val="143C64"/>
                </a:solidFill>
              </a:rPr>
              <a:t>Y al mirarte, puedo comprender que una madre no se cansa de esperar.</a:t>
            </a:r>
            <a:endParaRPr sz="6300">
              <a:solidFill>
                <a:srgbClr val="143C64"/>
              </a:solidFill>
            </a:endParaRPr>
          </a:p>
        </p:txBody>
      </p:sp>
      <p:sp>
        <p:nvSpPr>
          <p:cNvPr id="736" name="Google Shape;736;g3d9e348e1d2_0_289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HOY HE VUELTO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d9e348e1d2_0_295"/>
          <p:cNvSpPr txBox="1"/>
          <p:nvPr/>
        </p:nvSpPr>
        <p:spPr>
          <a:xfrm>
            <a:off x="345650" y="651504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000">
                <a:solidFill>
                  <a:srgbClr val="143C64"/>
                </a:solidFill>
              </a:rPr>
              <a:t>Al regreso me encendías una luz. Sonriendo, desde lejos, me esperabas.</a:t>
            </a:r>
            <a:endParaRPr sz="60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000">
                <a:solidFill>
                  <a:srgbClr val="143C64"/>
                </a:solidFill>
              </a:rPr>
              <a:t>En la mesa, la comida aún caliente y el mantel. Y tu abrazo es mi alegría de volver.</a:t>
            </a:r>
            <a:endParaRPr sz="6000">
              <a:solidFill>
                <a:srgbClr val="143C64"/>
              </a:solidFill>
            </a:endParaRPr>
          </a:p>
        </p:txBody>
      </p:sp>
      <p:sp>
        <p:nvSpPr>
          <p:cNvPr id="743" name="Google Shape;743;g3d9e348e1d2_0_295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HOY HE VUELTO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d9e348e1d2_0_307"/>
          <p:cNvSpPr txBox="1"/>
          <p:nvPr/>
        </p:nvSpPr>
        <p:spPr>
          <a:xfrm>
            <a:off x="345650" y="651504"/>
            <a:ext cx="114849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Hoy he vuelto madre a recordar, cuantas cosas dije ante tu altar. </a:t>
            </a:r>
            <a:br>
              <a:rPr lang="en-CA" sz="6300">
                <a:solidFill>
                  <a:srgbClr val="143C64"/>
                </a:solidFill>
              </a:rPr>
            </a:br>
            <a:r>
              <a:rPr lang="en-CA" sz="6300">
                <a:solidFill>
                  <a:srgbClr val="143C64"/>
                </a:solidFill>
              </a:rPr>
              <a:t>Y al mirarte, puedo comprender que una madre no se cansa de esperar.</a:t>
            </a:r>
            <a:endParaRPr sz="6300">
              <a:solidFill>
                <a:srgbClr val="143C64"/>
              </a:solidFill>
            </a:endParaRPr>
          </a:p>
        </p:txBody>
      </p:sp>
      <p:sp>
        <p:nvSpPr>
          <p:cNvPr id="750" name="Google Shape;750;g3d9e348e1d2_0_307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HOY HE VUELTO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d9e348e1d2_0_301"/>
          <p:cNvSpPr txBox="1"/>
          <p:nvPr/>
        </p:nvSpPr>
        <p:spPr>
          <a:xfrm>
            <a:off x="345650" y="651504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000">
                <a:solidFill>
                  <a:srgbClr val="143C64"/>
                </a:solidFill>
              </a:rPr>
              <a:t>Aunque el hijo se alejara del hogar, una madre siempre espera su regreso.</a:t>
            </a:r>
            <a:endParaRPr sz="60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000">
                <a:solidFill>
                  <a:srgbClr val="143C64"/>
                </a:solidFill>
              </a:rPr>
              <a:t>El regalo más hermoso que a los hijos da el Señor, es su madre y el milagro de su amor.</a:t>
            </a:r>
            <a:endParaRPr sz="6000">
              <a:solidFill>
                <a:srgbClr val="143C64"/>
              </a:solidFill>
            </a:endParaRPr>
          </a:p>
        </p:txBody>
      </p:sp>
      <p:sp>
        <p:nvSpPr>
          <p:cNvPr id="757" name="Google Shape;757;g3d9e348e1d2_0_301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HOY HE VUELTO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d9e348e1d2_0_313"/>
          <p:cNvSpPr txBox="1"/>
          <p:nvPr/>
        </p:nvSpPr>
        <p:spPr>
          <a:xfrm>
            <a:off x="345650" y="651504"/>
            <a:ext cx="114849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Hoy he vuelto madre a recordar, cuantas cosas dije ante tu altar. </a:t>
            </a:r>
            <a:br>
              <a:rPr lang="en-CA" sz="6300">
                <a:solidFill>
                  <a:srgbClr val="143C64"/>
                </a:solidFill>
              </a:rPr>
            </a:br>
            <a:r>
              <a:rPr lang="en-CA" sz="6300">
                <a:solidFill>
                  <a:srgbClr val="143C64"/>
                </a:solidFill>
              </a:rPr>
              <a:t>Y al mirarte, puedo comprender que una madre no se cansa de esperar.</a:t>
            </a:r>
            <a:endParaRPr sz="6300">
              <a:solidFill>
                <a:srgbClr val="143C64"/>
              </a:solidFill>
            </a:endParaRPr>
          </a:p>
        </p:txBody>
      </p:sp>
      <p:sp>
        <p:nvSpPr>
          <p:cNvPr id="764" name="Google Shape;764;g3d9e348e1d2_0_3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HOY HE VUELTO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