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y="6858000" cx="12192000"/>
  <p:notesSz cx="6858000" cy="9144000"/>
  <p:embeddedFontLst>
    <p:embeddedFont>
      <p:font typeface="Play"/>
      <p:regular r:id="rId88"/>
      <p:bold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0" roundtripDataSignature="AMtx7mhZRaXifRuYeDy7qmyRErOG7AN8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42" Type="http://schemas.openxmlformats.org/officeDocument/2006/relationships/slide" Target="slides/slide38.xml"/><Relationship Id="rId86" Type="http://schemas.openxmlformats.org/officeDocument/2006/relationships/slide" Target="slides/slide82.xml"/><Relationship Id="rId41" Type="http://schemas.openxmlformats.org/officeDocument/2006/relationships/slide" Target="slides/slide37.xml"/><Relationship Id="rId85" Type="http://schemas.openxmlformats.org/officeDocument/2006/relationships/slide" Target="slides/slide81.xml"/><Relationship Id="rId44" Type="http://schemas.openxmlformats.org/officeDocument/2006/relationships/slide" Target="slides/slide40.xml"/><Relationship Id="rId88" Type="http://schemas.openxmlformats.org/officeDocument/2006/relationships/font" Target="fonts/Play-regular.fntdata"/><Relationship Id="rId43" Type="http://schemas.openxmlformats.org/officeDocument/2006/relationships/slide" Target="slides/slide39.xml"/><Relationship Id="rId87" Type="http://schemas.openxmlformats.org/officeDocument/2006/relationships/slide" Target="slides/slide8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Play-bold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0" Type="http://customschemas.google.com/relationships/presentationmetadata" Target="meta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45" name="Google Shape;14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0" name="Google Shape;1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2" name="Google Shape;17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86" name="Google Shape;1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8c92e0bb3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48c92e0bb3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8c92e0bb3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48c92e0bb3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8c92e0bb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48c92e0bb3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8c92e0bb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48c92e0bb3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8c92e0bb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48c92e0bb3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8c92e0bb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48c92e0bb3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8c92e0bb3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48c92e0bb3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8c92e0bb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348c92e0bb3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8c92e0bb3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48c92e0bb3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8c92e0bb3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48c92e0bb3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56" name="Google Shape;2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61" name="Google Shape;2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8c92e0b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348c92e0b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269" name="Google Shape;26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277" name="Google Shape;277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285" name="Google Shape;28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8c92e0bb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348c92e0bb3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8c92e0bb3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48c92e0bb3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02" name="Google Shape;302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07" name="Google Shape;30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16" name="Google Shape;31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1" name="Google Shape;32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9" name="Google Shape;32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8c92e0bb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48c92e0bb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6" name="Google Shape;33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3" name="Google Shape;34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0" name="Google Shape;35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7" name="Google Shape;35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64" name="Google Shape;36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1" name="Google Shape;37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78" name="Google Shape;37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85" name="Google Shape;385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2" name="Google Shape;39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99" name="Google Shape;399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8c92e0b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48c92e0b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6" name="Google Shape;406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3" name="Google Shape;41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0" name="Google Shape;42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7" name="Google Shape;427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434" name="Google Shape;434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439" name="Google Shape;439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447" name="Google Shape;447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48c92e0bb3_0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g348c92e0bb3_0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48c92e0bb3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348c92e0bb3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48c92e0bb3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g348c92e0bb3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8c92e0bb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48c92e0bb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470" name="Google Shape;470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482" name="Google Shape;482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48c92e0bb3_0_4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g348c92e0bb3_0_4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48c92e0bb3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348c92e0bb3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499" name="Google Shape;499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48c92e0bb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3" name="Google Shape;503;g348c92e0bb3_0_5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48c92e0bb3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9" name="Google Shape;509;g348c92e0bb3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48c92e0bb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5" name="Google Shape;515;g348c92e0bb3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48c92e0bb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1" name="Google Shape;521;g348c92e0bb3_0_5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8c92e0bb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48c92e0bb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528" name="Google Shape;52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48c92e0bb3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2" name="Google Shape;532;g348c92e0bb3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48c92e0bb3_0_6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g348c92e0bb3_0_6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48c92e0bb3_0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4" name="Google Shape;544;g348c92e0bb3_0_6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48c92e0bb3_0_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g348c92e0bb3_0_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557" name="Google Shape;557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562" name="Google Shape;562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48c92e0bb3_0_7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g348c92e0bb3_0_7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48c92e0bb3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348c92e0bb3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48c92e0bb3_0_7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g348c92e0bb3_0_7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8c92e0bb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48c92e0bb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48c92e0bb3_0_7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g348c92e0bb3_0_7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48c92e0bb3_0_7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g348c92e0bb3_0_7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48c92e0bb3_0_7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g348c92e0bb3_0_7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603" name="Google Shape;603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8c92e0bb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48c92e0bb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408524" y="4985650"/>
            <a:ext cx="80340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48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r>
              <a:rPr b="0" i="0" lang="en-CA" sz="48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de </a:t>
            </a:r>
            <a:r>
              <a:rPr lang="en-CA" sz="48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septiembre </a:t>
            </a:r>
            <a:r>
              <a:rPr b="0" i="0" lang="en-CA" sz="48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del 2025</a:t>
            </a:r>
            <a:endParaRPr b="0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518934" y="2591792"/>
            <a:ext cx="996038" cy="1889167"/>
            <a:chOff x="4251586" y="496673"/>
            <a:chExt cx="433955" cy="823080"/>
          </a:xfrm>
        </p:grpSpPr>
        <p:sp>
          <p:nvSpPr>
            <p:cNvPr id="91" name="Google Shape;91;p1"/>
            <p:cNvSpPr/>
            <p:nvPr/>
          </p:nvSpPr>
          <p:spPr>
            <a:xfrm>
              <a:off x="4416287" y="496673"/>
              <a:ext cx="104552" cy="82308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5400000">
              <a:off x="4416765" y="532502"/>
              <a:ext cx="103596" cy="433955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518925" y="0"/>
            <a:ext cx="8299500" cy="19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48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Vigésimo </a:t>
            </a:r>
            <a:r>
              <a:rPr lang="en-CA" sz="48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tercer </a:t>
            </a:r>
            <a:r>
              <a:rPr b="0" i="0" lang="en-CA" sz="48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domingo del Tiempo ordinario</a:t>
            </a:r>
            <a:endParaRPr b="0" i="0" sz="48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194100" y="4985650"/>
            <a:ext cx="24270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48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Ciclo C </a:t>
            </a:r>
            <a:endParaRPr b="0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/>
        </p:nvSpPr>
        <p:spPr>
          <a:xfrm>
            <a:off x="345647" y="651493"/>
            <a:ext cx="114849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7601" y="1058516"/>
            <a:ext cx="4343475" cy="3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8c92e0bb3_0_1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KYRIE</a:t>
            </a:r>
            <a:endParaRPr/>
          </a:p>
        </p:txBody>
      </p:sp>
      <p:sp>
        <p:nvSpPr>
          <p:cNvPr id="193" name="Google Shape;193;g348c92e0bb3_0_1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ten piedad de nosotros. 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8c92e0bb3_0_1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48c92e0bb3_0_1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Gloria a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en el cielo</a:t>
            </a:r>
            <a:endParaRPr sz="8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y en la tierra paz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 los hombres que ama el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8c92e0bb3_0_1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48c92e0bb3_0_1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Por tu inmensa gloria te alabamos,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bendecimos,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 adoramos,</a:t>
            </a:r>
            <a:endParaRPr sz="8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8c92e0bb3_0_2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48c92e0bb3_0_2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glorificamos,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te damos gracias,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Rey celestial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3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 todopoderoso</a:t>
            </a:r>
            <a:r>
              <a:rPr lang="en-CA" sz="8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8c92e0bb3_0_2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48c92e0bb3_0_2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3023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Hijo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único,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Señor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del Padre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8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8c92e0bb3_0_2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48c92e0bb3_0_2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br>
              <a:rPr lang="en-CA" sz="86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8c92e0bb3_0_2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48c92e0bb3_0_2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que quitas el pecado del mundo, 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600">
                <a:latin typeface="Calibri"/>
                <a:ea typeface="Calibri"/>
                <a:cs typeface="Calibri"/>
                <a:sym typeface="Calibri"/>
              </a:rPr>
              <a:t>atiende nuestra súplica.</a:t>
            </a:r>
            <a:endParaRPr sz="8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8c92e0bb3_0_2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48c92e0bb3_0_2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que estás sentado a la derecha del Padre,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8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8c92e0bb3_0_2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48c92e0bb3_0_2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741"/>
              <a:buNone/>
            </a:pP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Porque 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eres santo.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Señor.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Sólo </a:t>
            </a: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Tú Altísimo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CA" sz="8816">
                <a:latin typeface="Calibri"/>
                <a:ea typeface="Calibri"/>
                <a:cs typeface="Calibri"/>
                <a:sym typeface="Calibri"/>
              </a:rPr>
            </a:br>
            <a:r>
              <a:rPr lang="en-CA" sz="8816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CA" sz="8816">
                <a:latin typeface="Calibri"/>
                <a:ea typeface="Calibri"/>
                <a:cs typeface="Calibri"/>
                <a:sym typeface="Calibri"/>
              </a:rPr>
              <a:t>.</a:t>
            </a:r>
            <a:endParaRPr sz="8816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8c92e0bb3_0_2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GLORIA AL SEÑOR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48c92e0bb3_0_2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Espíritu Santo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84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en la gloria de </a:t>
            </a:r>
            <a:r>
              <a:rPr lang="en-CA" sz="8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Dios Padre</a:t>
            </a: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8000"/>
              <a:buNone/>
            </a:pPr>
            <a:r>
              <a:rPr lang="en-CA" sz="8400">
                <a:latin typeface="Calibri"/>
                <a:ea typeface="Calibri"/>
                <a:cs typeface="Calibri"/>
                <a:sym typeface="Calibri"/>
              </a:rPr>
              <a:t>Amén.</a:t>
            </a:r>
            <a:endParaRPr sz="8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63" name="Google Shape;263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Sabiduría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1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8c92e0bb3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05" name="Google Shape;105;g348c92e0bb3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 sz="8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71" name="Google Shape;271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/>
          <p:nvPr/>
        </p:nvSpPr>
        <p:spPr>
          <a:xfrm>
            <a:off x="1011163" y="1279765"/>
            <a:ext cx="99567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89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Tú eres, Señor, </a:t>
            </a:r>
            <a:b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7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nuestro refugio</a:t>
            </a:r>
            <a:endParaRPr b="0" i="1" sz="115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79" name="Google Shape;279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Filemón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9-10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8c92e0bb3_0_3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</a:t>
            </a:r>
            <a:endParaRPr/>
          </a:p>
        </p:txBody>
      </p:sp>
      <p:sp>
        <p:nvSpPr>
          <p:cNvPr id="292" name="Google Shape;292;g348c92e0bb3_0_3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br>
              <a:rPr lang="en-CA" sz="8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8c92e0bb3_0_3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ALELUYA</a:t>
            </a:r>
            <a:endParaRPr/>
          </a:p>
        </p:txBody>
      </p:sp>
      <p:sp>
        <p:nvSpPr>
          <p:cNvPr id="298" name="Google Shape;298;g348c92e0bb3_0_3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ALELUYA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8000">
                <a:latin typeface="Calibri"/>
                <a:ea typeface="Calibri"/>
                <a:cs typeface="Calibri"/>
                <a:sym typeface="Calibri"/>
              </a:rPr>
              <a:t>(2v)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09" name="Google Shape;309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L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ucas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25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8c92e0bb3_0_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1" name="Google Shape;111;g348c92e0bb3_0_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hicistes los cielos.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Lo llenas de estrellas,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de luz y calor.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Tú pintastes la aurora,</a:t>
            </a:r>
            <a:endParaRPr sz="238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</a:pP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Hicistes las nubes, </a:t>
            </a:r>
            <a:br>
              <a:rPr lang="en-CA" sz="612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20">
                <a:latin typeface="Calibri"/>
                <a:ea typeface="Calibri"/>
                <a:cs typeface="Calibri"/>
                <a:sym typeface="Calibri"/>
              </a:rPr>
              <a:t>las puestas de sol.</a:t>
            </a:r>
            <a:endParaRPr sz="238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8c92e0bb3_0_1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17" name="Google Shape;117;g348c92e0bb3_0_1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1" lang="en-CA" sz="6600">
                <a:solidFill>
                  <a:schemeClr val="lt1"/>
                </a:solidFill>
              </a:rPr>
              <a:t>Escúchanos, Padre</a:t>
            </a: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443" name="Google Shape;443;p39"/>
          <p:cNvPicPr preferRelativeResize="0"/>
          <p:nvPr/>
        </p:nvPicPr>
        <p:blipFill rotWithShape="1">
          <a:blip r:embed="rId3">
            <a:alphaModFix/>
          </a:blip>
          <a:srcRect b="1217" l="2719" r="1475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48c92e0bb3_0_39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54" name="Google Shape;454;g348c92e0bb3_0_39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reunido junto a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invitado a estar con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142"/>
              <a:buNone/>
            </a:pP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En su mesa hay amor, la promesa del perdón.</a:t>
            </a:r>
            <a:br>
              <a:rPr lang="en-CA" sz="7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Y en el vino y pan, su corazón. 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48c92e0bb3_0_40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0" name="Google Shape;460;g348c92e0bb3_0_40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Cuando,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tu voz llega en silencio a mi </a:t>
            </a:r>
            <a:br>
              <a:rPr lang="en-CA" sz="72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y mis hermanos me hablan de Ti, sé que a mi lado estás.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Te sientas junto a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Acoges mi vida y mi oración</a:t>
            </a: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48c92e0bb3_0_40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EN SU MESA HAY AMOR</a:t>
            </a:r>
            <a:endParaRPr/>
          </a:p>
        </p:txBody>
      </p:sp>
      <p:sp>
        <p:nvSpPr>
          <p:cNvPr id="466" name="Google Shape;466;g348c92e0bb3_0_40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reunido junto a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 nos ha invitado a estar con Él.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142"/>
              <a:buNone/>
            </a:pP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En su mesa hay amor, la promesa del perdón. </a:t>
            </a:r>
            <a:br>
              <a:rPr lang="en-CA" sz="7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7000">
                <a:latin typeface="Calibri"/>
                <a:ea typeface="Calibri"/>
                <a:cs typeface="Calibri"/>
                <a:sym typeface="Calibri"/>
              </a:rPr>
              <a:t>Y en el vino y pan, su corazón.(2v)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8c92e0bb3_0_1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23" name="Google Shape;123;g348c92e0bb3_0_1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 creastes la risa,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paz y la dicha,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la felicidad.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Tú, al darnos la vida,                 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nos das tus riquezas, </a:t>
            </a:r>
            <a:br>
              <a:rPr lang="en-CA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tu eterna amistad.</a:t>
            </a:r>
            <a:endParaRPr sz="6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48c92e0bb3_0_4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89" name="Google Shape;489;g348c92e0bb3_0_4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SANTO, SANTO, SANTO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ES 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 DIOS 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DEL UNIVERSO.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LLENOS ESTÁN EL CIELO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LA TIERRA DE TU GLORIA.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8c92e0bb3_0_49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SANTO SINAI</a:t>
            </a:r>
            <a:endParaRPr/>
          </a:p>
        </p:txBody>
      </p:sp>
      <p:sp>
        <p:nvSpPr>
          <p:cNvPr id="495" name="Google Shape;495;g348c92e0bb3_0_49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BENDITO EL QUE VIENE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EN EL NOMBRE DEL </a:t>
            </a:r>
            <a:r>
              <a:rPr lang="en-CA" sz="7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2563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HOSANNA EN EL CIELO.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48c92e0bb3_0_5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06" name="Google Shape;506;g348c92e0bb3_0_5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48c92e0bb3_0_5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2" name="Google Shape;512;g348c92e0bb3_0_5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 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ten piedad de nosotros.</a:t>
            </a:r>
            <a:endParaRPr sz="9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48c92e0bb3_0_5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18" name="Google Shape;518;g348c92e0bb3_0_5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Cordero de Dios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que quitas el pecado </a:t>
            </a:r>
            <a:br>
              <a:rPr lang="en-CA" sz="90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del mundo,</a:t>
            </a:r>
            <a:endParaRPr sz="9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9000">
                <a:latin typeface="Calibri"/>
                <a:ea typeface="Calibri"/>
                <a:cs typeface="Calibri"/>
                <a:sym typeface="Calibri"/>
              </a:rPr>
              <a:t>danos la paz.</a:t>
            </a:r>
            <a:endParaRPr sz="9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48c92e0bb3_0_5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CORDERO DE DIOS SINAI</a:t>
            </a:r>
            <a:endParaRPr/>
          </a:p>
        </p:txBody>
      </p:sp>
      <p:sp>
        <p:nvSpPr>
          <p:cNvPr id="524" name="Google Shape;524;g348c92e0bb3_0_585"/>
          <p:cNvSpPr txBox="1"/>
          <p:nvPr>
            <p:ph idx="1" type="body"/>
          </p:nvPr>
        </p:nvSpPr>
        <p:spPr>
          <a:xfrm>
            <a:off x="222325" y="542250"/>
            <a:ext cx="116649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DANOS LA PAZ, DANOS LA PAZ.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8c92e0bb3_0_2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29" name="Google Shape;129;g348c92e0bb3_0_2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48c92e0bb3_0_6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35" name="Google Shape;535;g348c92e0bb3_0_6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te recibo,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algo grande pasa en mí.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Cada vez que estoy contigo, 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, me acerco un poco más a Ti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48c92e0bb3_0_6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1" name="Google Shape;541;g348c92e0bb3_0_6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Porque en la hostia estás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verdad.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 aquí.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Estoy a un paso del cielo, sí.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48c92e0bb3_0_6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47" name="Google Shape;547;g348c92e0bb3_0_6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De tanto amor te entregarás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la cruz y en el altar.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cuerpo está. Tu sangre das.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Tu alma y tu divinidad.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escondido en un pan.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48c92e0bb3_0_6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CADA VEZ QUE TE RECIBO</a:t>
            </a:r>
            <a:endParaRPr/>
          </a:p>
        </p:txBody>
      </p:sp>
      <p:sp>
        <p:nvSpPr>
          <p:cNvPr id="553" name="Google Shape;553;g348c92e0bb3_0_6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Al comulgar me abrazará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Santa Trinidad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Me inundará. Me amará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con su alma y su divinidad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CA" sz="72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CA" sz="7200">
                <a:latin typeface="Calibri"/>
                <a:ea typeface="Calibri"/>
                <a:cs typeface="Calibri"/>
                <a:sym typeface="Calibri"/>
              </a:rPr>
              <a:t>para mí en el pan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48c92e0bb3_0_76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69" name="Google Shape;569;g348c92e0bb3_0_76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, toma mi vida nueva.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Antes de que la espera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desgaste años en mi.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Estoy dispuesto a lo que quieras. No importa lo que sea. Tú llámame a servir.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48c92e0bb3_0_76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75" name="Google Shape;575;g348c92e0bb3_0_76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48c92e0bb3_0_77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1" name="Google Shape;581;g348c92e0bb3_0_77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 doy mi corazón sincero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para gritar sin miedo tu grandeza </a:t>
            </a:r>
            <a:r>
              <a:rPr lang="en-CA" sz="7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Tendré mis manos sin cansancio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tu historia entre mis labios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076"/>
              <a:buNone/>
            </a:pPr>
            <a:r>
              <a:rPr lang="en-CA" sz="7800">
                <a:latin typeface="Calibri"/>
                <a:ea typeface="Calibri"/>
                <a:cs typeface="Calibri"/>
                <a:sym typeface="Calibri"/>
              </a:rPr>
              <a:t>y fuerza en la oración.</a:t>
            </a:r>
            <a:endParaRPr sz="7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8c92e0bb3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35" name="Google Shape;135;g348c92e0bb3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a tu madre,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nos diste tu cuerpo,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tu sangre es majar.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Tú nos diste esperanza,                 </a:t>
            </a:r>
            <a:endParaRPr sz="6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</a:pP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la fe y nos hicistes, </a:t>
            </a:r>
            <a:br>
              <a:rPr lang="en-CA" sz="6100">
                <a:latin typeface="Calibri"/>
                <a:ea typeface="Calibri"/>
                <a:cs typeface="Calibri"/>
                <a:sym typeface="Calibri"/>
              </a:rPr>
            </a:br>
            <a:r>
              <a:rPr lang="en-CA" sz="6100">
                <a:latin typeface="Calibri"/>
                <a:ea typeface="Calibri"/>
                <a:cs typeface="Calibri"/>
                <a:sym typeface="Calibri"/>
              </a:rPr>
              <a:t>capaces de amar.</a:t>
            </a:r>
            <a:endParaRPr sz="61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48c92e0bb3_0_77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87" name="Google Shape;587;g348c92e0bb3_0_77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48c92e0bb3_0_78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93" name="Google Shape;593;g348c92e0bb3_0_78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Y así en marcha iré cantando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por pueblos predicando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lo bello que es tu amor.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Señor </a:t>
            </a: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tengo alma misionera.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Condúceme a la tierra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800">
                <a:latin typeface="Calibri"/>
                <a:ea typeface="Calibri"/>
                <a:cs typeface="Calibri"/>
                <a:sym typeface="Calibri"/>
              </a:rPr>
              <a:t>que tenga sed de Ti.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48c92e0bb3_0_78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ALMA MISIONERA</a:t>
            </a:r>
            <a:endParaRPr/>
          </a:p>
        </p:txBody>
      </p:sp>
      <p:sp>
        <p:nvSpPr>
          <p:cNvPr id="599" name="Google Shape;599;g348c92e0bb3_0_78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Llévame donde los hombres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tus palabras.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Necesiten mis ganas de vivir.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esperanza.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Donde falte la alegría.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CA" sz="6500">
                <a:latin typeface="Calibri"/>
                <a:ea typeface="Calibri"/>
                <a:cs typeface="Calibri"/>
                <a:sym typeface="Calibri"/>
              </a:rPr>
              <a:t>Simplemente  por no saber de Ti.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8c92e0bb3_0_3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VENIMOS HOY A TU ALTAR</a:t>
            </a:r>
            <a:endParaRPr/>
          </a:p>
        </p:txBody>
      </p:sp>
      <p:sp>
        <p:nvSpPr>
          <p:cNvPr id="141" name="Google Shape;141;g348c92e0bb3_0_3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Venimos hoy a tu altar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a cantarte Señor,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pues Tú eres la alegría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CA" sz="8800">
                <a:latin typeface="Calibri"/>
                <a:ea typeface="Calibri"/>
                <a:cs typeface="Calibri"/>
                <a:sym typeface="Calibri"/>
              </a:rPr>
              <a:t>de nuestro corazón.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