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</p:sldIdLst>
  <p:sldSz cy="6858000" cx="12192000"/>
  <p:notesSz cx="6858000" cy="9144000"/>
  <p:embeddedFontLst>
    <p:embeddedFont>
      <p:font typeface="Play"/>
      <p:regular r:id="rId119"/>
      <p:bold r:id="rId1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1" roundtripDataSignature="AMtx7midJ61fTPWj+3n3Rf9je3WKMdUt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121" Type="http://customschemas.google.com/relationships/presentationmetadata" Target="metadata"/><Relationship Id="rId25" Type="http://schemas.openxmlformats.org/officeDocument/2006/relationships/slide" Target="slides/slide21.xml"/><Relationship Id="rId120" Type="http://schemas.openxmlformats.org/officeDocument/2006/relationships/font" Target="fonts/Play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font" Target="fonts/Play-regular.fntdata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945bf7588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d945bf758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g3d945bf758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“Yo pecador”</a:t>
            </a:r>
            <a:endParaRPr/>
          </a:p>
        </p:txBody>
      </p:sp>
      <p:sp>
        <p:nvSpPr>
          <p:cNvPr id="154" name="Google Shape;15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ea0b41ffd4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g3ea0b41ffd4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3" name="Google Shape;763;g3ea0b41ffd4_0_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ea0b41ffd4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g3ea0b41ffd4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0" name="Google Shape;770;g3ea0b41ffd4_0_2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ea0b41ffd4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g3ea0b41ffd4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7" name="Google Shape;777;g3ea0b41ffd4_0_2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Anuncios parroquiales</a:t>
            </a:r>
            <a:endParaRPr/>
          </a:p>
        </p:txBody>
      </p:sp>
      <p:sp>
        <p:nvSpPr>
          <p:cNvPr id="784" name="Google Shape;78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789" name="Google Shape;789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db94886f0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3db94886f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</a:t>
            </a:r>
            <a:endParaRPr/>
          </a:p>
        </p:txBody>
      </p:sp>
      <p:sp>
        <p:nvSpPr>
          <p:cNvPr id="796" name="Google Shape;796;g3db94886f0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db94886f0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g3db94886f0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803" name="Google Shape;803;g3db94886f0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e597586fe0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g3e597586fe0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810" name="Google Shape;810;g3e597586fe0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db94886f07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7" name="Google Shape;817;g3db94886f07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818" name="Google Shape;818;g3db94886f07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826" name="Google Shape;826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9e348e1d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d9e348e1d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59" name="Google Shape;159;g3d9e348e1d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d9e348e1d2_0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g3d9e348e1d2_0_2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g3d9e348e1d2_0_2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d9e348e1d2_0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g3d9e348e1d2_0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8" name="Google Shape;838;g3d9e348e1d2_0_2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3ea0b41ffd4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g3ea0b41ffd4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5" name="Google Shape;845;g3ea0b41ffd4_0_2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ea0b41ffd4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g3ea0b41ffd4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2" name="Google Shape;852;g3ea0b41ffd4_0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492d462e98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g3492d462e98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fin</a:t>
            </a:r>
            <a:endParaRPr/>
          </a:p>
        </p:txBody>
      </p:sp>
      <p:sp>
        <p:nvSpPr>
          <p:cNvPr id="859" name="Google Shape;859;g3492d462e98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66" name="Google Shape;16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1" name="Google Shape;18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188" name="Google Shape;18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Kyrie - canto “Señor ten piedad”</a:t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9e348e1d2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d9e348e1d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3d9e348e1d2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a0b41ffd4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ea0b41ffd4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ea0b41ffd4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/>
              <a:t>Sigue canto “Gloria”</a:t>
            </a:r>
            <a:endParaRPr/>
          </a:p>
        </p:txBody>
      </p:sp>
      <p:sp>
        <p:nvSpPr>
          <p:cNvPr id="214" name="Google Shape;21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entrada</a:t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9e348e1d2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d9e348e1d2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d9e348e1d2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9e348e1d2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d9e348e1d2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d9e348e1d2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a0b41ffd4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ea0b41ffd4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3ea0b41ffd4_0_3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a0b41ffd4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ea0b41ffd4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ea0b41ffd4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a0b41ffd4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ea0b41ffd4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3ea0b41ffd4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a0b41ffd4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ea0b41ffd4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ea0b41ffd4_0_3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a0b41ffd4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ea0b41ffd4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ea0b41ffd4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ea0b41ffd4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ea0b41ffd4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ea0b41ffd4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ea0b41ffd4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ea0b41ffd4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3ea0b41ffd4_0_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a0b41ffd4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ea0b41ffd4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3ea0b41ffd4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Primera Lectura</a:t>
            </a:r>
            <a:endParaRPr/>
          </a:p>
        </p:txBody>
      </p:sp>
      <p:sp>
        <p:nvSpPr>
          <p:cNvPr id="289" name="Google Shape;28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Salmo responsorial</a:t>
            </a:r>
            <a:endParaRPr/>
          </a:p>
        </p:txBody>
      </p:sp>
      <p:sp>
        <p:nvSpPr>
          <p:cNvPr id="294" name="Google Shape;29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Segunda Lectura</a:t>
            </a:r>
            <a:endParaRPr/>
          </a:p>
        </p:txBody>
      </p:sp>
      <p:sp>
        <p:nvSpPr>
          <p:cNvPr id="302" name="Google Shape;30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92d462e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492d462e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“Aleluya”</a:t>
            </a:r>
            <a:endParaRPr/>
          </a:p>
        </p:txBody>
      </p:sp>
      <p:sp>
        <p:nvSpPr>
          <p:cNvPr id="310" name="Google Shape;310;g3492d462e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“Secuencia”</a:t>
            </a:r>
            <a:endParaRPr/>
          </a:p>
        </p:txBody>
      </p:sp>
      <p:sp>
        <p:nvSpPr>
          <p:cNvPr id="318" name="Google Shape;31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e597586fe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3e597586fe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23" name="Google Shape;323;g3e597586fe0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e597586fe0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e597586fe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0" name="Google Shape;330;g3e597586fe0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e597586fe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e597586fe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37" name="Google Shape;337;g3e597586fe0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e597586fe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3e597586fe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44" name="Google Shape;344;g3e597586fe0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e597586fe0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3e597586fe0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351" name="Google Shape;351;g3e597586fe0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9e348e1d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d9e348e1d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3d9e348e1d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e597586fe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e597586fe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Sigue/repetir canto “Aleluya”</a:t>
            </a:r>
            <a:endParaRPr/>
          </a:p>
        </p:txBody>
      </p:sp>
      <p:sp>
        <p:nvSpPr>
          <p:cNvPr id="358" name="Google Shape;358;g3e597586fe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9e348e1d2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d9e348e1d2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3d9e348e1d2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d9e348e1d2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3d9e348e1d2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3d9e348e1d2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ea0b41ffd4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3ea0b41ffd4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3ea0b41ffd4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40cfd68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540cfd68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Evangelio</a:t>
            </a:r>
            <a:endParaRPr/>
          </a:p>
        </p:txBody>
      </p:sp>
      <p:sp>
        <p:nvSpPr>
          <p:cNvPr id="384" name="Google Shape;384;g3540cfd686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Homilía</a:t>
            </a:r>
            <a:endParaRPr/>
          </a:p>
        </p:txBody>
      </p:sp>
      <p:sp>
        <p:nvSpPr>
          <p:cNvPr id="389" name="Google Shape;38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Profesión de fe (Credo de Constantinopla)</a:t>
            </a:r>
            <a:endParaRPr/>
          </a:p>
        </p:txBody>
      </p:sp>
      <p:sp>
        <p:nvSpPr>
          <p:cNvPr id="398" name="Google Shape;39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03" name="Google Shape;40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1" name="Google Shape;41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18" name="Google Shape;41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a0b41ffd4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ea0b41ffd4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3ea0b41ffd4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25" name="Google Shape;42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32" name="Google Shape;43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39" name="Google Shape;43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46" name="Google Shape;44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53" name="Google Shape;453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60" name="Google Shape;460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67" name="Google Shape;467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74" name="Google Shape;474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81" name="Google Shape;481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88" name="Google Shape;48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ea0b41ff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ea0b41ff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ea0b41ffd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495" name="Google Shape;495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502" name="Google Shape;502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Profesión de fe</a:t>
            </a:r>
            <a:endParaRPr/>
          </a:p>
        </p:txBody>
      </p:sp>
      <p:sp>
        <p:nvSpPr>
          <p:cNvPr id="509" name="Google Shape;509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Oraciones de los Fieles</a:t>
            </a:r>
            <a:endParaRPr/>
          </a:p>
        </p:txBody>
      </p:sp>
      <p:sp>
        <p:nvSpPr>
          <p:cNvPr id="516" name="Google Shape;516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Oraciones de los fieles (Te lo pedimos Señor)</a:t>
            </a:r>
            <a:endParaRPr/>
          </a:p>
        </p:txBody>
      </p:sp>
      <p:sp>
        <p:nvSpPr>
          <p:cNvPr id="521" name="Google Shape;521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Ofertorio</a:t>
            </a:r>
            <a:endParaRPr/>
          </a:p>
        </p:txBody>
      </p:sp>
      <p:sp>
        <p:nvSpPr>
          <p:cNvPr id="529" name="Google Shape;529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d9e348e1d2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g3d9e348e1d2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g3d9e348e1d2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ea0b41ffd4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3ea0b41ffd4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g3ea0b41ffd4_0_1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d9e348e1d2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3d9e348e1d2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g3d9e348e1d2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ea0b41ffd4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g3ea0b41ffd4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5" name="Google Shape;555;g3ea0b41ffd4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a0b41ffd4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ea0b41ffd4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ea0b41ffd4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ea0b41ffd4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3ea0b41ffd4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g3ea0b41ffd4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ea0b41ffd4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3ea0b41ffd4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g3ea0b41ffd4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ea0b41ffd4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3ea0b41ffd4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g3ea0b41ffd4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ea0b41ffd4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g3ea0b41ffd4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3" name="Google Shape;583;g3ea0b41ffd4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40cfd686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3540cfd686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Ofertorio</a:t>
            </a:r>
            <a:endParaRPr/>
          </a:p>
        </p:txBody>
      </p:sp>
      <p:sp>
        <p:nvSpPr>
          <p:cNvPr id="590" name="Google Shape;590;g3540cfd686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492d462e9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g3492d462e9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5" name="Google Shape;595;g3492d462e9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“Santo”</a:t>
            </a:r>
            <a:endParaRPr/>
          </a:p>
        </p:txBody>
      </p:sp>
      <p:sp>
        <p:nvSpPr>
          <p:cNvPr id="602" name="Google Shape;602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d9e348e1d2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g3d9e348e1d2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g3d9e348e1d2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ea0b41ffd4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g3ea0b41ffd4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g3ea0b41ffd4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ea0b41ffd4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g3ea0b41ffd4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1" name="Google Shape;621;g3ea0b41ffd4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a0b41ffd4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ea0b41ffd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ea0b41ffd4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ea0b41ffd4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g3ea0b41ffd4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g3ea0b41ffd4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ea0b41ffd4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3ea0b41ffd4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g3ea0b41ffd4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ea0b41ffd4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3ea0b41ffd4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g3ea0b41ffd4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“La paz con nosotros”</a:t>
            </a:r>
            <a:endParaRPr/>
          </a:p>
        </p:txBody>
      </p:sp>
      <p:sp>
        <p:nvSpPr>
          <p:cNvPr id="649" name="Google Shape;649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d9e348e1d2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3d9e348e1d2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g3d9e348e1d2_0_2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ea0b41ffd4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g3ea0b41ffd4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1" name="Google Shape;661;g3ea0b41ffd4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ea0b41ffd4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g3ea0b41ffd4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68" name="Google Shape;668;g3ea0b41ffd4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ea0b41ffd4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g3ea0b41ffd4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5" name="Google Shape;675;g3ea0b41ffd4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ea0b41ffd4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3ea0b41ffd4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81" name="Google Shape;681;g3ea0b41ffd4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ea0b41ffd4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3ea0b41ffd4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Yo pecador</a:t>
            </a:r>
            <a:endParaRPr/>
          </a:p>
        </p:txBody>
      </p:sp>
      <p:sp>
        <p:nvSpPr>
          <p:cNvPr id="688" name="Google Shape;688;g3ea0b41ffd4_0_2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a0b41ffd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ea0b41ffd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ea0b41ffd4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“Comunión”</a:t>
            </a:r>
            <a:endParaRPr/>
          </a:p>
        </p:txBody>
      </p:sp>
      <p:sp>
        <p:nvSpPr>
          <p:cNvPr id="695" name="Google Shape;69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d9e348e1d2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g3d9e348e1d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0" name="Google Shape;700;g3d9e348e1d2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ea0b41ffd4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g3ea0b41ffd4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7" name="Google Shape;707;g3ea0b41ffd4_0_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ea0b41ffd4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3ea0b41ffd4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g3ea0b41ffd4_0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ea0b41ffd4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3ea0b41ffd4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1" name="Google Shape;721;g3ea0b41ffd4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ea0b41ffd4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3ea0b41ffd4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8" name="Google Shape;728;g3ea0b41ffd4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ea0b41ffd4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3ea0b41ffd4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5" name="Google Shape;735;g3ea0b41ffd4_0_2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ea0b41ffd4_0_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g3ea0b41ffd4_0_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2" name="Google Shape;742;g3ea0b41ffd4_0_2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ea0b41ffd4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g3ea0b41ffd4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9" name="Google Shape;749;g3ea0b41ffd4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ea0b41ffd4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g3ea0b41ffd4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g3ea0b41ffd4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8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6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5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945bf7588_0_6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7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j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u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n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27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sz="27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 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27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27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g3d945bf7588_0_6"/>
          <p:cNvGrpSpPr/>
          <p:nvPr/>
        </p:nvGrpSpPr>
        <p:grpSpPr>
          <a:xfrm>
            <a:off x="394079" y="224258"/>
            <a:ext cx="517577" cy="981419"/>
            <a:chOff x="4251441" y="496673"/>
            <a:chExt cx="434100" cy="823200"/>
          </a:xfrm>
        </p:grpSpPr>
        <p:sp>
          <p:nvSpPr>
            <p:cNvPr id="91" name="Google Shape;91;g3d945bf7588_0_6"/>
            <p:cNvSpPr/>
            <p:nvPr/>
          </p:nvSpPr>
          <p:spPr>
            <a:xfrm>
              <a:off x="4416287" y="496673"/>
              <a:ext cx="104700" cy="823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d945bf7588_0_6"/>
            <p:cNvSpPr/>
            <p:nvPr/>
          </p:nvSpPr>
          <p:spPr>
            <a:xfrm rot="5400000">
              <a:off x="4416741" y="532382"/>
              <a:ext cx="103500" cy="4341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d945bf7588_0_6"/>
          <p:cNvSpPr txBox="1"/>
          <p:nvPr/>
        </p:nvSpPr>
        <p:spPr>
          <a:xfrm>
            <a:off x="1474950" y="0"/>
            <a:ext cx="92850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Solemnidad del Santísimo Cuerpo y Sangre de Cristo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g3d945bf7588_0_6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b="0" i="0" sz="32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2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A </a:t>
            </a:r>
            <a:endParaRPr b="0" i="0" sz="1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d945bf7588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75" y="1793458"/>
            <a:ext cx="6734839" cy="50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d945bf7588_0_6"/>
          <p:cNvSpPr txBox="1"/>
          <p:nvPr/>
        </p:nvSpPr>
        <p:spPr>
          <a:xfrm>
            <a:off x="1349450" y="5903750"/>
            <a:ext cx="92850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6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Corpus Christi</a:t>
            </a:r>
            <a:endParaRPr b="0" i="0" sz="6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ea0b41ffd4_0_266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Carpintero se alegró,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trabajando en su taller.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Con sus manos, Cristo obrero trabajó.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66" name="Google Shape;766;g3ea0b41ffd4_0_26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ea0b41ffd4_0_272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mi cuerpo. 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Tomad y comed.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mi sangre. 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Tomad y bebed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73" name="Google Shape;773;g3ea0b41ffd4_0_27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ea0b41ffd4_0_278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Porque soy la vida.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Soy el amor.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Oh Señor, nos reuniremos en tu amor.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80" name="Google Shape;780;g3ea0b41ffd4_0_27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5"/>
          <p:cNvSpPr txBox="1"/>
          <p:nvPr/>
        </p:nvSpPr>
        <p:spPr>
          <a:xfrm>
            <a:off x="876300" y="713025"/>
            <a:ext cx="6626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Play"/>
              <a:buNone/>
            </a:pPr>
            <a:r>
              <a:rPr b="0" i="0" lang="en-CA" sz="67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ANUNCIOS PARROQUIALES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égaphone1 avec un remplissage uni" id="792" name="Google Shape;7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001" y="3303194"/>
            <a:ext cx="2662200" cy="26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db94886f07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799" name="Google Shape;799;g3db94886f07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5 de julio 12h30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Próxima misa en español.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Comida compartida.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Su ayuda es muy valiosa.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db94886f07_0_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806" name="Google Shape;806;g3db94886f07_0_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Sábados a las 4pm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Domingos a las 9am y a las 11am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francés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e597586fe0_0_34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813" name="Google Shape;813;g3e597586fe0_0_34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0"/>
              <a:buNone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Santuario Nuestra Señora de Lourdes de Rigaud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4650"/>
              <a:buFont typeface="Arial"/>
              <a:buNone/>
            </a:pPr>
            <a:r>
              <a:rPr lang="en-CA" sz="45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 y rosario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0"/>
              <a:buNone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3er domingo a las 2pm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24387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550"/>
              <a:buFont typeface="Calibri"/>
              <a:buChar char="•"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21 junio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24387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550"/>
              <a:buFont typeface="Calibri"/>
              <a:buChar char="•"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19 julio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24387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550"/>
              <a:buFont typeface="Calibri"/>
              <a:buChar char="•"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16 agosto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24387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550"/>
              <a:buFont typeface="Calibri"/>
              <a:buChar char="•"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20 septiembre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4650"/>
              <a:buNone/>
            </a:pPr>
            <a:r>
              <a:rPr lang="en-CA" sz="4550">
                <a:latin typeface="Calibri"/>
                <a:ea typeface="Calibri"/>
                <a:cs typeface="Calibri"/>
                <a:sym typeface="Calibri"/>
              </a:rPr>
              <a:t>18 Rue Bourget, Rigaud, QC J0P 1P0</a:t>
            </a:r>
            <a:endParaRPr sz="45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4" name="Google Shape;814;g3e597586fe0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175" y="1602275"/>
            <a:ext cx="3692050" cy="36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db94886f07_0_4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821" name="Google Shape;821;g3db94886f07_0_42"/>
          <p:cNvSpPr txBox="1"/>
          <p:nvPr>
            <p:ph idx="1" type="body"/>
          </p:nvPr>
        </p:nvSpPr>
        <p:spPr>
          <a:xfrm>
            <a:off x="359725" y="542250"/>
            <a:ext cx="68025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¿Desea recibir a 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peregrina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en su hogar?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Contactar a Mirna Bonilla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</p:txBody>
      </p:sp>
      <p:pic>
        <p:nvPicPr>
          <p:cNvPr descr="La imagen de la Virgen de Guadalupe: un caso inexplicable - Luis Maram" id="822" name="Google Shape;822;g3db94886f07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0075" y="854451"/>
            <a:ext cx="3890350" cy="5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9e348e1d2_0_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confieso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 todopoderoso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ante ustedes hermanos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d9e348e1d2_0_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d9e348e1d2_0_283"/>
          <p:cNvSpPr txBox="1"/>
          <p:nvPr/>
        </p:nvSpPr>
        <p:spPr>
          <a:xfrm>
            <a:off x="345650" y="651504"/>
            <a:ext cx="114849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Hay una rosa en mi jardín.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Es una rosa sin espinas.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Tiene todos los colores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que se encuentran en las flores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del más bello jardín</a:t>
            </a:r>
            <a:endParaRPr sz="6300">
              <a:solidFill>
                <a:srgbClr val="143C64"/>
              </a:solidFill>
            </a:endParaRPr>
          </a:p>
        </p:txBody>
      </p:sp>
      <p:sp>
        <p:nvSpPr>
          <p:cNvPr id="834" name="Google Shape;834;g3d9e348e1d2_0_28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MI ROSA ES MARIA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9e348e1d2_0_289"/>
          <p:cNvSpPr txBox="1"/>
          <p:nvPr/>
        </p:nvSpPr>
        <p:spPr>
          <a:xfrm>
            <a:off x="345650" y="651504"/>
            <a:ext cx="1148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Mi rosa es María.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Mi mejor amiga.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El más bello ejemplo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de amor y de bondad.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(2v)</a:t>
            </a:r>
            <a:endParaRPr sz="7600">
              <a:solidFill>
                <a:srgbClr val="143C64"/>
              </a:solidFill>
            </a:endParaRPr>
          </a:p>
        </p:txBody>
      </p:sp>
      <p:sp>
        <p:nvSpPr>
          <p:cNvPr id="841" name="Google Shape;841;g3d9e348e1d2_0_289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MI ROSA ES MARIA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ea0b41ffd4_0_284"/>
          <p:cNvSpPr txBox="1"/>
          <p:nvPr/>
        </p:nvSpPr>
        <p:spPr>
          <a:xfrm>
            <a:off x="345650" y="651504"/>
            <a:ext cx="114849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Es guía y luz en mi vivir.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Me da fuerza y esperanza.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Es la estrella que en el cielo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me conduce en su velero</a:t>
            </a:r>
            <a:endParaRPr sz="63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300">
                <a:solidFill>
                  <a:srgbClr val="143C64"/>
                </a:solidFill>
              </a:rPr>
              <a:t>hacia el puerto de Jesús.</a:t>
            </a:r>
            <a:endParaRPr sz="6300">
              <a:solidFill>
                <a:srgbClr val="143C64"/>
              </a:solidFill>
            </a:endParaRPr>
          </a:p>
        </p:txBody>
      </p:sp>
      <p:sp>
        <p:nvSpPr>
          <p:cNvPr id="848" name="Google Shape;848;g3ea0b41ffd4_0_28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MI ROSA ES MARIA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ea0b41ffd4_0_296"/>
          <p:cNvSpPr txBox="1"/>
          <p:nvPr/>
        </p:nvSpPr>
        <p:spPr>
          <a:xfrm>
            <a:off x="345650" y="651504"/>
            <a:ext cx="1148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Mi rosa es María.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Mi mejor amiga.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El más bello ejemplo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de amor y de bondad.</a:t>
            </a:r>
            <a:endParaRPr sz="7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600">
                <a:solidFill>
                  <a:srgbClr val="143C64"/>
                </a:solidFill>
              </a:rPr>
              <a:t>(2v)</a:t>
            </a:r>
            <a:endParaRPr sz="7600">
              <a:solidFill>
                <a:srgbClr val="143C64"/>
              </a:solidFill>
            </a:endParaRPr>
          </a:p>
        </p:txBody>
      </p:sp>
      <p:sp>
        <p:nvSpPr>
          <p:cNvPr id="855" name="Google Shape;855;g3ea0b41ffd4_0_29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MI ROSA ES MARIA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g3492d462e9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230" y="2450104"/>
            <a:ext cx="3625543" cy="195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345647" y="651493"/>
            <a:ext cx="114849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he pecado mucho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pensamiento,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palabra,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obra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omisión.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culpa,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mi gran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culpa.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r qué los católicos nos damos tres golpes en el pecho durante el “Yo  Pecador”?"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7601" y="1058516"/>
            <a:ext cx="4343475" cy="3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/>
        </p:nvSpPr>
        <p:spPr>
          <a:xfrm>
            <a:off x="345647" y="651493"/>
            <a:ext cx="114849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eso ruego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santa María siempre virgen,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ángeles, </a:t>
            </a:r>
            <a:b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 los santos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DFC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345650" y="651499"/>
            <a:ext cx="11484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a ustedes hermanos</a:t>
            </a:r>
            <a:endParaRPr b="0" i="1" sz="7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intercedan por mí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nuestro Señor.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YO PECADOR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9e348e1d2_0_36"/>
          <p:cNvSpPr txBox="1"/>
          <p:nvPr/>
        </p:nvSpPr>
        <p:spPr>
          <a:xfrm>
            <a:off x="345650" y="651504"/>
            <a:ext cx="114849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Hoy, perdóname.</a:t>
            </a:r>
            <a:endParaRPr sz="6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Hoy, por siempre.</a:t>
            </a:r>
            <a:endParaRPr sz="6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Sin mirar la mentira, </a:t>
            </a:r>
            <a:endParaRPr sz="6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lo vacío de nuestra vida, nuestra falta de amor y caridad.</a:t>
            </a:r>
            <a:endParaRPr sz="6200">
              <a:solidFill>
                <a:srgbClr val="143C64"/>
              </a:solidFill>
            </a:endParaRPr>
          </a:p>
        </p:txBody>
      </p:sp>
      <p:sp>
        <p:nvSpPr>
          <p:cNvPr id="203" name="Google Shape;203;g3d9e348e1d2_0_3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TEN PIEDAD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a0b41ffd4_0_54"/>
          <p:cNvSpPr txBox="1"/>
          <p:nvPr/>
        </p:nvSpPr>
        <p:spPr>
          <a:xfrm>
            <a:off x="345650" y="651504"/>
            <a:ext cx="114849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Hoy, perdóname. </a:t>
            </a:r>
            <a:endParaRPr sz="6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Hoy, por siempre. </a:t>
            </a:r>
            <a:endParaRPr sz="6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Aun sabiendo que he caído. Que de Ti siempre había huído. Hoy regreso arrepentido.</a:t>
            </a:r>
            <a:endParaRPr sz="6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200">
                <a:solidFill>
                  <a:srgbClr val="143C64"/>
                </a:solidFill>
              </a:rPr>
              <a:t>Vuelvo a Ti.</a:t>
            </a:r>
            <a:endParaRPr sz="6200">
              <a:solidFill>
                <a:srgbClr val="143C64"/>
              </a:solidFill>
            </a:endParaRPr>
          </a:p>
        </p:txBody>
      </p:sp>
      <p:sp>
        <p:nvSpPr>
          <p:cNvPr id="210" name="Google Shape;210;g3ea0b41ffd4_0_5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TEN PIEDAD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9e348e1d2_0_54"/>
          <p:cNvSpPr txBox="1"/>
          <p:nvPr/>
        </p:nvSpPr>
        <p:spPr>
          <a:xfrm>
            <a:off x="345650" y="651504"/>
            <a:ext cx="11484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En nombre del Señor.</a:t>
            </a:r>
            <a:endParaRPr sz="8700">
              <a:solidFill>
                <a:srgbClr val="143C64"/>
              </a:solidFill>
            </a:endParaRPr>
          </a:p>
        </p:txBody>
      </p:sp>
      <p:sp>
        <p:nvSpPr>
          <p:cNvPr id="222" name="Google Shape;222;g3d9e348e1d2_0_5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9e348e1d2_0_60"/>
          <p:cNvSpPr txBox="1"/>
          <p:nvPr/>
        </p:nvSpPr>
        <p:spPr>
          <a:xfrm>
            <a:off x="345650" y="651504"/>
            <a:ext cx="114849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Cuando sientas que tu hermano necesita de tu amor,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no le cierres las entrañas ni el calor del corazón. 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229" name="Google Shape;229;g3d9e348e1d2_0_6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ea0b41ffd4_0_302"/>
          <p:cNvSpPr txBox="1"/>
          <p:nvPr/>
        </p:nvSpPr>
        <p:spPr>
          <a:xfrm>
            <a:off x="345650" y="651504"/>
            <a:ext cx="11484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Busca pronto en tu recuerdo, </a:t>
            </a:r>
            <a:br>
              <a:rPr lang="en-CA" sz="7500">
                <a:solidFill>
                  <a:srgbClr val="143C64"/>
                </a:solidFill>
              </a:rPr>
            </a:br>
            <a:r>
              <a:rPr lang="en-CA" sz="7500">
                <a:solidFill>
                  <a:srgbClr val="143C64"/>
                </a:solidFill>
              </a:rPr>
              <a:t>la palabra del Señor. 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Mi ley es el amor.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236" name="Google Shape;236;g3ea0b41ffd4_0_30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a0b41ffd4_0_60"/>
          <p:cNvSpPr txBox="1"/>
          <p:nvPr/>
        </p:nvSpPr>
        <p:spPr>
          <a:xfrm>
            <a:off x="345650" y="651504"/>
            <a:ext cx="11484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En nombre del Señor.</a:t>
            </a:r>
            <a:endParaRPr sz="8700">
              <a:solidFill>
                <a:srgbClr val="143C64"/>
              </a:solidFill>
            </a:endParaRPr>
          </a:p>
        </p:txBody>
      </p:sp>
      <p:sp>
        <p:nvSpPr>
          <p:cNvPr id="243" name="Google Shape;243;g3ea0b41ffd4_0_6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a0b41ffd4_0_66"/>
          <p:cNvSpPr txBox="1"/>
          <p:nvPr/>
        </p:nvSpPr>
        <p:spPr>
          <a:xfrm>
            <a:off x="345650" y="651504"/>
            <a:ext cx="11484900" cy="5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Cristo dijo que quien llora, su consuelo encontrará.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Quien es pobre, </a:t>
            </a:r>
            <a:br>
              <a:rPr lang="en-CA" sz="7500">
                <a:solidFill>
                  <a:srgbClr val="143C64"/>
                </a:solidFill>
              </a:rPr>
            </a:br>
            <a:r>
              <a:rPr lang="en-CA" sz="7500">
                <a:solidFill>
                  <a:srgbClr val="143C64"/>
                </a:solidFill>
              </a:rPr>
              <a:t>quien es limpio,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será libre y tendrá paz.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250" name="Google Shape;250;g3ea0b41ffd4_0_6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a0b41ffd4_0_308"/>
          <p:cNvSpPr txBox="1"/>
          <p:nvPr/>
        </p:nvSpPr>
        <p:spPr>
          <a:xfrm>
            <a:off x="345650" y="651504"/>
            <a:ext cx="11484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Rompe pronto tus cadenas.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Eres libre de verdad. 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Empieza a caminar.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257" name="Google Shape;257;g3ea0b41ffd4_0_30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a0b41ffd4_0_72"/>
          <p:cNvSpPr txBox="1"/>
          <p:nvPr/>
        </p:nvSpPr>
        <p:spPr>
          <a:xfrm>
            <a:off x="345650" y="651504"/>
            <a:ext cx="11484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En nombre del Señor.</a:t>
            </a:r>
            <a:endParaRPr sz="8700">
              <a:solidFill>
                <a:srgbClr val="143C64"/>
              </a:solidFill>
            </a:endParaRPr>
          </a:p>
        </p:txBody>
      </p:sp>
      <p:sp>
        <p:nvSpPr>
          <p:cNvPr id="264" name="Google Shape;264;g3ea0b41ffd4_0_7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ea0b41ffd4_0_78"/>
          <p:cNvSpPr txBox="1"/>
          <p:nvPr/>
        </p:nvSpPr>
        <p:spPr>
          <a:xfrm>
            <a:off x="345650" y="651504"/>
            <a:ext cx="114849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Si el camino se hace largo. Si te cansas bajo el sol.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Si en tus campos no ha nacido ni la más pequeña flor.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271" name="Google Shape;271;g3ea0b41ffd4_0_7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a0b41ffd4_0_314"/>
          <p:cNvSpPr txBox="1"/>
          <p:nvPr/>
        </p:nvSpPr>
        <p:spPr>
          <a:xfrm>
            <a:off x="345650" y="651504"/>
            <a:ext cx="11484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Coge mi mano y cantemos,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unidos por el amor,</a:t>
            </a:r>
            <a:endParaRPr sz="7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500">
                <a:solidFill>
                  <a:srgbClr val="143C64"/>
                </a:solidFill>
              </a:rPr>
              <a:t>en nombre del Señor.</a:t>
            </a:r>
            <a:endParaRPr sz="7500">
              <a:solidFill>
                <a:srgbClr val="143C64"/>
              </a:solidFill>
            </a:endParaRPr>
          </a:p>
        </p:txBody>
      </p:sp>
      <p:sp>
        <p:nvSpPr>
          <p:cNvPr id="278" name="Google Shape;278;g3ea0b41ffd4_0_31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a0b41ffd4_0_84"/>
          <p:cNvSpPr txBox="1"/>
          <p:nvPr/>
        </p:nvSpPr>
        <p:spPr>
          <a:xfrm>
            <a:off x="345650" y="651504"/>
            <a:ext cx="11484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Gloria, gloria ¡Aleluya!</a:t>
            </a:r>
            <a:endParaRPr sz="8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8700">
                <a:solidFill>
                  <a:srgbClr val="143C64"/>
                </a:solidFill>
              </a:rPr>
              <a:t>En nombre del Señor.</a:t>
            </a:r>
            <a:endParaRPr sz="8700">
              <a:solidFill>
                <a:srgbClr val="143C64"/>
              </a:solidFill>
            </a:endParaRPr>
          </a:p>
        </p:txBody>
      </p:sp>
      <p:sp>
        <p:nvSpPr>
          <p:cNvPr id="285" name="Google Shape;285;g3ea0b41ffd4_0_8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GLORIA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Cantando, 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Los que caminan por la vida, Señor, </a:t>
            </a:r>
            <a:br>
              <a:rPr lang="en-CA" sz="6400">
                <a:solidFill>
                  <a:srgbClr val="143C64"/>
                </a:solidFill>
              </a:rPr>
            </a:br>
            <a:r>
              <a:rPr lang="en-CA" sz="6400">
                <a:solidFill>
                  <a:srgbClr val="143C64"/>
                </a:solidFill>
              </a:rPr>
              <a:t>sembrando tu paz y amor. (2v)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296" name="Google Shape;296;p13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Deuteronomio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14-16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PRIMERA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04" name="Google Shape;304;p15"/>
          <p:cNvPicPr preferRelativeResize="0"/>
          <p:nvPr/>
        </p:nvPicPr>
        <p:blipFill rotWithShape="1">
          <a:blip r:embed="rId3">
            <a:alphaModFix amt="70000"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1011163" y="1279765"/>
            <a:ext cx="9956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Salmo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147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CA" sz="6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Bendito sea el Señor</a:t>
            </a:r>
            <a:endParaRPr b="0" i="1" sz="109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-2" y="0"/>
            <a:ext cx="10664689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SALMO RESPONSORIAL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12" name="Google Shape;312;g3492d462e98_0_0"/>
          <p:cNvPicPr preferRelativeResize="0"/>
          <p:nvPr/>
        </p:nvPicPr>
        <p:blipFill rotWithShape="1">
          <a:blip r:embed="rId3">
            <a:alphaModFix amt="70000"/>
          </a:blip>
          <a:srcRect b="0" l="2742" r="0" t="0"/>
          <a:stretch/>
        </p:blipFill>
        <p:spPr>
          <a:xfrm>
            <a:off x="15446" y="601317"/>
            <a:ext cx="12169932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492d462e98_0_0"/>
          <p:cNvSpPr txBox="1"/>
          <p:nvPr/>
        </p:nvSpPr>
        <p:spPr>
          <a:xfrm>
            <a:off x="-2" y="1279765"/>
            <a:ext cx="1219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Corintios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16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492d462e98_0_0"/>
          <p:cNvSpPr txBox="1"/>
          <p:nvPr/>
        </p:nvSpPr>
        <p:spPr>
          <a:xfrm>
            <a:off x="-2" y="0"/>
            <a:ext cx="121698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SEGUNDA LECTURA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e597586fe0_0_4"/>
          <p:cNvSpPr txBox="1"/>
          <p:nvPr/>
        </p:nvSpPr>
        <p:spPr>
          <a:xfrm>
            <a:off x="159700" y="651500"/>
            <a:ext cx="11884200" cy="60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1" lang="en-CA" sz="7700">
                <a:solidFill>
                  <a:srgbClr val="143C64"/>
                </a:solidFill>
              </a:rPr>
              <a:t>El pan que del cielo baja es comida para viajeros. Es un pan para los hijos.</a:t>
            </a:r>
            <a:endParaRPr i="1" sz="77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1" lang="en-CA" sz="7700">
                <a:solidFill>
                  <a:srgbClr val="143C64"/>
                </a:solidFill>
              </a:rPr>
              <a:t>¡No hay que tirarlo a los perros!</a:t>
            </a:r>
            <a:endParaRPr i="1" sz="7700">
              <a:solidFill>
                <a:srgbClr val="143C64"/>
              </a:solidFill>
            </a:endParaRPr>
          </a:p>
        </p:txBody>
      </p:sp>
      <p:sp>
        <p:nvSpPr>
          <p:cNvPr id="326" name="Google Shape;326;g3e597586fe0_0_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SECUENCIA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e597586fe0_0_10"/>
          <p:cNvSpPr txBox="1"/>
          <p:nvPr/>
        </p:nvSpPr>
        <p:spPr>
          <a:xfrm>
            <a:off x="159700" y="651500"/>
            <a:ext cx="11884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1" lang="en-CA" sz="8000">
                <a:solidFill>
                  <a:srgbClr val="143C64"/>
                </a:solidFill>
              </a:rPr>
              <a:t>Isaac, el inocente, es figura de este pan, </a:t>
            </a:r>
            <a:br>
              <a:rPr i="1" lang="en-CA" sz="8000">
                <a:solidFill>
                  <a:srgbClr val="143C64"/>
                </a:solidFill>
              </a:rPr>
            </a:br>
            <a:r>
              <a:rPr i="1" lang="en-CA" sz="8000">
                <a:solidFill>
                  <a:srgbClr val="143C64"/>
                </a:solidFill>
              </a:rPr>
              <a:t>con el cordero de Pascua y el misterioso maná</a:t>
            </a:r>
            <a:endParaRPr i="1" sz="8000">
              <a:solidFill>
                <a:srgbClr val="143C64"/>
              </a:solidFill>
            </a:endParaRPr>
          </a:p>
        </p:txBody>
      </p:sp>
      <p:sp>
        <p:nvSpPr>
          <p:cNvPr id="333" name="Google Shape;333;g3e597586fe0_0_1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SECUENCIA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e597586fe0_0_16"/>
          <p:cNvSpPr txBox="1"/>
          <p:nvPr/>
        </p:nvSpPr>
        <p:spPr>
          <a:xfrm>
            <a:off x="159700" y="651500"/>
            <a:ext cx="118842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1" lang="en-CA" sz="7600">
                <a:solidFill>
                  <a:srgbClr val="143C64"/>
                </a:solidFill>
              </a:rPr>
              <a:t>Ten compasión de nosotros, buen pastor, pan verdadero. </a:t>
            </a:r>
            <a:br>
              <a:rPr i="1" lang="en-CA" sz="7600">
                <a:solidFill>
                  <a:srgbClr val="143C64"/>
                </a:solidFill>
              </a:rPr>
            </a:br>
            <a:r>
              <a:rPr i="1" lang="en-CA" sz="7600">
                <a:solidFill>
                  <a:srgbClr val="143C64"/>
                </a:solidFill>
              </a:rPr>
              <a:t>Apaciéntanos y cuidanos y condúcenos al cielo.</a:t>
            </a:r>
            <a:endParaRPr i="1" sz="7600">
              <a:solidFill>
                <a:srgbClr val="143C64"/>
              </a:solidFill>
            </a:endParaRPr>
          </a:p>
        </p:txBody>
      </p:sp>
      <p:sp>
        <p:nvSpPr>
          <p:cNvPr id="340" name="Google Shape;340;g3e597586fe0_0_1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SECUENCIA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e597586fe0_0_22"/>
          <p:cNvSpPr txBox="1"/>
          <p:nvPr/>
        </p:nvSpPr>
        <p:spPr>
          <a:xfrm>
            <a:off x="159700" y="651500"/>
            <a:ext cx="11884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1" lang="en-CA" sz="8000">
                <a:solidFill>
                  <a:srgbClr val="143C64"/>
                </a:solidFill>
              </a:rPr>
              <a:t>Todo lo puedes y sabes, pastor de ovejas, divino. Concédenos en el cielo gozar la herencia contigo.</a:t>
            </a:r>
            <a:endParaRPr i="1" sz="8000">
              <a:solidFill>
                <a:srgbClr val="143C64"/>
              </a:solidFill>
            </a:endParaRPr>
          </a:p>
        </p:txBody>
      </p:sp>
      <p:sp>
        <p:nvSpPr>
          <p:cNvPr id="347" name="Google Shape;347;g3e597586fe0_0_2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SECUENCIA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e597586fe0_0_28"/>
          <p:cNvSpPr txBox="1"/>
          <p:nvPr/>
        </p:nvSpPr>
        <p:spPr>
          <a:xfrm>
            <a:off x="159700" y="651500"/>
            <a:ext cx="1188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i="1" lang="en-CA" sz="7800">
                <a:solidFill>
                  <a:srgbClr val="143C64"/>
                </a:solidFill>
              </a:rPr>
              <a:t>Amén</a:t>
            </a:r>
            <a:endParaRPr i="1" sz="7800">
              <a:solidFill>
                <a:srgbClr val="143C64"/>
              </a:solidFill>
            </a:endParaRPr>
          </a:p>
        </p:txBody>
      </p:sp>
      <p:sp>
        <p:nvSpPr>
          <p:cNvPr id="354" name="Google Shape;354;g3e597586fe0_0_2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SECUENCIA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9e348e1d2_0_6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Vienen trayendo la esperanza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a un mundo cargado de ansiedad.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A un mundo que busca y que no alcanza caminos de amor y ansiedad.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15" name="Google Shape;115;g3d9e348e1d2_0_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9e348e1d2_0_96"/>
          <p:cNvSpPr txBox="1"/>
          <p:nvPr/>
        </p:nvSpPr>
        <p:spPr>
          <a:xfrm>
            <a:off x="345650" y="651504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alelu… Aleluya.</a:t>
            </a:r>
            <a:endParaRPr sz="72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alelu… Aleluya.</a:t>
            </a:r>
            <a:endParaRPr sz="7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aleluya,</a:t>
            </a:r>
            <a:endParaRPr sz="7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alelu….aleluya</a:t>
            </a:r>
            <a:endParaRPr sz="7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aleluya</a:t>
            </a:r>
            <a:endParaRPr sz="7200">
              <a:solidFill>
                <a:srgbClr val="143C64"/>
              </a:solidFill>
            </a:endParaRPr>
          </a:p>
        </p:txBody>
      </p:sp>
      <p:sp>
        <p:nvSpPr>
          <p:cNvPr id="366" name="Google Shape;366;g3d9e348e1d2_0_9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ALELUYA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d9e348e1d2_0_102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Buscad primero el Reino de Dios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y toda su justicia.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Y las demás cosas se os darán.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Todo por añadidura.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373" name="Google Shape;373;g3d9e348e1d2_0_10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ALELUYA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ea0b41ffd4_0_96"/>
          <p:cNvSpPr txBox="1"/>
          <p:nvPr/>
        </p:nvSpPr>
        <p:spPr>
          <a:xfrm>
            <a:off x="345650" y="651504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alelu… Aleluya.</a:t>
            </a:r>
            <a:endParaRPr sz="72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Aleluya, alelu… Aleluya.</a:t>
            </a:r>
            <a:endParaRPr sz="7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Aleluya… aleluya,</a:t>
            </a:r>
            <a:endParaRPr sz="7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Aleluya… alelu….aleluya</a:t>
            </a:r>
            <a:endParaRPr sz="72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7200">
                <a:solidFill>
                  <a:srgbClr val="143C64"/>
                </a:solidFill>
              </a:rPr>
              <a:t>Aleluya…. aleluya</a:t>
            </a:r>
            <a:endParaRPr sz="7200">
              <a:solidFill>
                <a:srgbClr val="143C64"/>
              </a:solidFill>
            </a:endParaRPr>
          </a:p>
        </p:txBody>
      </p:sp>
      <p:sp>
        <p:nvSpPr>
          <p:cNvPr id="380" name="Google Shape;380;g3ea0b41ffd4_0_9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ALELUYA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 sobran libros ¿a la Biblia Católica? - Apologetica Catolica" id="391" name="Google Shape;391;p18"/>
          <p:cNvPicPr preferRelativeResize="0"/>
          <p:nvPr/>
        </p:nvPicPr>
        <p:blipFill rotWithShape="1">
          <a:blip r:embed="rId3">
            <a:alphaModFix/>
          </a:blip>
          <a:srcRect b="0" l="2745" r="0" t="0"/>
          <a:stretch/>
        </p:blipFill>
        <p:spPr>
          <a:xfrm>
            <a:off x="15446" y="601317"/>
            <a:ext cx="12169931" cy="62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8"/>
          <p:cNvSpPr txBox="1"/>
          <p:nvPr/>
        </p:nvSpPr>
        <p:spPr>
          <a:xfrm>
            <a:off x="1147971" y="1543152"/>
            <a:ext cx="9660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 Juan</a:t>
            </a:r>
            <a:b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51-</a:t>
            </a:r>
            <a:r>
              <a:rPr lang="en-CA" sz="1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 txBox="1"/>
          <p:nvPr/>
        </p:nvSpPr>
        <p:spPr>
          <a:xfrm>
            <a:off x="-2" y="0"/>
            <a:ext cx="1216993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EVANGELIO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 txBox="1"/>
          <p:nvPr/>
        </p:nvSpPr>
        <p:spPr>
          <a:xfrm>
            <a:off x="1702917" y="478011"/>
            <a:ext cx="182548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CA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/>
          <p:nvPr/>
        </p:nvSpPr>
        <p:spPr>
          <a:xfrm>
            <a:off x="540119" y="1720840"/>
            <a:ext cx="6302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Credo de </a:t>
            </a:r>
            <a:b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CA" sz="7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rPr>
              <a:t>Nicea - Constantinopla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PROFESIÓN DE FE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025" y="346"/>
            <a:ext cx="50629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"/>
          <p:cNvSpPr txBox="1"/>
          <p:nvPr/>
        </p:nvSpPr>
        <p:spPr>
          <a:xfrm>
            <a:off x="159700" y="651500"/>
            <a:ext cx="11884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Dios,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todopoderoso,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Creador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del cielo y de la tierra,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todo lo visible y lo invisible.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"/>
          <p:cNvSpPr txBox="1"/>
          <p:nvPr/>
        </p:nvSpPr>
        <p:spPr>
          <a:xfrm>
            <a:off x="345646" y="651493"/>
            <a:ext cx="115515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un solo Señor,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Jesucristo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 único de Dios,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nacido del Padre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antes de todos los siglos.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a0b41ffd4_0_36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Cantando, 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Los que caminan por la vida, Señor, </a:t>
            </a:r>
            <a:br>
              <a:rPr lang="en-CA" sz="6400">
                <a:solidFill>
                  <a:srgbClr val="143C64"/>
                </a:solidFill>
              </a:rPr>
            </a:br>
            <a:r>
              <a:rPr lang="en-CA" sz="6400">
                <a:solidFill>
                  <a:srgbClr val="143C64"/>
                </a:solidFill>
              </a:rPr>
              <a:t>sembrando tu paz y amor.</a:t>
            </a:r>
            <a:r>
              <a:rPr lang="en-CA" sz="6400">
                <a:solidFill>
                  <a:srgbClr val="143C64"/>
                </a:solidFill>
              </a:rPr>
              <a:t> (2v)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22" name="Google Shape;122;g3ea0b41ffd4_0_3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de Dios,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Luz de Luz,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Dios verdadero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Dios verdadero,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/>
          <p:nvPr/>
        </p:nvSpPr>
        <p:spPr>
          <a:xfrm>
            <a:off x="269450" y="651500"/>
            <a:ext cx="117606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engendrado, no creado,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 la misma naturaleza del Padre,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por quien todo fue hecho;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 txBox="1"/>
          <p:nvPr/>
        </p:nvSpPr>
        <p:spPr>
          <a:xfrm>
            <a:off x="345647" y="651493"/>
            <a:ext cx="1148499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por nosotros los hombres,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salvación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bajó del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8"/>
          <p:cNvSpPr txBox="1"/>
          <p:nvPr/>
        </p:nvSpPr>
        <p:spPr>
          <a:xfrm>
            <a:off x="206675" y="651500"/>
            <a:ext cx="1177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Arial"/>
              <a:buNone/>
            </a:pPr>
            <a: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obra del </a:t>
            </a:r>
            <a:br>
              <a:rPr b="0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CA" sz="71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 encarnó de María,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Virgen,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se hizo hombre;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8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9"/>
          <p:cNvSpPr txBox="1"/>
          <p:nvPr/>
        </p:nvSpPr>
        <p:spPr>
          <a:xfrm>
            <a:off x="345650" y="651503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por nuestra causa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fue crucificado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en tiempos de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Poncio Pilato;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/>
        </p:nvSpPr>
        <p:spPr>
          <a:xfrm>
            <a:off x="345647" y="651493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padeció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fue sepultado,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resucitó al tercer día, </a:t>
            </a:r>
            <a:b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según las Escrituras,</a:t>
            </a:r>
            <a:endParaRPr b="0" i="1" sz="80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0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1"/>
          <p:cNvSpPr txBox="1"/>
          <p:nvPr/>
        </p:nvSpPr>
        <p:spPr>
          <a:xfrm>
            <a:off x="345647" y="651493"/>
            <a:ext cx="11484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subió al cielo,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está sentado a la derecha del </a:t>
            </a:r>
            <a:r>
              <a:rPr b="1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80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1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2"/>
          <p:cNvSpPr txBox="1"/>
          <p:nvPr/>
        </p:nvSpPr>
        <p:spPr>
          <a:xfrm>
            <a:off x="345650" y="651502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 nuevo vendrá con gloria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juzgar a vivos y muertos,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su reino no tendrá fin.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2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3"/>
          <p:cNvSpPr txBox="1"/>
          <p:nvPr/>
        </p:nvSpPr>
        <p:spPr>
          <a:xfrm>
            <a:off x="345650" y="651502"/>
            <a:ext cx="1148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Espíritu Santo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Señor y dador de vida,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procede del Padre </a:t>
            </a:r>
            <a:b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del Hijo,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que con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Padre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Hijo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recibe una misma adoración y gloria,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que habló por los profetas.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4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a0b41ffd4_0_0"/>
          <p:cNvSpPr txBox="1"/>
          <p:nvPr/>
        </p:nvSpPr>
        <p:spPr>
          <a:xfrm>
            <a:off x="345650" y="651504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Vienen trayendo entre sus manos esfuerzos de hermanos por la paz; deseos de un mundo más humano que nacen del bien y la verdad.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29" name="Google Shape;129;g3ea0b41ffd4_0_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5"/>
          <p:cNvSpPr txBox="1"/>
          <p:nvPr/>
        </p:nvSpPr>
        <p:spPr>
          <a:xfrm>
            <a:off x="345647" y="651493"/>
            <a:ext cx="114849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Creo en la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Iglesia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que es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santa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católica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72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9" lvl="0" marL="89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7200"/>
              <a:buFont typeface="Arial"/>
              <a:buChar char="●"/>
            </a:pP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1" lang="en-CA" sz="72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apostólica</a:t>
            </a:r>
            <a:r>
              <a:rPr b="0" i="1" lang="en-CA" sz="72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5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/>
          <p:nvPr/>
        </p:nvSpPr>
        <p:spPr>
          <a:xfrm>
            <a:off x="345647" y="651493"/>
            <a:ext cx="1148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Confieso que hay </a:t>
            </a:r>
            <a:b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un solo bautismo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1" lang="en-CA" sz="77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perdón de los pecados</a:t>
            </a:r>
            <a:r>
              <a:rPr b="0" i="1" lang="en-CA" sz="77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77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6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7"/>
          <p:cNvSpPr txBox="1"/>
          <p:nvPr/>
        </p:nvSpPr>
        <p:spPr>
          <a:xfrm>
            <a:off x="191025" y="651500"/>
            <a:ext cx="1177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Espero </a:t>
            </a:r>
            <a:b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resurrección de los muertos</a:t>
            </a:r>
            <a:endParaRPr b="0" i="0" sz="6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la </a:t>
            </a:r>
            <a:r>
              <a:rPr b="0" i="1" lang="en-CA" sz="6800" u="sng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vida del mundo futuro</a:t>
            </a: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t/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0" i="1" lang="en-CA" sz="6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Amén</a:t>
            </a:r>
            <a:endParaRPr b="0" i="1" sz="6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7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PROFESIÓN DE FE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9"/>
          <p:cNvSpPr txBox="1"/>
          <p:nvPr/>
        </p:nvSpPr>
        <p:spPr>
          <a:xfrm>
            <a:off x="349688" y="1544750"/>
            <a:ext cx="646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 lo pedimos Señor.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9"/>
          <p:cNvSpPr txBox="1"/>
          <p:nvPr/>
        </p:nvSpPr>
        <p:spPr>
          <a:xfrm>
            <a:off x="-2" y="0"/>
            <a:ext cx="12192001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LITURGIA DE LA PALABRA - ORACIONES DE LOS FIELES</a:t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hay ninguna descripción de la foto disponible." id="525" name="Google Shape;525;p39"/>
          <p:cNvPicPr preferRelativeResize="0"/>
          <p:nvPr/>
        </p:nvPicPr>
        <p:blipFill rotWithShape="1">
          <a:blip r:embed="rId3">
            <a:alphaModFix/>
          </a:blip>
          <a:srcRect b="1218" l="2720" r="1475" t="1286"/>
          <a:stretch/>
        </p:blipFill>
        <p:spPr>
          <a:xfrm>
            <a:off x="7161117" y="0"/>
            <a:ext cx="50287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d9e348e1d2_0_120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Un día de bodas el vino faltó,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Imposible poderlo comprar.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Qué bello milagro, hicistes Señor,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con el agua de aquel manantial,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37" name="Google Shape;537;g3d9e348e1d2_0_12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</a:t>
            </a:r>
            <a:r>
              <a:rPr lang="en-CA" sz="1800">
                <a:solidFill>
                  <a:srgbClr val="143C64"/>
                </a:solidFill>
              </a:rPr>
              <a:t>DEMÁS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ea0b41ffd4_0_102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Colmaste hasta el borde, de vino mejor,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l</a:t>
            </a:r>
            <a:r>
              <a:rPr lang="en-CA" sz="6400">
                <a:solidFill>
                  <a:srgbClr val="143C64"/>
                </a:solidFill>
              </a:rPr>
              <a:t>as tinajas que pude llenar.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Yo puse mi esfuerzo. 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Yo puse mi afán.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Tú pusiste Señor, lo demás.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44" name="Google Shape;544;g3ea0b41ffd4_0_10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d9e348e1d2_0_126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Señor, lo que vengo a traer.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lo que puedo dar.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Mi trabajo es el agua que quiero ofrecer y mi esfuerzo, un pedazo de pan.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51" name="Google Shape;551;g3d9e348e1d2_0_12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ea0b41ffd4_0_108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Señor, lo que vengo a traer.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lo que puedo dar.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En tus manos Señor, pongo todo mi ser. </a:t>
            </a:r>
            <a:br>
              <a:rPr lang="en-CA" sz="6400">
                <a:solidFill>
                  <a:srgbClr val="143C64"/>
                </a:solidFill>
              </a:rPr>
            </a:br>
            <a:r>
              <a:rPr lang="en-CA" sz="6400">
                <a:solidFill>
                  <a:srgbClr val="143C64"/>
                </a:solidFill>
              </a:rPr>
              <a:t>Y tu pones, Jesús, lo demás.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58" name="Google Shape;558;g3ea0b41ffd4_0_10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ea0b41ffd4_0_42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Cantando, 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Los que caminan por la vida, Señor, 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sembrando tu paz y amor.</a:t>
            </a:r>
            <a:r>
              <a:rPr lang="en-CA" sz="6400">
                <a:solidFill>
                  <a:srgbClr val="143C64"/>
                </a:solidFill>
              </a:rPr>
              <a:t> (2v)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36" name="Google Shape;136;g3ea0b41ffd4_0_4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ea0b41ffd4_0_114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La gente, con hambre, sentada esperó en el prado que baja hasta el mar.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Con cuanto tenía, a Ti se acercó, un muchacho que quiso ayudar.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65" name="Google Shape;565;g3ea0b41ffd4_0_11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ea0b41ffd4_0_120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Tu mano, en su frente, feliz descansó.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En sus ojos, tu dulce mirar.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El puso sus peces, </a:t>
            </a:r>
            <a:br>
              <a:rPr lang="en-CA" sz="6400">
                <a:solidFill>
                  <a:srgbClr val="143C64"/>
                </a:solidFill>
              </a:rPr>
            </a:br>
            <a:r>
              <a:rPr lang="en-CA" sz="6400">
                <a:solidFill>
                  <a:srgbClr val="143C64"/>
                </a:solidFill>
              </a:rPr>
              <a:t>él puso su pan.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Tú pusiste Señor, lo demás.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72" name="Google Shape;572;g3ea0b41ffd4_0_12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ea0b41ffd4_0_126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Señor, lo que vengo a traer.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lo que puedo dar.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Mi trabajo es el agua que quiero ofrecer y mi esfuerzo, un pedazo de pan.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79" name="Google Shape;579;g3ea0b41ffd4_0_12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ea0b41ffd4_0_132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Señor, lo que vengo a traer.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Es muy poco lo que puedo dar.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En tus manos Señor, pongo todo mi ser. </a:t>
            </a:r>
            <a:br>
              <a:rPr lang="en-CA" sz="6400">
                <a:solidFill>
                  <a:srgbClr val="143C64"/>
                </a:solidFill>
              </a:rPr>
            </a:br>
            <a:r>
              <a:rPr lang="en-CA" sz="6400">
                <a:solidFill>
                  <a:srgbClr val="143C64"/>
                </a:solidFill>
              </a:rPr>
              <a:t>Y tu pones, Jesús, lo demás.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586" name="Google Shape;586;g3ea0b41ffd4_0_13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TU PONES LO DEMÁS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FFFF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492d462e98_0_13"/>
          <p:cNvSpPr txBox="1"/>
          <p:nvPr/>
        </p:nvSpPr>
        <p:spPr>
          <a:xfrm>
            <a:off x="345650" y="492850"/>
            <a:ext cx="114849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El Señor reciba de tus manos este sacrificio,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alabanza y gloria de su nombre,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para nuestro bien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n-CA" sz="66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y el de toda su santa Iglesia.</a:t>
            </a:r>
            <a:endParaRPr b="0" i="1" sz="66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3492d462e98_0_1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LITURGIA EUCARíSTICA - OFERTORIO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d9e348e1d2_0_180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Santo, Santo, Santo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dicen los serafines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Santo, Santo, Santo 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es el Señor </a:t>
            </a:r>
            <a:r>
              <a:rPr lang="en-CA" sz="6500">
                <a:solidFill>
                  <a:srgbClr val="143C64"/>
                </a:solidFill>
              </a:rPr>
              <a:t>Yahveh</a:t>
            </a:r>
            <a:r>
              <a:rPr lang="en-CA" sz="6500">
                <a:solidFill>
                  <a:srgbClr val="143C64"/>
                </a:solidFill>
              </a:rPr>
              <a:t>.</a:t>
            </a:r>
            <a:br>
              <a:rPr lang="en-CA" sz="6500">
                <a:solidFill>
                  <a:srgbClr val="143C64"/>
                </a:solidFill>
              </a:rPr>
            </a:br>
            <a:r>
              <a:rPr lang="en-CA" sz="6500">
                <a:solidFill>
                  <a:srgbClr val="143C64"/>
                </a:solidFill>
              </a:rPr>
              <a:t>Santo, Santo, Santo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El Dios que nos redime.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10" name="Google Shape;610;g3d9e348e1d2_0_18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DE LOS SERAFINES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ea0b41ffd4_0_144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Porque nuestro Dios es Santo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y la tierra llena de su gloria está.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Porque nuestro Dios es Santo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y la tierra llena de su gloria está.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17" name="Google Shape;617;g3ea0b41ffd4_0_14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DE LOS SERAFINES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ea0b41ffd4_0_150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Los cielos y la tierra pasarán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más sus palabras no pasarán.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Los cielos y la tierra pasarán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más sus palabras no pasarán.</a:t>
            </a:r>
            <a:br>
              <a:rPr lang="en-CA" sz="6500">
                <a:solidFill>
                  <a:srgbClr val="143C64"/>
                </a:solidFill>
              </a:rPr>
            </a:br>
            <a:r>
              <a:rPr lang="en-CA" sz="6500">
                <a:solidFill>
                  <a:srgbClr val="143C64"/>
                </a:solidFill>
              </a:rPr>
              <a:t>No, no, no pasarán.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No, no, no pasarán.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24" name="Google Shape;624;g3ea0b41ffd4_0_15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DE LOS SERAFINES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a0b41ffd4_0_18"/>
          <p:cNvSpPr txBox="1"/>
          <p:nvPr/>
        </p:nvSpPr>
        <p:spPr>
          <a:xfrm>
            <a:off x="345650" y="651504"/>
            <a:ext cx="114849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Cuando el odio y la violencia aniden en nuestro corazón,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el mundo sabrá que, por herencia, le aguardan tristezas y dolor.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43" name="Google Shape;143;g3ea0b41ffd4_0_1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sz="1800">
              <a:solidFill>
                <a:srgbClr val="143C64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ea0b41ffd4_0_156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Bendito el que viene, en nombre del Señor.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La gloria de Jesucristo, el hijo de David.</a:t>
            </a:r>
            <a:br>
              <a:rPr lang="en-CA" sz="6500">
                <a:solidFill>
                  <a:srgbClr val="143C64"/>
                </a:solidFill>
              </a:rPr>
            </a:br>
            <a:r>
              <a:rPr lang="en-CA" sz="6500">
                <a:solidFill>
                  <a:srgbClr val="143C64"/>
                </a:solidFill>
              </a:rPr>
              <a:t>Hosanna en las alturas del mundo al Salvador.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31" name="Google Shape;631;g3ea0b41ffd4_0_15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DE LOS SERAFINES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ea0b41ffd4_0_163"/>
          <p:cNvSpPr txBox="1"/>
          <p:nvPr/>
        </p:nvSpPr>
        <p:spPr>
          <a:xfrm>
            <a:off x="345650" y="651504"/>
            <a:ext cx="114849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Bendito el que viene, en nombre del Señor.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Bendito el que viene, en nombre del Señor.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38" name="Google Shape;638;g3ea0b41ffd4_0_163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DE LOS SERAFINES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ea0b41ffd4_0_175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Los cielos y la tierra pasarán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más sus palabras no pasarán.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Los cielos y la tierra pasarán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más sus palabras no pasarán.</a:t>
            </a:r>
            <a:br>
              <a:rPr lang="en-CA" sz="6500">
                <a:solidFill>
                  <a:srgbClr val="143C64"/>
                </a:solidFill>
              </a:rPr>
            </a:br>
            <a:r>
              <a:rPr lang="en-CA" sz="6500">
                <a:solidFill>
                  <a:srgbClr val="143C64"/>
                </a:solidFill>
              </a:rPr>
              <a:t>No, no, no pasarán.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No, no, no pasarán.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45" name="Google Shape;645;g3ea0b41ffd4_0_175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SANTO DE LOS SERAFINES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d9e348e1d2_0_216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paz esté con nosotros,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paz esté con nosotros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paz esté con nosotros,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Que con nosotros siempre,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Siempre esté la paz.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657" name="Google Shape;657;g3d9e348e1d2_0_21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PAZ </a:t>
            </a:r>
            <a:r>
              <a:rPr lang="en-CA" sz="1800">
                <a:solidFill>
                  <a:srgbClr val="143C64"/>
                </a:solidFill>
              </a:rPr>
              <a:t>ESTÉ</a:t>
            </a: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CON NOSOTROS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ea0b41ffd4_0_182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paz esté con nosotros,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que nos dio Jesucristo,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que nos dio Jesucristo,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Que con nosotros siempre,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Siempre esté la paz.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664" name="Google Shape;664;g3ea0b41ffd4_0_18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PAZ </a:t>
            </a:r>
            <a:r>
              <a:rPr lang="en-CA" sz="1800">
                <a:solidFill>
                  <a:srgbClr val="143C64"/>
                </a:solidFill>
              </a:rPr>
              <a:t>ESTÉ</a:t>
            </a: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CON NOSOTROS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ea0b41ffd4_0_188"/>
          <p:cNvSpPr txBox="1"/>
          <p:nvPr/>
        </p:nvSpPr>
        <p:spPr>
          <a:xfrm>
            <a:off x="345650" y="651504"/>
            <a:ext cx="11484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paz esté con nosotros,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que nos dio Jesucristo,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La que nos dio Jesucristo,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Que con nosotros siempre,</a:t>
            </a:r>
            <a:endParaRPr sz="66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600">
                <a:solidFill>
                  <a:srgbClr val="143C64"/>
                </a:solidFill>
              </a:rPr>
              <a:t>Siempre esté la paz.</a:t>
            </a:r>
            <a:endParaRPr sz="6600">
              <a:solidFill>
                <a:srgbClr val="143C64"/>
              </a:solidFill>
            </a:endParaRPr>
          </a:p>
        </p:txBody>
      </p:sp>
      <p:sp>
        <p:nvSpPr>
          <p:cNvPr id="671" name="Google Shape;671;g3ea0b41ffd4_0_18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LA PAZ </a:t>
            </a:r>
            <a:r>
              <a:rPr lang="en-CA" sz="1800">
                <a:solidFill>
                  <a:srgbClr val="143C64"/>
                </a:solidFill>
              </a:rPr>
              <a:t>ESTÉ</a:t>
            </a: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CON NOSOTROS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ea0b41ffd4_0_20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PAZ 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ea0b41ffd4_0_194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Cordero, Tú que quitas el pecado del mundo.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Tú que quitas el pecado del mundo.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Ten piedad.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Ten piedad.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84" name="Google Shape;684;g3ea0b41ffd4_0_19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CORDERO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ea0b41ffd4_0_212"/>
          <p:cNvSpPr txBox="1"/>
          <p:nvPr/>
        </p:nvSpPr>
        <p:spPr>
          <a:xfrm>
            <a:off x="345650" y="651504"/>
            <a:ext cx="114849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Cordero, Tú que quitas el pecado del mundo.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Tú que quitas el pecado el mundo.</a:t>
            </a:r>
            <a:endParaRPr sz="65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Dadnos la paz. </a:t>
            </a:r>
            <a:r>
              <a:rPr lang="en-CA" sz="6500">
                <a:solidFill>
                  <a:srgbClr val="143C64"/>
                </a:solidFill>
              </a:rPr>
              <a:t>Dadnos la paz.</a:t>
            </a:r>
            <a:endParaRPr sz="6500">
              <a:solidFill>
                <a:srgbClr val="143C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6500">
                <a:solidFill>
                  <a:srgbClr val="143C64"/>
                </a:solidFill>
              </a:rPr>
              <a:t>Dadnos la paz.</a:t>
            </a:r>
            <a:endParaRPr sz="6500">
              <a:solidFill>
                <a:srgbClr val="143C64"/>
              </a:solidFill>
            </a:endParaRPr>
          </a:p>
        </p:txBody>
      </p:sp>
      <p:sp>
        <p:nvSpPr>
          <p:cNvPr id="691" name="Google Shape;691;g3ea0b41ffd4_0_21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CORDERO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a0b41ffd4_0_48"/>
          <p:cNvSpPr txBox="1"/>
          <p:nvPr/>
        </p:nvSpPr>
        <p:spPr>
          <a:xfrm>
            <a:off x="345650" y="651504"/>
            <a:ext cx="114849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Cantando, vienen con alegría, Señor.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Los que caminan por la vida, Señor, </a:t>
            </a:r>
            <a:endParaRPr sz="6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CA" sz="6400">
                <a:solidFill>
                  <a:srgbClr val="143C64"/>
                </a:solidFill>
              </a:rPr>
              <a:t>sembrando tu paz y amor.</a:t>
            </a:r>
            <a:r>
              <a:rPr lang="en-CA" sz="6400">
                <a:solidFill>
                  <a:srgbClr val="143C64"/>
                </a:solidFill>
              </a:rPr>
              <a:t> (2v)</a:t>
            </a:r>
            <a:endParaRPr sz="6400">
              <a:solidFill>
                <a:srgbClr val="143C64"/>
              </a:solidFill>
            </a:endParaRPr>
          </a:p>
        </p:txBody>
      </p:sp>
      <p:sp>
        <p:nvSpPr>
          <p:cNvPr id="150" name="Google Shape;150;g3ea0b41ffd4_0_4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VIENEN CON ALEGRIA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d9e348e1d2_0_228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El Señor nos da su amor como nadie nos lo dio.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El nos guía como estrella en la inmensa oscuridad.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03" name="Google Shape;703;g3d9e348e1d2_0_22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ea0b41ffd4_0_218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Al partir juntos el pan, </a:t>
            </a:r>
            <a:br>
              <a:rPr lang="en-CA" sz="7400">
                <a:solidFill>
                  <a:srgbClr val="143C64"/>
                </a:solidFill>
              </a:rPr>
            </a:br>
            <a:r>
              <a:rPr lang="en-CA" sz="7400">
                <a:solidFill>
                  <a:srgbClr val="143C64"/>
                </a:solidFill>
              </a:rPr>
              <a:t>Él nos llena de su amor.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Pan de Dios, el pan comamos de amistad.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10" name="Google Shape;710;g3ea0b41ffd4_0_21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ea0b41ffd4_0_224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mi cuerpo. 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Tomad y comed.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mi sangre. 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Tomad y bebed.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17" name="Google Shape;717;g3ea0b41ffd4_0_22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ea0b41ffd4_0_230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P</a:t>
            </a:r>
            <a:r>
              <a:rPr lang="en-CA" sz="7400">
                <a:solidFill>
                  <a:srgbClr val="143C64"/>
                </a:solidFill>
              </a:rPr>
              <a:t>orque soy la vida</a:t>
            </a:r>
            <a:r>
              <a:rPr lang="en-CA" sz="7400">
                <a:solidFill>
                  <a:srgbClr val="143C64"/>
                </a:solidFill>
              </a:rPr>
              <a:t>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S</a:t>
            </a:r>
            <a:r>
              <a:rPr lang="en-CA" sz="7400">
                <a:solidFill>
                  <a:srgbClr val="143C64"/>
                </a:solidFill>
              </a:rPr>
              <a:t>oy el amor.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Oh Señor, nos reuniremos en tu amor.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24" name="Google Shape;724;g3ea0b41ffd4_0_23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ea0b41ffd4_0_236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El señor nos da su amor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como nadie nos lo dio.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Para la gente del pueblo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el hijo de José.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31" name="Google Shape;731;g3ea0b41ffd4_0_236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ea0b41ffd4_0_242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Con sus manos, trabajó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como hacían los demás.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Conoció los sufrimientos y el dolor.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38" name="Google Shape;738;g3ea0b41ffd4_0_242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ea0b41ffd4_0_248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mi cuerpo. 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Tomad y comed.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Es mi sangre. 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Tomad y bebed.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45" name="Google Shape;745;g3ea0b41ffd4_0_248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ea0b41ffd4_0_254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Porque soy la vida</a:t>
            </a:r>
            <a:r>
              <a:rPr lang="en-CA" sz="7400">
                <a:solidFill>
                  <a:srgbClr val="143C64"/>
                </a:solidFill>
              </a:rPr>
              <a:t>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S</a:t>
            </a:r>
            <a:r>
              <a:rPr lang="en-CA" sz="7400">
                <a:solidFill>
                  <a:srgbClr val="143C64"/>
                </a:solidFill>
              </a:rPr>
              <a:t>oy el amor.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Oh Señor, nos reuniremos en tu amor.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52" name="Google Shape;752;g3ea0b41ffd4_0_254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ea0b41ffd4_0_260"/>
          <p:cNvSpPr txBox="1"/>
          <p:nvPr/>
        </p:nvSpPr>
        <p:spPr>
          <a:xfrm>
            <a:off x="345650" y="651504"/>
            <a:ext cx="11484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El Señor nos da su amor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como nadie nos lo dio.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Como todos sus amigos,</a:t>
            </a:r>
            <a:endParaRPr sz="7400">
              <a:solidFill>
                <a:srgbClr val="143C6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CA" sz="7400">
                <a:solidFill>
                  <a:srgbClr val="143C64"/>
                </a:solidFill>
              </a:rPr>
              <a:t>trabajaba en Nazaret.</a:t>
            </a:r>
            <a:endParaRPr sz="7400">
              <a:solidFill>
                <a:srgbClr val="143C64"/>
              </a:solidFill>
            </a:endParaRPr>
          </a:p>
        </p:txBody>
      </p:sp>
      <p:sp>
        <p:nvSpPr>
          <p:cNvPr id="759" name="Google Shape;759;g3ea0b41ffd4_0_260"/>
          <p:cNvSpPr txBox="1"/>
          <p:nvPr/>
        </p:nvSpPr>
        <p:spPr>
          <a:xfrm>
            <a:off x="-2" y="0"/>
            <a:ext cx="121920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800"/>
              <a:buFont typeface="Arial"/>
              <a:buNone/>
            </a:pPr>
            <a:r>
              <a:rPr lang="en-CA" sz="1800">
                <a:solidFill>
                  <a:srgbClr val="143C64"/>
                </a:solidFill>
              </a:rPr>
              <a:t>EL SEÑOR NOS DA SU AMOR</a:t>
            </a:r>
            <a:endParaRPr b="0" i="0" sz="1800" u="none" cap="none" strike="noStrik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