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5143500" type="screen16x9"/>
  <p:notesSz cx="6858000" cy="9144000"/>
  <p:embeddedFontLst>
    <p:embeddedFont>
      <p:font typeface="Amatic SC" panose="00000500000000000000" pitchFamily="2" charset="-79"/>
      <p:regular r:id="rId33"/>
      <p:bold r:id="rId34"/>
    </p:embeddedFont>
    <p:embeddedFont>
      <p:font typeface="Caveat" panose="020B0604020202020204" charset="0"/>
      <p:regular r:id="rId35"/>
      <p:bold r:id="rId36"/>
    </p:embeddedFont>
    <p:embeddedFont>
      <p:font typeface="Oswald" panose="00000500000000000000" pitchFamily="2" charset="0"/>
      <p:regular r:id="rId37"/>
      <p:bold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26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ovana Velarde" userId="5fa2af96-d72e-4cd6-ae82-268f898db9d3" providerId="ADAL" clId="{63F9B4AF-38F0-423F-9E8F-0C4ED145E0B6}"/>
    <pc:docChg chg="custSel modSld">
      <pc:chgData name="Giovana Velarde" userId="5fa2af96-d72e-4cd6-ae82-268f898db9d3" providerId="ADAL" clId="{63F9B4AF-38F0-423F-9E8F-0C4ED145E0B6}" dt="2026-05-09T01:42:23.825" v="18" actId="27636"/>
      <pc:docMkLst>
        <pc:docMk/>
      </pc:docMkLst>
      <pc:sldChg chg="modSp mod">
        <pc:chgData name="Giovana Velarde" userId="5fa2af96-d72e-4cd6-ae82-268f898db9d3" providerId="ADAL" clId="{63F9B4AF-38F0-423F-9E8F-0C4ED145E0B6}" dt="2026-05-09T01:42:23.754" v="0" actId="27636"/>
        <pc:sldMkLst>
          <pc:docMk/>
          <pc:sldMk cId="0" sldId="257"/>
        </pc:sldMkLst>
        <pc:spChg chg="mod">
          <ac:chgData name="Giovana Velarde" userId="5fa2af96-d72e-4cd6-ae82-268f898db9d3" providerId="ADAL" clId="{63F9B4AF-38F0-423F-9E8F-0C4ED145E0B6}" dt="2026-05-09T01:42:23.754" v="0" actId="27636"/>
          <ac:spMkLst>
            <pc:docMk/>
            <pc:sldMk cId="0" sldId="257"/>
            <ac:spMk id="69" creationId="{00000000-0000-0000-0000-000000000000}"/>
          </ac:spMkLst>
        </pc:spChg>
      </pc:sldChg>
      <pc:sldChg chg="modSp mod">
        <pc:chgData name="Giovana Velarde" userId="5fa2af96-d72e-4cd6-ae82-268f898db9d3" providerId="ADAL" clId="{63F9B4AF-38F0-423F-9E8F-0C4ED145E0B6}" dt="2026-05-09T01:42:23.761" v="1" actId="27636"/>
        <pc:sldMkLst>
          <pc:docMk/>
          <pc:sldMk cId="0" sldId="258"/>
        </pc:sldMkLst>
        <pc:spChg chg="mod">
          <ac:chgData name="Giovana Velarde" userId="5fa2af96-d72e-4cd6-ae82-268f898db9d3" providerId="ADAL" clId="{63F9B4AF-38F0-423F-9E8F-0C4ED145E0B6}" dt="2026-05-09T01:42:23.761" v="1" actId="27636"/>
          <ac:spMkLst>
            <pc:docMk/>
            <pc:sldMk cId="0" sldId="258"/>
            <ac:spMk id="77" creationId="{00000000-0000-0000-0000-000000000000}"/>
          </ac:spMkLst>
        </pc:spChg>
      </pc:sldChg>
      <pc:sldChg chg="modSp mod">
        <pc:chgData name="Giovana Velarde" userId="5fa2af96-d72e-4cd6-ae82-268f898db9d3" providerId="ADAL" clId="{63F9B4AF-38F0-423F-9E8F-0C4ED145E0B6}" dt="2026-05-09T01:42:23.765" v="2" actId="27636"/>
        <pc:sldMkLst>
          <pc:docMk/>
          <pc:sldMk cId="0" sldId="261"/>
        </pc:sldMkLst>
        <pc:spChg chg="mod">
          <ac:chgData name="Giovana Velarde" userId="5fa2af96-d72e-4cd6-ae82-268f898db9d3" providerId="ADAL" clId="{63F9B4AF-38F0-423F-9E8F-0C4ED145E0B6}" dt="2026-05-09T01:42:23.765" v="2" actId="27636"/>
          <ac:spMkLst>
            <pc:docMk/>
            <pc:sldMk cId="0" sldId="261"/>
            <ac:spMk id="98" creationId="{00000000-0000-0000-0000-000000000000}"/>
          </ac:spMkLst>
        </pc:spChg>
      </pc:sldChg>
      <pc:sldChg chg="modSp mod">
        <pc:chgData name="Giovana Velarde" userId="5fa2af96-d72e-4cd6-ae82-268f898db9d3" providerId="ADAL" clId="{63F9B4AF-38F0-423F-9E8F-0C4ED145E0B6}" dt="2026-05-09T01:42:23.768" v="3" actId="27636"/>
        <pc:sldMkLst>
          <pc:docMk/>
          <pc:sldMk cId="0" sldId="262"/>
        </pc:sldMkLst>
        <pc:spChg chg="mod">
          <ac:chgData name="Giovana Velarde" userId="5fa2af96-d72e-4cd6-ae82-268f898db9d3" providerId="ADAL" clId="{63F9B4AF-38F0-423F-9E8F-0C4ED145E0B6}" dt="2026-05-09T01:42:23.768" v="3" actId="27636"/>
          <ac:spMkLst>
            <pc:docMk/>
            <pc:sldMk cId="0" sldId="262"/>
            <ac:spMk id="130" creationId="{00000000-0000-0000-0000-000000000000}"/>
          </ac:spMkLst>
        </pc:spChg>
      </pc:sldChg>
      <pc:sldChg chg="modSp mod">
        <pc:chgData name="Giovana Velarde" userId="5fa2af96-d72e-4cd6-ae82-268f898db9d3" providerId="ADAL" clId="{63F9B4AF-38F0-423F-9E8F-0C4ED145E0B6}" dt="2026-05-09T01:42:23.772" v="4" actId="27636"/>
        <pc:sldMkLst>
          <pc:docMk/>
          <pc:sldMk cId="0" sldId="263"/>
        </pc:sldMkLst>
        <pc:spChg chg="mod">
          <ac:chgData name="Giovana Velarde" userId="5fa2af96-d72e-4cd6-ae82-268f898db9d3" providerId="ADAL" clId="{63F9B4AF-38F0-423F-9E8F-0C4ED145E0B6}" dt="2026-05-09T01:42:23.772" v="4" actId="27636"/>
          <ac:spMkLst>
            <pc:docMk/>
            <pc:sldMk cId="0" sldId="263"/>
            <ac:spMk id="149" creationId="{00000000-0000-0000-0000-000000000000}"/>
          </ac:spMkLst>
        </pc:spChg>
      </pc:sldChg>
      <pc:sldChg chg="modSp mod">
        <pc:chgData name="Giovana Velarde" userId="5fa2af96-d72e-4cd6-ae82-268f898db9d3" providerId="ADAL" clId="{63F9B4AF-38F0-423F-9E8F-0C4ED145E0B6}" dt="2026-05-09T01:42:23.776" v="5" actId="27636"/>
        <pc:sldMkLst>
          <pc:docMk/>
          <pc:sldMk cId="0" sldId="264"/>
        </pc:sldMkLst>
        <pc:spChg chg="mod">
          <ac:chgData name="Giovana Velarde" userId="5fa2af96-d72e-4cd6-ae82-268f898db9d3" providerId="ADAL" clId="{63F9B4AF-38F0-423F-9E8F-0C4ED145E0B6}" dt="2026-05-09T01:42:23.776" v="5" actId="27636"/>
          <ac:spMkLst>
            <pc:docMk/>
            <pc:sldMk cId="0" sldId="264"/>
            <ac:spMk id="168" creationId="{00000000-0000-0000-0000-000000000000}"/>
          </ac:spMkLst>
        </pc:spChg>
      </pc:sldChg>
      <pc:sldChg chg="modSp mod">
        <pc:chgData name="Giovana Velarde" userId="5fa2af96-d72e-4cd6-ae82-268f898db9d3" providerId="ADAL" clId="{63F9B4AF-38F0-423F-9E8F-0C4ED145E0B6}" dt="2026-05-09T01:42:23.780" v="6" actId="27636"/>
        <pc:sldMkLst>
          <pc:docMk/>
          <pc:sldMk cId="0" sldId="265"/>
        </pc:sldMkLst>
        <pc:spChg chg="mod">
          <ac:chgData name="Giovana Velarde" userId="5fa2af96-d72e-4cd6-ae82-268f898db9d3" providerId="ADAL" clId="{63F9B4AF-38F0-423F-9E8F-0C4ED145E0B6}" dt="2026-05-09T01:42:23.780" v="6" actId="27636"/>
          <ac:spMkLst>
            <pc:docMk/>
            <pc:sldMk cId="0" sldId="265"/>
            <ac:spMk id="187" creationId="{00000000-0000-0000-0000-000000000000}"/>
          </ac:spMkLst>
        </pc:spChg>
      </pc:sldChg>
      <pc:sldChg chg="modSp mod">
        <pc:chgData name="Giovana Velarde" userId="5fa2af96-d72e-4cd6-ae82-268f898db9d3" providerId="ADAL" clId="{63F9B4AF-38F0-423F-9E8F-0C4ED145E0B6}" dt="2026-05-09T01:42:23.783" v="7" actId="27636"/>
        <pc:sldMkLst>
          <pc:docMk/>
          <pc:sldMk cId="0" sldId="267"/>
        </pc:sldMkLst>
        <pc:spChg chg="mod">
          <ac:chgData name="Giovana Velarde" userId="5fa2af96-d72e-4cd6-ae82-268f898db9d3" providerId="ADAL" clId="{63F9B4AF-38F0-423F-9E8F-0C4ED145E0B6}" dt="2026-05-09T01:42:23.783" v="7" actId="27636"/>
          <ac:spMkLst>
            <pc:docMk/>
            <pc:sldMk cId="0" sldId="267"/>
            <ac:spMk id="214" creationId="{00000000-0000-0000-0000-000000000000}"/>
          </ac:spMkLst>
        </pc:spChg>
      </pc:sldChg>
      <pc:sldChg chg="modSp mod">
        <pc:chgData name="Giovana Velarde" userId="5fa2af96-d72e-4cd6-ae82-268f898db9d3" providerId="ADAL" clId="{63F9B4AF-38F0-423F-9E8F-0C4ED145E0B6}" dt="2026-05-09T01:42:23.786" v="8" actId="27636"/>
        <pc:sldMkLst>
          <pc:docMk/>
          <pc:sldMk cId="0" sldId="268"/>
        </pc:sldMkLst>
        <pc:spChg chg="mod">
          <ac:chgData name="Giovana Velarde" userId="5fa2af96-d72e-4cd6-ae82-268f898db9d3" providerId="ADAL" clId="{63F9B4AF-38F0-423F-9E8F-0C4ED145E0B6}" dt="2026-05-09T01:42:23.786" v="8" actId="27636"/>
          <ac:spMkLst>
            <pc:docMk/>
            <pc:sldMk cId="0" sldId="268"/>
            <ac:spMk id="233" creationId="{00000000-0000-0000-0000-000000000000}"/>
          </ac:spMkLst>
        </pc:spChg>
      </pc:sldChg>
      <pc:sldChg chg="modSp mod">
        <pc:chgData name="Giovana Velarde" userId="5fa2af96-d72e-4cd6-ae82-268f898db9d3" providerId="ADAL" clId="{63F9B4AF-38F0-423F-9E8F-0C4ED145E0B6}" dt="2026-05-09T01:42:23.791" v="9" actId="27636"/>
        <pc:sldMkLst>
          <pc:docMk/>
          <pc:sldMk cId="0" sldId="270"/>
        </pc:sldMkLst>
        <pc:spChg chg="mod">
          <ac:chgData name="Giovana Velarde" userId="5fa2af96-d72e-4cd6-ae82-268f898db9d3" providerId="ADAL" clId="{63F9B4AF-38F0-423F-9E8F-0C4ED145E0B6}" dt="2026-05-09T01:42:23.791" v="9" actId="27636"/>
          <ac:spMkLst>
            <pc:docMk/>
            <pc:sldMk cId="0" sldId="270"/>
            <ac:spMk id="271" creationId="{00000000-0000-0000-0000-000000000000}"/>
          </ac:spMkLst>
        </pc:spChg>
      </pc:sldChg>
      <pc:sldChg chg="modSp mod">
        <pc:chgData name="Giovana Velarde" userId="5fa2af96-d72e-4cd6-ae82-268f898db9d3" providerId="ADAL" clId="{63F9B4AF-38F0-423F-9E8F-0C4ED145E0B6}" dt="2026-05-09T01:42:23.793" v="10" actId="27636"/>
        <pc:sldMkLst>
          <pc:docMk/>
          <pc:sldMk cId="0" sldId="271"/>
        </pc:sldMkLst>
        <pc:spChg chg="mod">
          <ac:chgData name="Giovana Velarde" userId="5fa2af96-d72e-4cd6-ae82-268f898db9d3" providerId="ADAL" clId="{63F9B4AF-38F0-423F-9E8F-0C4ED145E0B6}" dt="2026-05-09T01:42:23.793" v="10" actId="27636"/>
          <ac:spMkLst>
            <pc:docMk/>
            <pc:sldMk cId="0" sldId="271"/>
            <ac:spMk id="289" creationId="{00000000-0000-0000-0000-000000000000}"/>
          </ac:spMkLst>
        </pc:spChg>
      </pc:sldChg>
      <pc:sldChg chg="modSp mod">
        <pc:chgData name="Giovana Velarde" userId="5fa2af96-d72e-4cd6-ae82-268f898db9d3" providerId="ADAL" clId="{63F9B4AF-38F0-423F-9E8F-0C4ED145E0B6}" dt="2026-05-09T01:42:23.797" v="11" actId="27636"/>
        <pc:sldMkLst>
          <pc:docMk/>
          <pc:sldMk cId="0" sldId="273"/>
        </pc:sldMkLst>
        <pc:spChg chg="mod">
          <ac:chgData name="Giovana Velarde" userId="5fa2af96-d72e-4cd6-ae82-268f898db9d3" providerId="ADAL" clId="{63F9B4AF-38F0-423F-9E8F-0C4ED145E0B6}" dt="2026-05-09T01:42:23.797" v="11" actId="27636"/>
          <ac:spMkLst>
            <pc:docMk/>
            <pc:sldMk cId="0" sldId="273"/>
            <ac:spMk id="317" creationId="{00000000-0000-0000-0000-000000000000}"/>
          </ac:spMkLst>
        </pc:spChg>
      </pc:sldChg>
      <pc:sldChg chg="modSp mod">
        <pc:chgData name="Giovana Velarde" userId="5fa2af96-d72e-4cd6-ae82-268f898db9d3" providerId="ADAL" clId="{63F9B4AF-38F0-423F-9E8F-0C4ED145E0B6}" dt="2026-05-09T01:42:23.799" v="12" actId="27636"/>
        <pc:sldMkLst>
          <pc:docMk/>
          <pc:sldMk cId="0" sldId="274"/>
        </pc:sldMkLst>
        <pc:spChg chg="mod">
          <ac:chgData name="Giovana Velarde" userId="5fa2af96-d72e-4cd6-ae82-268f898db9d3" providerId="ADAL" clId="{63F9B4AF-38F0-423F-9E8F-0C4ED145E0B6}" dt="2026-05-09T01:42:23.799" v="12" actId="27636"/>
          <ac:spMkLst>
            <pc:docMk/>
            <pc:sldMk cId="0" sldId="274"/>
            <ac:spMk id="336" creationId="{00000000-0000-0000-0000-000000000000}"/>
          </ac:spMkLst>
        </pc:spChg>
      </pc:sldChg>
      <pc:sldChg chg="modSp mod">
        <pc:chgData name="Giovana Velarde" userId="5fa2af96-d72e-4cd6-ae82-268f898db9d3" providerId="ADAL" clId="{63F9B4AF-38F0-423F-9E8F-0C4ED145E0B6}" dt="2026-05-09T01:42:23.804" v="13" actId="27636"/>
        <pc:sldMkLst>
          <pc:docMk/>
          <pc:sldMk cId="0" sldId="275"/>
        </pc:sldMkLst>
        <pc:spChg chg="mod">
          <ac:chgData name="Giovana Velarde" userId="5fa2af96-d72e-4cd6-ae82-268f898db9d3" providerId="ADAL" clId="{63F9B4AF-38F0-423F-9E8F-0C4ED145E0B6}" dt="2026-05-09T01:42:23.804" v="13" actId="27636"/>
          <ac:spMkLst>
            <pc:docMk/>
            <pc:sldMk cId="0" sldId="275"/>
            <ac:spMk id="355" creationId="{00000000-0000-0000-0000-000000000000}"/>
          </ac:spMkLst>
        </pc:spChg>
      </pc:sldChg>
      <pc:sldChg chg="modSp mod">
        <pc:chgData name="Giovana Velarde" userId="5fa2af96-d72e-4cd6-ae82-268f898db9d3" providerId="ADAL" clId="{63F9B4AF-38F0-423F-9E8F-0C4ED145E0B6}" dt="2026-05-09T01:42:23.808" v="14" actId="27636"/>
        <pc:sldMkLst>
          <pc:docMk/>
          <pc:sldMk cId="0" sldId="276"/>
        </pc:sldMkLst>
        <pc:spChg chg="mod">
          <ac:chgData name="Giovana Velarde" userId="5fa2af96-d72e-4cd6-ae82-268f898db9d3" providerId="ADAL" clId="{63F9B4AF-38F0-423F-9E8F-0C4ED145E0B6}" dt="2026-05-09T01:42:23.808" v="14" actId="27636"/>
          <ac:spMkLst>
            <pc:docMk/>
            <pc:sldMk cId="0" sldId="276"/>
            <ac:spMk id="374" creationId="{00000000-0000-0000-0000-000000000000}"/>
          </ac:spMkLst>
        </pc:spChg>
      </pc:sldChg>
      <pc:sldChg chg="modSp mod">
        <pc:chgData name="Giovana Velarde" userId="5fa2af96-d72e-4cd6-ae82-268f898db9d3" providerId="ADAL" clId="{63F9B4AF-38F0-423F-9E8F-0C4ED145E0B6}" dt="2026-05-09T01:42:23.813" v="15" actId="27636"/>
        <pc:sldMkLst>
          <pc:docMk/>
          <pc:sldMk cId="0" sldId="280"/>
        </pc:sldMkLst>
        <pc:spChg chg="mod">
          <ac:chgData name="Giovana Velarde" userId="5fa2af96-d72e-4cd6-ae82-268f898db9d3" providerId="ADAL" clId="{63F9B4AF-38F0-423F-9E8F-0C4ED145E0B6}" dt="2026-05-09T01:42:23.813" v="15" actId="27636"/>
          <ac:spMkLst>
            <pc:docMk/>
            <pc:sldMk cId="0" sldId="280"/>
            <ac:spMk id="439" creationId="{00000000-0000-0000-0000-000000000000}"/>
          </ac:spMkLst>
        </pc:spChg>
      </pc:sldChg>
      <pc:sldChg chg="modSp mod">
        <pc:chgData name="Giovana Velarde" userId="5fa2af96-d72e-4cd6-ae82-268f898db9d3" providerId="ADAL" clId="{63F9B4AF-38F0-423F-9E8F-0C4ED145E0B6}" dt="2026-05-09T01:42:23.818" v="16" actId="27636"/>
        <pc:sldMkLst>
          <pc:docMk/>
          <pc:sldMk cId="0" sldId="281"/>
        </pc:sldMkLst>
        <pc:spChg chg="mod">
          <ac:chgData name="Giovana Velarde" userId="5fa2af96-d72e-4cd6-ae82-268f898db9d3" providerId="ADAL" clId="{63F9B4AF-38F0-423F-9E8F-0C4ED145E0B6}" dt="2026-05-09T01:42:23.818" v="16" actId="27636"/>
          <ac:spMkLst>
            <pc:docMk/>
            <pc:sldMk cId="0" sldId="281"/>
            <ac:spMk id="458" creationId="{00000000-0000-0000-0000-000000000000}"/>
          </ac:spMkLst>
        </pc:spChg>
      </pc:sldChg>
      <pc:sldChg chg="modSp mod">
        <pc:chgData name="Giovana Velarde" userId="5fa2af96-d72e-4cd6-ae82-268f898db9d3" providerId="ADAL" clId="{63F9B4AF-38F0-423F-9E8F-0C4ED145E0B6}" dt="2026-05-09T01:42:23.822" v="17" actId="27636"/>
        <pc:sldMkLst>
          <pc:docMk/>
          <pc:sldMk cId="0" sldId="282"/>
        </pc:sldMkLst>
        <pc:spChg chg="mod">
          <ac:chgData name="Giovana Velarde" userId="5fa2af96-d72e-4cd6-ae82-268f898db9d3" providerId="ADAL" clId="{63F9B4AF-38F0-423F-9E8F-0C4ED145E0B6}" dt="2026-05-09T01:42:23.822" v="17" actId="27636"/>
          <ac:spMkLst>
            <pc:docMk/>
            <pc:sldMk cId="0" sldId="282"/>
            <ac:spMk id="477" creationId="{00000000-0000-0000-0000-000000000000}"/>
          </ac:spMkLst>
        </pc:spChg>
      </pc:sldChg>
      <pc:sldChg chg="modSp mod">
        <pc:chgData name="Giovana Velarde" userId="5fa2af96-d72e-4cd6-ae82-268f898db9d3" providerId="ADAL" clId="{63F9B4AF-38F0-423F-9E8F-0C4ED145E0B6}" dt="2026-05-09T01:42:23.825" v="18" actId="27636"/>
        <pc:sldMkLst>
          <pc:docMk/>
          <pc:sldMk cId="0" sldId="283"/>
        </pc:sldMkLst>
        <pc:spChg chg="mod">
          <ac:chgData name="Giovana Velarde" userId="5fa2af96-d72e-4cd6-ae82-268f898db9d3" providerId="ADAL" clId="{63F9B4AF-38F0-423F-9E8F-0C4ED145E0B6}" dt="2026-05-09T01:42:23.825" v="18" actId="27636"/>
          <ac:spMkLst>
            <pc:docMk/>
            <pc:sldMk cId="0" sldId="283"/>
            <ac:spMk id="49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25617a279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25617a279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4c49eccd06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4c49eccd06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dc5c1d83e7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dc5c1d83e7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4c49eccd06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4c49eccd06_1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4c49eccd06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4c49eccd06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4c49eccd06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4c49eccd06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4c49eccd06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4c49eccd06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4c49eccd06_1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4c49eccd06_1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dc5c1d83e7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3dc5c1d83e7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4c49eccd06_1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34c49eccd06_1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4c49eccd06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34c49eccd06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525617a279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525617a279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4c49eccd06_1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4c49eccd06_1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34c49eccd06_1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34c49eccd06_1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4c49eccd06_1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4c49eccd06_1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dc5c1d83e7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3dc5c1d83e7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34c49eccd06_1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34c49eccd06_1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34c49eccd06_1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34c49eccd06_1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34c49eccd06_1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34c49eccd06_1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34c49eccd06_1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34c49eccd06_1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34c49eccd06_1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34c49eccd06_1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3525617a279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3525617a279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dc5c1d83e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g3dc5c1d83e7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/>
              <a:t>Anuncios parroquiales</a:t>
            </a:r>
            <a:endParaRPr/>
          </a:p>
        </p:txBody>
      </p:sp>
      <p:sp>
        <p:nvSpPr>
          <p:cNvPr id="74" name="Google Shape;74;g3dc5c1d83e7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CA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34cda5caeb3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34cda5caeb3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4c49eccd06_1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4c49eccd06_1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4c49eccd0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4c49eccd0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4c49eccd06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4c49eccd06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4c49eccd06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4c49eccd06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4c49eccd06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4c49eccd06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7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6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4477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9275" y="0"/>
            <a:ext cx="77152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3556800" cy="18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5900">
                <a:solidFill>
                  <a:srgbClr val="1E7486"/>
                </a:solidFill>
                <a:latin typeface="Caveat"/>
                <a:ea typeface="Caveat"/>
                <a:cs typeface="Caveat"/>
                <a:sym typeface="Caveat"/>
              </a:rPr>
              <a:t>1000 ave pour la paix</a:t>
            </a:r>
            <a:endParaRPr sz="5900">
              <a:solidFill>
                <a:srgbClr val="1E7486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1"/>
          </p:nvPr>
        </p:nvSpPr>
        <p:spPr>
          <a:xfrm>
            <a:off x="0" y="3418025"/>
            <a:ext cx="3180300" cy="172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400">
                <a:solidFill>
                  <a:srgbClr val="2C5117"/>
                </a:solidFill>
                <a:latin typeface="Caveat"/>
                <a:ea typeface="Caveat"/>
                <a:cs typeface="Caveat"/>
                <a:sym typeface="Caveat"/>
              </a:rPr>
              <a:t>9 Mai 2026</a:t>
            </a:r>
            <a:endParaRPr sz="3400">
              <a:solidFill>
                <a:srgbClr val="2C5117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400">
                <a:solidFill>
                  <a:srgbClr val="2C5117"/>
                </a:solidFill>
                <a:latin typeface="Caveat"/>
                <a:ea typeface="Caveat"/>
                <a:cs typeface="Caveat"/>
                <a:sym typeface="Caveat"/>
              </a:rPr>
              <a:t>May 9th, 2026</a:t>
            </a:r>
            <a:endParaRPr sz="3400">
              <a:solidFill>
                <a:srgbClr val="2C5117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400">
                <a:solidFill>
                  <a:srgbClr val="2C5117"/>
                </a:solidFill>
                <a:latin typeface="Caveat"/>
                <a:ea typeface="Caveat"/>
                <a:cs typeface="Caveat"/>
                <a:sym typeface="Caveat"/>
              </a:rPr>
              <a:t>9 de mayo del 2026</a:t>
            </a:r>
            <a:endParaRPr sz="3400">
              <a:solidFill>
                <a:srgbClr val="2C5117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AFA3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8826" y="4"/>
            <a:ext cx="3835178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4" name="Google Shape;174;p23"/>
          <p:cNvGrpSpPr/>
          <p:nvPr/>
        </p:nvGrpSpPr>
        <p:grpSpPr>
          <a:xfrm>
            <a:off x="851493" y="4524675"/>
            <a:ext cx="7441029" cy="618825"/>
            <a:chOff x="960705" y="4524050"/>
            <a:chExt cx="7441029" cy="618825"/>
          </a:xfrm>
        </p:grpSpPr>
        <p:pic>
          <p:nvPicPr>
            <p:cNvPr id="175" name="Google Shape;175;p23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0705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Google Shape;176;p23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09001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7" name="Google Shape;177;p23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7296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8" name="Google Shape;178;p23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5591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9" name="Google Shape;179;p23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49681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Google Shape;180;p23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56826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" name="Google Shape;181;p23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16891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23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6957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" name="Google Shape;183;p23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34614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Google Shape;184;p23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82909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5" name="Google Shape;185;p23"/>
          <p:cNvSpPr txBox="1">
            <a:spLocks noGrp="1"/>
          </p:cNvSpPr>
          <p:nvPr>
            <p:ph type="subTitle" idx="4294967295"/>
          </p:nvPr>
        </p:nvSpPr>
        <p:spPr>
          <a:xfrm>
            <a:off x="249525" y="129475"/>
            <a:ext cx="3272100" cy="109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fr-CA" sz="2000">
                <a:solidFill>
                  <a:srgbClr val="FEE4B0"/>
                </a:solidFill>
              </a:rPr>
              <a:t>5e mystère joyeux</a:t>
            </a:r>
            <a:endParaRPr sz="2000">
              <a:solidFill>
                <a:srgbClr val="FEE4B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fr-CA" sz="2000">
                <a:solidFill>
                  <a:srgbClr val="FEE4B0"/>
                </a:solidFill>
              </a:rPr>
              <a:t>5th joyful mystery</a:t>
            </a:r>
            <a:endParaRPr sz="2000">
              <a:solidFill>
                <a:srgbClr val="FEE4B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fr-CA" sz="2000">
                <a:solidFill>
                  <a:srgbClr val="FEE4B0"/>
                </a:solidFill>
              </a:rPr>
              <a:t>5to misterio gozoso</a:t>
            </a:r>
            <a:endParaRPr sz="2000">
              <a:solidFill>
                <a:srgbClr val="FEE4B0"/>
              </a:solidFill>
            </a:endParaRPr>
          </a:p>
        </p:txBody>
      </p:sp>
      <p:sp>
        <p:nvSpPr>
          <p:cNvPr id="186" name="Google Shape;186;p23"/>
          <p:cNvSpPr txBox="1">
            <a:spLocks noGrp="1"/>
          </p:cNvSpPr>
          <p:nvPr>
            <p:ph type="title"/>
          </p:nvPr>
        </p:nvSpPr>
        <p:spPr>
          <a:xfrm>
            <a:off x="249525" y="1228675"/>
            <a:ext cx="7195800" cy="18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-CA" sz="1820"/>
              <a:t>L'Enfant Jésus perdu et retrouvé dans le temple</a:t>
            </a:r>
            <a:endParaRPr sz="182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-CA" sz="1820"/>
              <a:t>The Child Jesus lost and found in the temple</a:t>
            </a:r>
            <a:endParaRPr sz="182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-CA" sz="1820"/>
              <a:t>El Niño Jesús perdido y hallado en el templo</a:t>
            </a:r>
            <a:endParaRPr sz="1820"/>
          </a:p>
        </p:txBody>
      </p:sp>
      <p:sp>
        <p:nvSpPr>
          <p:cNvPr id="187" name="Google Shape;187;p23"/>
          <p:cNvSpPr txBox="1">
            <a:spLocks noGrp="1"/>
          </p:cNvSpPr>
          <p:nvPr>
            <p:ph type="body" idx="1"/>
          </p:nvPr>
        </p:nvSpPr>
        <p:spPr>
          <a:xfrm>
            <a:off x="249525" y="3072275"/>
            <a:ext cx="4908000" cy="10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/>
              <a:t>Fruit : La recherche de Dieu en toute chose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/>
              <a:t>Fruit: The search for God in everything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/>
              <a:t>Fruto: La búsqueda de Dios en todo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CCD8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8625" y="0"/>
            <a:ext cx="7635301" cy="512653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4"/>
          <p:cNvSpPr txBox="1">
            <a:spLocks noGrp="1"/>
          </p:cNvSpPr>
          <p:nvPr>
            <p:ph type="subTitle" idx="1"/>
          </p:nvPr>
        </p:nvSpPr>
        <p:spPr>
          <a:xfrm>
            <a:off x="208390" y="0"/>
            <a:ext cx="1603200" cy="1258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fr-CA" sz="1400">
                <a:solidFill>
                  <a:srgbClr val="536359"/>
                </a:solidFill>
              </a:rPr>
              <a:t>Mystères mysteries Misterios</a:t>
            </a:r>
            <a:endParaRPr sz="1400">
              <a:solidFill>
                <a:srgbClr val="536359"/>
              </a:solidFill>
            </a:endParaRPr>
          </a:p>
        </p:txBody>
      </p:sp>
      <p:sp>
        <p:nvSpPr>
          <p:cNvPr id="194" name="Google Shape;194;p24"/>
          <p:cNvSpPr txBox="1">
            <a:spLocks noGrp="1"/>
          </p:cNvSpPr>
          <p:nvPr>
            <p:ph type="ctrTitle"/>
          </p:nvPr>
        </p:nvSpPr>
        <p:spPr>
          <a:xfrm>
            <a:off x="-150" y="4579225"/>
            <a:ext cx="6864300" cy="54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-CA" sz="1900">
                <a:solidFill>
                  <a:srgbClr val="EB2862"/>
                </a:solidFill>
              </a:rPr>
              <a:t>Le Saint Rosaire   •   The Holy Rosary   •   El santo Rosario</a:t>
            </a:r>
            <a:endParaRPr sz="1900">
              <a:solidFill>
                <a:srgbClr val="EB2862"/>
              </a:solidFill>
            </a:endParaRPr>
          </a:p>
        </p:txBody>
      </p:sp>
      <p:sp>
        <p:nvSpPr>
          <p:cNvPr id="195" name="Google Shape;195;p24"/>
          <p:cNvSpPr txBox="1">
            <a:spLocks noGrp="1"/>
          </p:cNvSpPr>
          <p:nvPr>
            <p:ph type="subTitle" idx="1"/>
          </p:nvPr>
        </p:nvSpPr>
        <p:spPr>
          <a:xfrm>
            <a:off x="208390" y="1258575"/>
            <a:ext cx="2163000" cy="316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fr-CA" sz="3200">
                <a:solidFill>
                  <a:srgbClr val="536359"/>
                </a:solidFill>
                <a:latin typeface="Caveat"/>
                <a:ea typeface="Caveat"/>
                <a:cs typeface="Caveat"/>
                <a:sym typeface="Caveat"/>
              </a:rPr>
              <a:t>Douloureux</a:t>
            </a:r>
            <a:endParaRPr sz="800">
              <a:solidFill>
                <a:srgbClr val="536359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fr-CA" sz="3200">
                <a:solidFill>
                  <a:srgbClr val="536359"/>
                </a:solidFill>
                <a:latin typeface="Caveat"/>
                <a:ea typeface="Caveat"/>
                <a:cs typeface="Caveat"/>
                <a:sym typeface="Caveat"/>
              </a:rPr>
              <a:t>Sorrowful</a:t>
            </a:r>
            <a:endParaRPr sz="800">
              <a:solidFill>
                <a:srgbClr val="536359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fr-CA" sz="3200">
                <a:solidFill>
                  <a:srgbClr val="536359"/>
                </a:solidFill>
                <a:latin typeface="Caveat"/>
                <a:ea typeface="Caveat"/>
                <a:cs typeface="Caveat"/>
                <a:sym typeface="Caveat"/>
              </a:rPr>
              <a:t>Dolorosos</a:t>
            </a:r>
            <a:endParaRPr sz="3200">
              <a:solidFill>
                <a:srgbClr val="536359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D0CC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5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1411" y="0"/>
            <a:ext cx="3082578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1" name="Google Shape;201;p25"/>
          <p:cNvGrpSpPr/>
          <p:nvPr/>
        </p:nvGrpSpPr>
        <p:grpSpPr>
          <a:xfrm>
            <a:off x="960705" y="4524050"/>
            <a:ext cx="7441029" cy="618825"/>
            <a:chOff x="960705" y="4524050"/>
            <a:chExt cx="7441029" cy="618825"/>
          </a:xfrm>
        </p:grpSpPr>
        <p:pic>
          <p:nvPicPr>
            <p:cNvPr id="202" name="Google Shape;202;p25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0705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" name="Google Shape;203;p25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09001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4" name="Google Shape;204;p25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7296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" name="Google Shape;205;p25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5591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6" name="Google Shape;206;p25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49681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7" name="Google Shape;207;p25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56826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8" name="Google Shape;208;p25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16891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9" name="Google Shape;209;p25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6957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0" name="Google Shape;210;p25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34614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1" name="Google Shape;211;p25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82909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2" name="Google Shape;212;p25"/>
          <p:cNvSpPr txBox="1">
            <a:spLocks noGrp="1"/>
          </p:cNvSpPr>
          <p:nvPr>
            <p:ph type="subTitle" idx="4294967295"/>
          </p:nvPr>
        </p:nvSpPr>
        <p:spPr>
          <a:xfrm>
            <a:off x="249525" y="129475"/>
            <a:ext cx="3272100" cy="109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fr-CA" sz="2000">
                <a:solidFill>
                  <a:srgbClr val="B68271"/>
                </a:solidFill>
              </a:rPr>
              <a:t>1e mystère douloureux</a:t>
            </a:r>
            <a:endParaRPr sz="2000">
              <a:solidFill>
                <a:srgbClr val="B6827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fr-CA" sz="2000">
                <a:solidFill>
                  <a:srgbClr val="B68271"/>
                </a:solidFill>
              </a:rPr>
              <a:t>1st sorrowful mystery</a:t>
            </a:r>
            <a:endParaRPr sz="2000">
              <a:solidFill>
                <a:srgbClr val="B6827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fr-CA" sz="2000">
                <a:solidFill>
                  <a:srgbClr val="B68271"/>
                </a:solidFill>
              </a:rPr>
              <a:t>1er misterio doloroso</a:t>
            </a:r>
            <a:endParaRPr sz="2000">
              <a:solidFill>
                <a:srgbClr val="B68271"/>
              </a:solidFill>
            </a:endParaRPr>
          </a:p>
        </p:txBody>
      </p:sp>
      <p:sp>
        <p:nvSpPr>
          <p:cNvPr id="213" name="Google Shape;213;p25"/>
          <p:cNvSpPr txBox="1">
            <a:spLocks noGrp="1"/>
          </p:cNvSpPr>
          <p:nvPr>
            <p:ph type="title"/>
          </p:nvPr>
        </p:nvSpPr>
        <p:spPr>
          <a:xfrm>
            <a:off x="249525" y="1228675"/>
            <a:ext cx="5671500" cy="18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L'agonie de Jésus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The agony of Jesus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La agonía de Jesús</a:t>
            </a:r>
            <a:endParaRPr/>
          </a:p>
        </p:txBody>
      </p:sp>
      <p:sp>
        <p:nvSpPr>
          <p:cNvPr id="214" name="Google Shape;214;p25"/>
          <p:cNvSpPr txBox="1">
            <a:spLocks noGrp="1"/>
          </p:cNvSpPr>
          <p:nvPr>
            <p:ph type="body" idx="1"/>
          </p:nvPr>
        </p:nvSpPr>
        <p:spPr>
          <a:xfrm>
            <a:off x="249525" y="3072275"/>
            <a:ext cx="4908000" cy="10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/>
              <a:t>Fruit : Le poids de nos péchés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/>
              <a:t>Fruit: The weight of our sins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/>
              <a:t>Fruto: El peso de nuestros pecados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3C1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26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6988" y="0"/>
            <a:ext cx="3447024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0" name="Google Shape;220;p26"/>
          <p:cNvGrpSpPr/>
          <p:nvPr/>
        </p:nvGrpSpPr>
        <p:grpSpPr>
          <a:xfrm>
            <a:off x="960705" y="4524050"/>
            <a:ext cx="7441029" cy="618825"/>
            <a:chOff x="960705" y="4524050"/>
            <a:chExt cx="7441029" cy="618825"/>
          </a:xfrm>
        </p:grpSpPr>
        <p:pic>
          <p:nvPicPr>
            <p:cNvPr id="221" name="Google Shape;221;p26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0705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2" name="Google Shape;222;p26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09001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3" name="Google Shape;223;p26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7296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4" name="Google Shape;224;p26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5591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5" name="Google Shape;225;p26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49681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6" name="Google Shape;226;p26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56826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7" name="Google Shape;227;p26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16891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8" name="Google Shape;228;p26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6957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9" name="Google Shape;229;p26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34614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0" name="Google Shape;230;p26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82909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1" name="Google Shape;231;p26"/>
          <p:cNvSpPr txBox="1">
            <a:spLocks noGrp="1"/>
          </p:cNvSpPr>
          <p:nvPr>
            <p:ph type="subTitle" idx="4294967295"/>
          </p:nvPr>
        </p:nvSpPr>
        <p:spPr>
          <a:xfrm>
            <a:off x="249525" y="129475"/>
            <a:ext cx="3272100" cy="109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fr-CA" sz="2000">
                <a:solidFill>
                  <a:srgbClr val="E9F6F7"/>
                </a:solidFill>
              </a:rPr>
              <a:t>2e mystère douloureux</a:t>
            </a:r>
            <a:endParaRPr sz="2000">
              <a:solidFill>
                <a:srgbClr val="E9F6F7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fr-CA" sz="2000">
                <a:solidFill>
                  <a:srgbClr val="E9F6F7"/>
                </a:solidFill>
              </a:rPr>
              <a:t>2nd sorrowful mystery</a:t>
            </a:r>
            <a:endParaRPr sz="2000">
              <a:solidFill>
                <a:srgbClr val="E9F6F7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fr-CA" sz="2000">
                <a:solidFill>
                  <a:srgbClr val="E9F6F7"/>
                </a:solidFill>
              </a:rPr>
              <a:t>2do misterio doloroso</a:t>
            </a:r>
            <a:endParaRPr sz="2000">
              <a:solidFill>
                <a:srgbClr val="E9F6F7"/>
              </a:solidFill>
            </a:endParaRPr>
          </a:p>
        </p:txBody>
      </p:sp>
      <p:sp>
        <p:nvSpPr>
          <p:cNvPr id="232" name="Google Shape;232;p26"/>
          <p:cNvSpPr txBox="1">
            <a:spLocks noGrp="1"/>
          </p:cNvSpPr>
          <p:nvPr>
            <p:ph type="title"/>
          </p:nvPr>
        </p:nvSpPr>
        <p:spPr>
          <a:xfrm>
            <a:off x="249525" y="1228675"/>
            <a:ext cx="7195800" cy="18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Flagellation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The flagellation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La flagelación</a:t>
            </a:r>
            <a:endParaRPr/>
          </a:p>
        </p:txBody>
      </p:sp>
      <p:sp>
        <p:nvSpPr>
          <p:cNvPr id="233" name="Google Shape;233;p26"/>
          <p:cNvSpPr txBox="1">
            <a:spLocks noGrp="1"/>
          </p:cNvSpPr>
          <p:nvPr>
            <p:ph type="body" idx="1"/>
          </p:nvPr>
        </p:nvSpPr>
        <p:spPr>
          <a:xfrm>
            <a:off x="249525" y="3072275"/>
            <a:ext cx="4908000" cy="10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/>
              <a:t>Fruit : La maîtrise des sens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/>
              <a:t>Fruit: The mastery of the senses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/>
              <a:t>Fruto: El dominio de los sentidos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4D4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7189" y="5"/>
            <a:ext cx="3556816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9" name="Google Shape;239;p27"/>
          <p:cNvGrpSpPr/>
          <p:nvPr/>
        </p:nvGrpSpPr>
        <p:grpSpPr>
          <a:xfrm>
            <a:off x="960705" y="4524050"/>
            <a:ext cx="7441029" cy="618825"/>
            <a:chOff x="960705" y="4524050"/>
            <a:chExt cx="7441029" cy="618825"/>
          </a:xfrm>
        </p:grpSpPr>
        <p:pic>
          <p:nvPicPr>
            <p:cNvPr id="240" name="Google Shape;240;p27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0705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1" name="Google Shape;241;p27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09001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2" name="Google Shape;242;p27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7296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3" name="Google Shape;243;p27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5591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4" name="Google Shape;244;p27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49681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5" name="Google Shape;245;p27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56826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6" name="Google Shape;246;p27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16891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7" name="Google Shape;247;p27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6957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8" name="Google Shape;248;p27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34614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9" name="Google Shape;249;p27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82909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0" name="Google Shape;250;p27"/>
          <p:cNvSpPr txBox="1">
            <a:spLocks noGrp="1"/>
          </p:cNvSpPr>
          <p:nvPr>
            <p:ph type="subTitle" idx="4294967295"/>
          </p:nvPr>
        </p:nvSpPr>
        <p:spPr>
          <a:xfrm>
            <a:off x="249525" y="129475"/>
            <a:ext cx="3272100" cy="109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fr-CA" sz="2000">
                <a:solidFill>
                  <a:srgbClr val="BFBAA5"/>
                </a:solidFill>
              </a:rPr>
              <a:t>3e mystère douloureux</a:t>
            </a:r>
            <a:endParaRPr sz="2000">
              <a:solidFill>
                <a:srgbClr val="BFBAA5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fr-CA" sz="2000">
                <a:solidFill>
                  <a:srgbClr val="BFBAA5"/>
                </a:solidFill>
              </a:rPr>
              <a:t>3rd sorrowful mystery</a:t>
            </a:r>
            <a:endParaRPr sz="2000">
              <a:solidFill>
                <a:srgbClr val="BFBAA5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fr-CA" sz="2000">
                <a:solidFill>
                  <a:srgbClr val="BFBAA5"/>
                </a:solidFill>
              </a:rPr>
              <a:t>3er misterio doloroso</a:t>
            </a:r>
            <a:endParaRPr sz="2000">
              <a:solidFill>
                <a:srgbClr val="BFBAA5"/>
              </a:solidFill>
            </a:endParaRPr>
          </a:p>
        </p:txBody>
      </p:sp>
      <p:sp>
        <p:nvSpPr>
          <p:cNvPr id="251" name="Google Shape;251;p27"/>
          <p:cNvSpPr txBox="1">
            <a:spLocks noGrp="1"/>
          </p:cNvSpPr>
          <p:nvPr>
            <p:ph type="title"/>
          </p:nvPr>
        </p:nvSpPr>
        <p:spPr>
          <a:xfrm>
            <a:off x="249525" y="1228675"/>
            <a:ext cx="7195800" cy="18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Le couronnement d'épines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The crowning with thorns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La coronación de espinas</a:t>
            </a:r>
            <a:endParaRPr/>
          </a:p>
        </p:txBody>
      </p:sp>
      <p:sp>
        <p:nvSpPr>
          <p:cNvPr id="252" name="Google Shape;252;p27"/>
          <p:cNvSpPr txBox="1">
            <a:spLocks noGrp="1"/>
          </p:cNvSpPr>
          <p:nvPr>
            <p:ph type="body" idx="1"/>
          </p:nvPr>
        </p:nvSpPr>
        <p:spPr>
          <a:xfrm>
            <a:off x="249525" y="3072275"/>
            <a:ext cx="7843800" cy="10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1400"/>
              <a:t>Fruit : Humilité et pardon de nos péchés d'orgueil 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1400"/>
              <a:t>Fruit: Humility and the forgiveness of our sins of pride 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1400"/>
              <a:t>Fruto: La humildad y el perdón de nuestros pecados de orgullo</a:t>
            </a:r>
            <a:endParaRPr sz="1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BB6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2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2468"/>
          <a:stretch/>
        </p:blipFill>
        <p:spPr>
          <a:xfrm>
            <a:off x="2963125" y="0"/>
            <a:ext cx="6180875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8" name="Google Shape;258;p28"/>
          <p:cNvGrpSpPr/>
          <p:nvPr/>
        </p:nvGrpSpPr>
        <p:grpSpPr>
          <a:xfrm>
            <a:off x="960705" y="4524050"/>
            <a:ext cx="7441029" cy="618825"/>
            <a:chOff x="960705" y="4524050"/>
            <a:chExt cx="7441029" cy="618825"/>
          </a:xfrm>
        </p:grpSpPr>
        <p:pic>
          <p:nvPicPr>
            <p:cNvPr id="259" name="Google Shape;259;p28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0705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0" name="Google Shape;260;p28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09001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1" name="Google Shape;261;p28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7296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2" name="Google Shape;262;p28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5591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3" name="Google Shape;263;p28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49681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4" name="Google Shape;264;p28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56826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5" name="Google Shape;265;p28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16891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6" name="Google Shape;266;p28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6957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7" name="Google Shape;267;p28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34614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8" name="Google Shape;268;p28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82909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9" name="Google Shape;269;p28"/>
          <p:cNvSpPr txBox="1">
            <a:spLocks noGrp="1"/>
          </p:cNvSpPr>
          <p:nvPr>
            <p:ph type="subTitle" idx="4294967295"/>
          </p:nvPr>
        </p:nvSpPr>
        <p:spPr>
          <a:xfrm>
            <a:off x="249525" y="129475"/>
            <a:ext cx="3272100" cy="109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fr-CA" sz="2000">
                <a:solidFill>
                  <a:srgbClr val="F7C274"/>
                </a:solidFill>
              </a:rPr>
              <a:t>4e mystère douloureux</a:t>
            </a:r>
            <a:endParaRPr sz="2000">
              <a:solidFill>
                <a:srgbClr val="F7C27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fr-CA" sz="2000">
                <a:solidFill>
                  <a:srgbClr val="F7C274"/>
                </a:solidFill>
              </a:rPr>
              <a:t>4th sorrowful mystery</a:t>
            </a:r>
            <a:endParaRPr sz="2000">
              <a:solidFill>
                <a:srgbClr val="F7C27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fr-CA" sz="2000">
                <a:solidFill>
                  <a:srgbClr val="F7C274"/>
                </a:solidFill>
              </a:rPr>
              <a:t>4to misterio doloroso</a:t>
            </a:r>
            <a:endParaRPr sz="2000">
              <a:solidFill>
                <a:srgbClr val="F7C274"/>
              </a:solidFill>
            </a:endParaRPr>
          </a:p>
        </p:txBody>
      </p:sp>
      <p:sp>
        <p:nvSpPr>
          <p:cNvPr id="270" name="Google Shape;270;p28"/>
          <p:cNvSpPr txBox="1">
            <a:spLocks noGrp="1"/>
          </p:cNvSpPr>
          <p:nvPr>
            <p:ph type="title"/>
          </p:nvPr>
        </p:nvSpPr>
        <p:spPr>
          <a:xfrm>
            <a:off x="249525" y="1228675"/>
            <a:ext cx="7195800" cy="18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Porter la croix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To bear the cross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Llevar la cruz</a:t>
            </a:r>
            <a:endParaRPr/>
          </a:p>
        </p:txBody>
      </p:sp>
      <p:sp>
        <p:nvSpPr>
          <p:cNvPr id="271" name="Google Shape;271;p28"/>
          <p:cNvSpPr txBox="1">
            <a:spLocks noGrp="1"/>
          </p:cNvSpPr>
          <p:nvPr>
            <p:ph type="body" idx="1"/>
          </p:nvPr>
        </p:nvSpPr>
        <p:spPr>
          <a:xfrm>
            <a:off x="249525" y="3072275"/>
            <a:ext cx="4908000" cy="10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/>
              <a:t>Fruit : Patience dans nos épreuves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/>
              <a:t>Fruit: Patience in Trials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/>
              <a:t>Fruto: La paciencia en las pruebas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DCC9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29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8306" y="0"/>
            <a:ext cx="3595688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7" name="Google Shape;277;p29"/>
          <p:cNvGrpSpPr/>
          <p:nvPr/>
        </p:nvGrpSpPr>
        <p:grpSpPr>
          <a:xfrm>
            <a:off x="960705" y="4524050"/>
            <a:ext cx="7441029" cy="618825"/>
            <a:chOff x="960705" y="4524050"/>
            <a:chExt cx="7441029" cy="618825"/>
          </a:xfrm>
        </p:grpSpPr>
        <p:pic>
          <p:nvPicPr>
            <p:cNvPr id="278" name="Google Shape;278;p29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0705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9" name="Google Shape;279;p29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09001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0" name="Google Shape;280;p29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7296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1" name="Google Shape;281;p29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5591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2" name="Google Shape;282;p29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49681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3" name="Google Shape;283;p29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56826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4" name="Google Shape;284;p29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16891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5" name="Google Shape;285;p29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6957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6" name="Google Shape;286;p29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34614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7" name="Google Shape;287;p29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82909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8" name="Google Shape;288;p29"/>
          <p:cNvSpPr txBox="1">
            <a:spLocks noGrp="1"/>
          </p:cNvSpPr>
          <p:nvPr>
            <p:ph type="title"/>
          </p:nvPr>
        </p:nvSpPr>
        <p:spPr>
          <a:xfrm>
            <a:off x="249525" y="1228675"/>
            <a:ext cx="8525100" cy="18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900"/>
              <a:t>La crucifixion et la mort de Jésus sur la croix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900"/>
              <a:t>The crucifixion and death of Jesus on the cross 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900"/>
              <a:t>La crucifixión y muerte de Jesús en la cruz</a:t>
            </a:r>
            <a:endParaRPr sz="1900"/>
          </a:p>
        </p:txBody>
      </p:sp>
      <p:sp>
        <p:nvSpPr>
          <p:cNvPr id="289" name="Google Shape;289;p29"/>
          <p:cNvSpPr txBox="1">
            <a:spLocks noGrp="1"/>
          </p:cNvSpPr>
          <p:nvPr>
            <p:ph type="body" idx="1"/>
          </p:nvPr>
        </p:nvSpPr>
        <p:spPr>
          <a:xfrm>
            <a:off x="249525" y="3072275"/>
            <a:ext cx="4908000" cy="10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/>
              <a:t>Fruit : La soif du salut des âmes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/>
              <a:t>Fruit: The thirst for the salvation of souls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/>
              <a:t>Fruto: La sed de salvación de las almas</a:t>
            </a:r>
            <a:endParaRPr/>
          </a:p>
        </p:txBody>
      </p:sp>
      <p:sp>
        <p:nvSpPr>
          <p:cNvPr id="290" name="Google Shape;290;p29"/>
          <p:cNvSpPr txBox="1">
            <a:spLocks noGrp="1"/>
          </p:cNvSpPr>
          <p:nvPr>
            <p:ph type="subTitle" idx="4294967295"/>
          </p:nvPr>
        </p:nvSpPr>
        <p:spPr>
          <a:xfrm>
            <a:off x="249525" y="129475"/>
            <a:ext cx="3272100" cy="109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fr-CA" sz="2000">
                <a:solidFill>
                  <a:srgbClr val="84491B"/>
                </a:solidFill>
              </a:rPr>
              <a:t>5e mystère douloureux</a:t>
            </a:r>
            <a:endParaRPr sz="2000">
              <a:solidFill>
                <a:srgbClr val="84491B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fr-CA" sz="2000">
                <a:solidFill>
                  <a:srgbClr val="84491B"/>
                </a:solidFill>
              </a:rPr>
              <a:t>5th sorrowful mystery</a:t>
            </a:r>
            <a:endParaRPr sz="2000">
              <a:solidFill>
                <a:srgbClr val="84491B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fr-CA" sz="2000">
                <a:solidFill>
                  <a:srgbClr val="84491B"/>
                </a:solidFill>
              </a:rPr>
              <a:t>5to misterio doloroso</a:t>
            </a:r>
            <a:endParaRPr sz="2000">
              <a:solidFill>
                <a:srgbClr val="84491B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CCD8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8625" y="0"/>
            <a:ext cx="7635301" cy="5126539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0"/>
          <p:cNvSpPr txBox="1">
            <a:spLocks noGrp="1"/>
          </p:cNvSpPr>
          <p:nvPr>
            <p:ph type="subTitle" idx="1"/>
          </p:nvPr>
        </p:nvSpPr>
        <p:spPr>
          <a:xfrm>
            <a:off x="208390" y="0"/>
            <a:ext cx="1603200" cy="1258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fr-CA" sz="1400">
                <a:solidFill>
                  <a:srgbClr val="536359"/>
                </a:solidFill>
              </a:rPr>
              <a:t>Mystères mysteries Misterios</a:t>
            </a:r>
            <a:endParaRPr sz="1400">
              <a:solidFill>
                <a:srgbClr val="536359"/>
              </a:solidFill>
            </a:endParaRPr>
          </a:p>
        </p:txBody>
      </p:sp>
      <p:sp>
        <p:nvSpPr>
          <p:cNvPr id="297" name="Google Shape;297;p30"/>
          <p:cNvSpPr txBox="1">
            <a:spLocks noGrp="1"/>
          </p:cNvSpPr>
          <p:nvPr>
            <p:ph type="ctrTitle"/>
          </p:nvPr>
        </p:nvSpPr>
        <p:spPr>
          <a:xfrm>
            <a:off x="-150" y="4579225"/>
            <a:ext cx="6864300" cy="54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-CA" sz="1900">
                <a:solidFill>
                  <a:srgbClr val="EB2862"/>
                </a:solidFill>
              </a:rPr>
              <a:t>Le Saint Rosaire   •   The Holy Rosary   •   El santo Rosario</a:t>
            </a:r>
            <a:endParaRPr sz="1900">
              <a:solidFill>
                <a:srgbClr val="EB2862"/>
              </a:solidFill>
            </a:endParaRPr>
          </a:p>
        </p:txBody>
      </p:sp>
      <p:sp>
        <p:nvSpPr>
          <p:cNvPr id="298" name="Google Shape;298;p30"/>
          <p:cNvSpPr txBox="1">
            <a:spLocks noGrp="1"/>
          </p:cNvSpPr>
          <p:nvPr>
            <p:ph type="subTitle" idx="1"/>
          </p:nvPr>
        </p:nvSpPr>
        <p:spPr>
          <a:xfrm>
            <a:off x="208390" y="1258575"/>
            <a:ext cx="2163000" cy="316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fr-CA" sz="3600">
                <a:solidFill>
                  <a:srgbClr val="536359"/>
                </a:solidFill>
                <a:latin typeface="Caveat"/>
                <a:ea typeface="Caveat"/>
                <a:cs typeface="Caveat"/>
                <a:sym typeface="Caveat"/>
              </a:rPr>
              <a:t>Glorieux</a:t>
            </a:r>
            <a:endParaRPr sz="1200">
              <a:solidFill>
                <a:srgbClr val="536359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fr-CA" sz="3600">
                <a:solidFill>
                  <a:srgbClr val="536359"/>
                </a:solidFill>
                <a:latin typeface="Caveat"/>
                <a:ea typeface="Caveat"/>
                <a:cs typeface="Caveat"/>
                <a:sym typeface="Caveat"/>
              </a:rPr>
              <a:t>Glorious</a:t>
            </a:r>
            <a:endParaRPr sz="1200">
              <a:solidFill>
                <a:srgbClr val="536359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fr-CA" sz="3600">
                <a:solidFill>
                  <a:srgbClr val="536359"/>
                </a:solidFill>
                <a:latin typeface="Caveat"/>
                <a:ea typeface="Caveat"/>
                <a:cs typeface="Caveat"/>
                <a:sym typeface="Caveat"/>
              </a:rPr>
              <a:t>Gloriosos</a:t>
            </a:r>
            <a:endParaRPr sz="3600">
              <a:solidFill>
                <a:srgbClr val="536359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1E0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31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1050" y="0"/>
            <a:ext cx="3852949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4" name="Google Shape;304;p31"/>
          <p:cNvGrpSpPr/>
          <p:nvPr/>
        </p:nvGrpSpPr>
        <p:grpSpPr>
          <a:xfrm>
            <a:off x="960705" y="4524050"/>
            <a:ext cx="7441029" cy="618825"/>
            <a:chOff x="960705" y="4524050"/>
            <a:chExt cx="7441029" cy="618825"/>
          </a:xfrm>
        </p:grpSpPr>
        <p:pic>
          <p:nvPicPr>
            <p:cNvPr id="305" name="Google Shape;305;p31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0705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6" name="Google Shape;306;p31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09001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7" name="Google Shape;307;p31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7296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8" name="Google Shape;308;p31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5591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9" name="Google Shape;309;p31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49681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0" name="Google Shape;310;p31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56826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1" name="Google Shape;311;p31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16891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2" name="Google Shape;312;p31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6957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3" name="Google Shape;313;p31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34614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4" name="Google Shape;314;p31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82909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5" name="Google Shape;315;p31"/>
          <p:cNvSpPr txBox="1">
            <a:spLocks noGrp="1"/>
          </p:cNvSpPr>
          <p:nvPr>
            <p:ph type="subTitle" idx="4294967295"/>
          </p:nvPr>
        </p:nvSpPr>
        <p:spPr>
          <a:xfrm>
            <a:off x="249525" y="129475"/>
            <a:ext cx="3272100" cy="109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fr-CA" sz="2000">
                <a:solidFill>
                  <a:srgbClr val="B18449"/>
                </a:solidFill>
              </a:rPr>
              <a:t>1e mystère glorieux</a:t>
            </a:r>
            <a:endParaRPr sz="2000">
              <a:solidFill>
                <a:srgbClr val="B18449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fr-CA" sz="2000">
                <a:solidFill>
                  <a:srgbClr val="B18449"/>
                </a:solidFill>
              </a:rPr>
              <a:t>1st glorious mystery</a:t>
            </a:r>
            <a:endParaRPr sz="2000">
              <a:solidFill>
                <a:srgbClr val="B18449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fr-CA" sz="2000">
                <a:solidFill>
                  <a:srgbClr val="B18449"/>
                </a:solidFill>
              </a:rPr>
              <a:t>1er misterio glorioso</a:t>
            </a:r>
            <a:endParaRPr sz="2000">
              <a:solidFill>
                <a:srgbClr val="B18449"/>
              </a:solidFill>
            </a:endParaRPr>
          </a:p>
        </p:txBody>
      </p:sp>
      <p:sp>
        <p:nvSpPr>
          <p:cNvPr id="316" name="Google Shape;316;p31"/>
          <p:cNvSpPr txBox="1">
            <a:spLocks noGrp="1"/>
          </p:cNvSpPr>
          <p:nvPr>
            <p:ph type="title"/>
          </p:nvPr>
        </p:nvSpPr>
        <p:spPr>
          <a:xfrm>
            <a:off x="249525" y="1228675"/>
            <a:ext cx="8525100" cy="18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La résurrection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The resurrection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La resurrección</a:t>
            </a:r>
            <a:endParaRPr/>
          </a:p>
        </p:txBody>
      </p:sp>
      <p:sp>
        <p:nvSpPr>
          <p:cNvPr id="317" name="Google Shape;317;p31"/>
          <p:cNvSpPr txBox="1">
            <a:spLocks noGrp="1"/>
          </p:cNvSpPr>
          <p:nvPr>
            <p:ph type="body" idx="1"/>
          </p:nvPr>
        </p:nvSpPr>
        <p:spPr>
          <a:xfrm>
            <a:off x="249525" y="3072275"/>
            <a:ext cx="4908000" cy="10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/>
              <a:t>Fruit : La foi et la conversion des cœurs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/>
              <a:t>Fruit: Faith and the conversion of hearts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/>
              <a:t>Fruto: La fe y la conversión de los corazones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CE99"/>
        </a:solid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32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1796" y="0"/>
            <a:ext cx="3372207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3" name="Google Shape;323;p32"/>
          <p:cNvGrpSpPr/>
          <p:nvPr/>
        </p:nvGrpSpPr>
        <p:grpSpPr>
          <a:xfrm>
            <a:off x="960705" y="4524050"/>
            <a:ext cx="7441029" cy="618825"/>
            <a:chOff x="960705" y="4524050"/>
            <a:chExt cx="7441029" cy="618825"/>
          </a:xfrm>
        </p:grpSpPr>
        <p:pic>
          <p:nvPicPr>
            <p:cNvPr id="324" name="Google Shape;324;p32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0705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5" name="Google Shape;325;p32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09001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6" name="Google Shape;326;p32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7296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7" name="Google Shape;327;p32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5591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8" name="Google Shape;328;p32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49681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9" name="Google Shape;329;p32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56826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0" name="Google Shape;330;p32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16891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1" name="Google Shape;331;p32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6957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2" name="Google Shape;332;p32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34614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3" name="Google Shape;333;p32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82909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4" name="Google Shape;334;p32"/>
          <p:cNvSpPr txBox="1">
            <a:spLocks noGrp="1"/>
          </p:cNvSpPr>
          <p:nvPr>
            <p:ph type="subTitle" idx="4294967295"/>
          </p:nvPr>
        </p:nvSpPr>
        <p:spPr>
          <a:xfrm>
            <a:off x="249525" y="129475"/>
            <a:ext cx="3272100" cy="109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fr-CA" sz="2000">
                <a:solidFill>
                  <a:srgbClr val="7A6C41"/>
                </a:solidFill>
              </a:rPr>
              <a:t>2e mystère glorieux</a:t>
            </a:r>
            <a:endParaRPr sz="2000">
              <a:solidFill>
                <a:srgbClr val="7A6C4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fr-CA" sz="2000">
                <a:solidFill>
                  <a:srgbClr val="7A6C41"/>
                </a:solidFill>
              </a:rPr>
              <a:t>2nd glorious mystery</a:t>
            </a:r>
            <a:endParaRPr sz="2000">
              <a:solidFill>
                <a:srgbClr val="7A6C4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fr-CA" sz="2000">
                <a:solidFill>
                  <a:srgbClr val="7A6C41"/>
                </a:solidFill>
              </a:rPr>
              <a:t>2do misterio glorioso</a:t>
            </a:r>
            <a:endParaRPr sz="2000">
              <a:solidFill>
                <a:srgbClr val="7A6C41"/>
              </a:solidFill>
            </a:endParaRPr>
          </a:p>
        </p:txBody>
      </p:sp>
      <p:sp>
        <p:nvSpPr>
          <p:cNvPr id="335" name="Google Shape;335;p32"/>
          <p:cNvSpPr txBox="1">
            <a:spLocks noGrp="1"/>
          </p:cNvSpPr>
          <p:nvPr>
            <p:ph type="title"/>
          </p:nvPr>
        </p:nvSpPr>
        <p:spPr>
          <a:xfrm>
            <a:off x="249525" y="1228675"/>
            <a:ext cx="8525100" cy="18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L'ascension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The ascension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La ascención</a:t>
            </a:r>
            <a:endParaRPr/>
          </a:p>
        </p:txBody>
      </p:sp>
      <p:sp>
        <p:nvSpPr>
          <p:cNvPr id="336" name="Google Shape;336;p32"/>
          <p:cNvSpPr txBox="1">
            <a:spLocks noGrp="1"/>
          </p:cNvSpPr>
          <p:nvPr>
            <p:ph type="body" idx="1"/>
          </p:nvPr>
        </p:nvSpPr>
        <p:spPr>
          <a:xfrm>
            <a:off x="249525" y="3072275"/>
            <a:ext cx="4908000" cy="10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/>
              <a:t>Fruit : Le poids de nos péchés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/>
              <a:t>Fruit: The weight of our sins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/>
              <a:t>Fruto: El peso de nuestros pecados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97D2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4605375" y="427450"/>
            <a:ext cx="4529100" cy="275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6600">
                <a:solidFill>
                  <a:srgbClr val="6C3151"/>
                </a:solidFill>
                <a:latin typeface="Oswald"/>
                <a:ea typeface="Oswald"/>
                <a:cs typeface="Oswald"/>
                <a:sym typeface="Oswald"/>
              </a:rPr>
              <a:t>1000 ave</a:t>
            </a:r>
            <a:endParaRPr sz="6600">
              <a:solidFill>
                <a:srgbClr val="6C315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6600">
                <a:solidFill>
                  <a:srgbClr val="6C3151"/>
                </a:solidFill>
                <a:latin typeface="Oswald"/>
                <a:ea typeface="Oswald"/>
                <a:cs typeface="Oswald"/>
                <a:sym typeface="Oswald"/>
              </a:rPr>
              <a:t>pour la paix</a:t>
            </a:r>
            <a:endParaRPr sz="6600">
              <a:solidFill>
                <a:srgbClr val="6C315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4605375" y="3327225"/>
            <a:ext cx="4529100" cy="13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900">
                <a:solidFill>
                  <a:srgbClr val="7C233C"/>
                </a:solidFill>
                <a:latin typeface="Oswald"/>
                <a:ea typeface="Oswald"/>
                <a:cs typeface="Oswald"/>
                <a:sym typeface="Oswald"/>
              </a:rPr>
              <a:t>9 Mai 2026</a:t>
            </a:r>
            <a:endParaRPr sz="2900">
              <a:solidFill>
                <a:srgbClr val="7C233C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900">
                <a:solidFill>
                  <a:srgbClr val="7C233C"/>
                </a:solidFill>
                <a:latin typeface="Oswald"/>
                <a:ea typeface="Oswald"/>
                <a:cs typeface="Oswald"/>
                <a:sym typeface="Oswald"/>
              </a:rPr>
              <a:t>May 9th, 2026</a:t>
            </a:r>
            <a:endParaRPr sz="2900">
              <a:solidFill>
                <a:srgbClr val="7C233C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900">
                <a:solidFill>
                  <a:srgbClr val="7C233C"/>
                </a:solidFill>
                <a:latin typeface="Oswald"/>
                <a:ea typeface="Oswald"/>
                <a:cs typeface="Oswald"/>
                <a:sym typeface="Oswald"/>
              </a:rPr>
              <a:t>9 de mayo del 2026</a:t>
            </a:r>
            <a:endParaRPr sz="2900">
              <a:solidFill>
                <a:srgbClr val="7C233C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" y="0"/>
            <a:ext cx="461486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DFE"/>
        </a:solid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33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4242" y="0"/>
            <a:ext cx="4189766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2" name="Google Shape;342;p33"/>
          <p:cNvGrpSpPr/>
          <p:nvPr/>
        </p:nvGrpSpPr>
        <p:grpSpPr>
          <a:xfrm>
            <a:off x="960705" y="4524050"/>
            <a:ext cx="7441029" cy="618825"/>
            <a:chOff x="960705" y="4524050"/>
            <a:chExt cx="7441029" cy="618825"/>
          </a:xfrm>
        </p:grpSpPr>
        <p:pic>
          <p:nvPicPr>
            <p:cNvPr id="343" name="Google Shape;343;p33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0705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4" name="Google Shape;344;p33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09001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5" name="Google Shape;345;p33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7296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6" name="Google Shape;346;p33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5591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7" name="Google Shape;347;p33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49681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8" name="Google Shape;348;p33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56826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9" name="Google Shape;349;p33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16891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0" name="Google Shape;350;p33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6957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1" name="Google Shape;351;p33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34614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2" name="Google Shape;352;p33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82909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3" name="Google Shape;353;p33"/>
          <p:cNvSpPr txBox="1">
            <a:spLocks noGrp="1"/>
          </p:cNvSpPr>
          <p:nvPr>
            <p:ph type="subTitle" idx="4294967295"/>
          </p:nvPr>
        </p:nvSpPr>
        <p:spPr>
          <a:xfrm>
            <a:off x="249525" y="129475"/>
            <a:ext cx="3272100" cy="109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fr-CA" sz="2000">
                <a:solidFill>
                  <a:srgbClr val="7FA3D2"/>
                </a:solidFill>
              </a:rPr>
              <a:t>3e mystère glorieux</a:t>
            </a:r>
            <a:endParaRPr sz="2000">
              <a:solidFill>
                <a:srgbClr val="7FA3D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fr-CA" sz="2000">
                <a:solidFill>
                  <a:srgbClr val="7FA3D2"/>
                </a:solidFill>
              </a:rPr>
              <a:t>3rd glorious mystery</a:t>
            </a:r>
            <a:endParaRPr sz="2000">
              <a:solidFill>
                <a:srgbClr val="7FA3D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fr-CA" sz="2000">
                <a:solidFill>
                  <a:srgbClr val="7FA3D2"/>
                </a:solidFill>
              </a:rPr>
              <a:t>3er misterio glorioso</a:t>
            </a:r>
            <a:endParaRPr sz="2000">
              <a:solidFill>
                <a:srgbClr val="7FA3D2"/>
              </a:solidFill>
            </a:endParaRPr>
          </a:p>
        </p:txBody>
      </p:sp>
      <p:sp>
        <p:nvSpPr>
          <p:cNvPr id="354" name="Google Shape;354;p33"/>
          <p:cNvSpPr txBox="1">
            <a:spLocks noGrp="1"/>
          </p:cNvSpPr>
          <p:nvPr>
            <p:ph type="title"/>
          </p:nvPr>
        </p:nvSpPr>
        <p:spPr>
          <a:xfrm>
            <a:off x="249525" y="1228675"/>
            <a:ext cx="8525100" cy="18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La Pentecôte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The Pentecost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El Pentecostés</a:t>
            </a:r>
            <a:endParaRPr/>
          </a:p>
        </p:txBody>
      </p:sp>
      <p:sp>
        <p:nvSpPr>
          <p:cNvPr id="355" name="Google Shape;355;p33"/>
          <p:cNvSpPr txBox="1">
            <a:spLocks noGrp="1"/>
          </p:cNvSpPr>
          <p:nvPr>
            <p:ph type="body" idx="1"/>
          </p:nvPr>
        </p:nvSpPr>
        <p:spPr>
          <a:xfrm>
            <a:off x="249525" y="3072275"/>
            <a:ext cx="4908000" cy="10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/>
              <a:t>Fruit : Charité et zèle apostolique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/>
              <a:t>Fruit: Charity and apostolic zeal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/>
              <a:t>Fruto: La caridad y el celo apostólico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AE3"/>
        </a:solidFill>
        <a:effectLst/>
      </p:bgPr>
    </p:bg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3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4747" y="0"/>
            <a:ext cx="3199257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1" name="Google Shape;361;p34"/>
          <p:cNvGrpSpPr/>
          <p:nvPr/>
        </p:nvGrpSpPr>
        <p:grpSpPr>
          <a:xfrm>
            <a:off x="960705" y="4524050"/>
            <a:ext cx="7441029" cy="618825"/>
            <a:chOff x="960705" y="4524050"/>
            <a:chExt cx="7441029" cy="618825"/>
          </a:xfrm>
        </p:grpSpPr>
        <p:pic>
          <p:nvPicPr>
            <p:cNvPr id="362" name="Google Shape;362;p34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0705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3" name="Google Shape;363;p34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09001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4" name="Google Shape;364;p34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7296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5" name="Google Shape;365;p34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5591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6" name="Google Shape;366;p34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49681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7" name="Google Shape;367;p34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56826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8" name="Google Shape;368;p34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16891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9" name="Google Shape;369;p34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6957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0" name="Google Shape;370;p34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34614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1" name="Google Shape;371;p34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82909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2" name="Google Shape;372;p34"/>
          <p:cNvSpPr txBox="1">
            <a:spLocks noGrp="1"/>
          </p:cNvSpPr>
          <p:nvPr>
            <p:ph type="subTitle" idx="4294967295"/>
          </p:nvPr>
        </p:nvSpPr>
        <p:spPr>
          <a:xfrm>
            <a:off x="249525" y="129475"/>
            <a:ext cx="3272100" cy="109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fr-CA" sz="2000">
                <a:solidFill>
                  <a:srgbClr val="7986A9"/>
                </a:solidFill>
              </a:rPr>
              <a:t>4e mystère glorieux</a:t>
            </a:r>
            <a:endParaRPr sz="2000">
              <a:solidFill>
                <a:srgbClr val="7986A9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fr-CA" sz="2000">
                <a:solidFill>
                  <a:srgbClr val="7986A9"/>
                </a:solidFill>
              </a:rPr>
              <a:t>4th glorious mystery</a:t>
            </a:r>
            <a:endParaRPr sz="2000">
              <a:solidFill>
                <a:srgbClr val="7986A9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fr-CA" sz="2000">
                <a:solidFill>
                  <a:srgbClr val="7986A9"/>
                </a:solidFill>
              </a:rPr>
              <a:t>4to misterio glorioso</a:t>
            </a:r>
            <a:endParaRPr sz="2000">
              <a:solidFill>
                <a:srgbClr val="7986A9"/>
              </a:solidFill>
            </a:endParaRPr>
          </a:p>
        </p:txBody>
      </p:sp>
      <p:sp>
        <p:nvSpPr>
          <p:cNvPr id="373" name="Google Shape;373;p34"/>
          <p:cNvSpPr txBox="1">
            <a:spLocks noGrp="1"/>
          </p:cNvSpPr>
          <p:nvPr>
            <p:ph type="title"/>
          </p:nvPr>
        </p:nvSpPr>
        <p:spPr>
          <a:xfrm>
            <a:off x="249525" y="1228675"/>
            <a:ext cx="8525100" cy="18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L'assomption de Marie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The assumption of Mary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La asunción de María</a:t>
            </a:r>
            <a:endParaRPr/>
          </a:p>
        </p:txBody>
      </p:sp>
      <p:sp>
        <p:nvSpPr>
          <p:cNvPr id="374" name="Google Shape;374;p34"/>
          <p:cNvSpPr txBox="1">
            <a:spLocks noGrp="1"/>
          </p:cNvSpPr>
          <p:nvPr>
            <p:ph type="body" idx="1"/>
          </p:nvPr>
        </p:nvSpPr>
        <p:spPr>
          <a:xfrm>
            <a:off x="249525" y="3072275"/>
            <a:ext cx="5695200" cy="10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1500"/>
              <a:t>Fruit : La grâce d'une belle mort et la dévotion filiale envers Marie 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1500"/>
              <a:t>Fruit: The grace of a good death and filial devotion to Mary 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1500"/>
              <a:t>Fruto: La gracia de una buena muerte y la devoción filial a María</a:t>
            </a:r>
            <a:endParaRPr sz="15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FD0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35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5691" y="0"/>
            <a:ext cx="3818319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0" name="Google Shape;380;p35"/>
          <p:cNvGrpSpPr/>
          <p:nvPr/>
        </p:nvGrpSpPr>
        <p:grpSpPr>
          <a:xfrm>
            <a:off x="960705" y="4524050"/>
            <a:ext cx="7441029" cy="618825"/>
            <a:chOff x="960705" y="4524050"/>
            <a:chExt cx="7441029" cy="618825"/>
          </a:xfrm>
        </p:grpSpPr>
        <p:pic>
          <p:nvPicPr>
            <p:cNvPr id="381" name="Google Shape;381;p35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0705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2" name="Google Shape;382;p35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09001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3" name="Google Shape;383;p35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7296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4" name="Google Shape;384;p35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5591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5" name="Google Shape;385;p35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49681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6" name="Google Shape;386;p35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56826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7" name="Google Shape;387;p35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16891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8" name="Google Shape;388;p35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6957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9" name="Google Shape;389;p35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34614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0" name="Google Shape;390;p35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82909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1" name="Google Shape;391;p35"/>
          <p:cNvSpPr txBox="1">
            <a:spLocks noGrp="1"/>
          </p:cNvSpPr>
          <p:nvPr>
            <p:ph type="subTitle" idx="4294967295"/>
          </p:nvPr>
        </p:nvSpPr>
        <p:spPr>
          <a:xfrm>
            <a:off x="249525" y="129475"/>
            <a:ext cx="3272100" cy="109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fr-CA" sz="2000">
                <a:solidFill>
                  <a:srgbClr val="637488"/>
                </a:solidFill>
              </a:rPr>
              <a:t>5e mystère glorieux</a:t>
            </a:r>
            <a:endParaRPr sz="2000">
              <a:solidFill>
                <a:srgbClr val="637488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fr-CA" sz="2000">
                <a:solidFill>
                  <a:srgbClr val="637488"/>
                </a:solidFill>
              </a:rPr>
              <a:t>5th glorious mystery</a:t>
            </a:r>
            <a:endParaRPr sz="2000">
              <a:solidFill>
                <a:srgbClr val="637488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fr-CA" sz="2000">
                <a:solidFill>
                  <a:srgbClr val="637488"/>
                </a:solidFill>
              </a:rPr>
              <a:t>5to misterio glorioso</a:t>
            </a:r>
            <a:endParaRPr sz="2000">
              <a:solidFill>
                <a:srgbClr val="637488"/>
              </a:solidFill>
            </a:endParaRPr>
          </a:p>
        </p:txBody>
      </p:sp>
      <p:sp>
        <p:nvSpPr>
          <p:cNvPr id="392" name="Google Shape;392;p35"/>
          <p:cNvSpPr txBox="1">
            <a:spLocks noGrp="1"/>
          </p:cNvSpPr>
          <p:nvPr>
            <p:ph type="title"/>
          </p:nvPr>
        </p:nvSpPr>
        <p:spPr>
          <a:xfrm>
            <a:off x="249525" y="1228675"/>
            <a:ext cx="8525100" cy="18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Le couronnement de Marie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The coronation of Mary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La coronación de María</a:t>
            </a:r>
            <a:endParaRPr/>
          </a:p>
        </p:txBody>
      </p:sp>
      <p:sp>
        <p:nvSpPr>
          <p:cNvPr id="393" name="Google Shape;393;p35"/>
          <p:cNvSpPr txBox="1">
            <a:spLocks noGrp="1"/>
          </p:cNvSpPr>
          <p:nvPr>
            <p:ph type="body" idx="1"/>
          </p:nvPr>
        </p:nvSpPr>
        <p:spPr>
          <a:xfrm>
            <a:off x="249525" y="3072275"/>
            <a:ext cx="6164700" cy="10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1500"/>
              <a:t>Fruit : Persévérance et confiance maximales en Marie 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1500"/>
              <a:t>Fruit: Supreme Perseverance and Trust in Mary 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1500"/>
              <a:t>Fruto: La máxima perseverancia y la confianza en María</a:t>
            </a:r>
            <a:endParaRPr sz="15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CCD8"/>
        </a:solidFill>
        <a:effectLst/>
      </p:bgPr>
    </p:bg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8625" y="0"/>
            <a:ext cx="7635301" cy="5126539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36"/>
          <p:cNvSpPr txBox="1">
            <a:spLocks noGrp="1"/>
          </p:cNvSpPr>
          <p:nvPr>
            <p:ph type="subTitle" idx="1"/>
          </p:nvPr>
        </p:nvSpPr>
        <p:spPr>
          <a:xfrm>
            <a:off x="208390" y="0"/>
            <a:ext cx="1603200" cy="1258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fr-CA" sz="1400">
                <a:solidFill>
                  <a:srgbClr val="536359"/>
                </a:solidFill>
              </a:rPr>
              <a:t>Mystères mysteries Misterios</a:t>
            </a:r>
            <a:endParaRPr sz="1400">
              <a:solidFill>
                <a:srgbClr val="536359"/>
              </a:solidFill>
            </a:endParaRPr>
          </a:p>
        </p:txBody>
      </p:sp>
      <p:sp>
        <p:nvSpPr>
          <p:cNvPr id="400" name="Google Shape;400;p36"/>
          <p:cNvSpPr txBox="1">
            <a:spLocks noGrp="1"/>
          </p:cNvSpPr>
          <p:nvPr>
            <p:ph type="ctrTitle"/>
          </p:nvPr>
        </p:nvSpPr>
        <p:spPr>
          <a:xfrm>
            <a:off x="-150" y="4579225"/>
            <a:ext cx="6864300" cy="54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-CA" sz="1900">
                <a:solidFill>
                  <a:srgbClr val="EB2862"/>
                </a:solidFill>
              </a:rPr>
              <a:t>Le Saint Rosaire   •   The Holy Rosary   •   El santo Rosario</a:t>
            </a:r>
            <a:endParaRPr sz="1900">
              <a:solidFill>
                <a:srgbClr val="EB2862"/>
              </a:solidFill>
            </a:endParaRPr>
          </a:p>
        </p:txBody>
      </p:sp>
      <p:sp>
        <p:nvSpPr>
          <p:cNvPr id="401" name="Google Shape;401;p36"/>
          <p:cNvSpPr txBox="1">
            <a:spLocks noGrp="1"/>
          </p:cNvSpPr>
          <p:nvPr>
            <p:ph type="subTitle" idx="1"/>
          </p:nvPr>
        </p:nvSpPr>
        <p:spPr>
          <a:xfrm>
            <a:off x="208390" y="1258575"/>
            <a:ext cx="2163000" cy="316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fr-CA" sz="3600">
                <a:solidFill>
                  <a:srgbClr val="536359"/>
                </a:solidFill>
                <a:latin typeface="Caveat"/>
                <a:ea typeface="Caveat"/>
                <a:cs typeface="Caveat"/>
                <a:sym typeface="Caveat"/>
              </a:rPr>
              <a:t>Lumineux</a:t>
            </a:r>
            <a:endParaRPr sz="1200">
              <a:solidFill>
                <a:srgbClr val="536359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fr-CA" sz="3600">
                <a:solidFill>
                  <a:srgbClr val="536359"/>
                </a:solidFill>
                <a:latin typeface="Caveat"/>
                <a:ea typeface="Caveat"/>
                <a:cs typeface="Caveat"/>
                <a:sym typeface="Caveat"/>
              </a:rPr>
              <a:t>Luminous</a:t>
            </a:r>
            <a:endParaRPr sz="1200">
              <a:solidFill>
                <a:srgbClr val="536359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fr-CA" sz="3600">
                <a:solidFill>
                  <a:srgbClr val="536359"/>
                </a:solidFill>
                <a:latin typeface="Caveat"/>
                <a:ea typeface="Caveat"/>
                <a:cs typeface="Caveat"/>
                <a:sym typeface="Caveat"/>
              </a:rPr>
              <a:t>Luminosos</a:t>
            </a:r>
            <a:endParaRPr sz="3600">
              <a:solidFill>
                <a:srgbClr val="536359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B1"/>
        </a:solidFill>
        <a:effectLst/>
      </p:bgPr>
    </p:bg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Google Shape;406;p37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6204" y="0"/>
            <a:ext cx="368779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7" name="Google Shape;407;p37"/>
          <p:cNvGrpSpPr/>
          <p:nvPr/>
        </p:nvGrpSpPr>
        <p:grpSpPr>
          <a:xfrm>
            <a:off x="960705" y="4524050"/>
            <a:ext cx="7441029" cy="618825"/>
            <a:chOff x="960705" y="4524050"/>
            <a:chExt cx="7441029" cy="618825"/>
          </a:xfrm>
        </p:grpSpPr>
        <p:pic>
          <p:nvPicPr>
            <p:cNvPr id="408" name="Google Shape;408;p37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0705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9" name="Google Shape;409;p37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09001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0" name="Google Shape;410;p37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7296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1" name="Google Shape;411;p37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5591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2" name="Google Shape;412;p37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49681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3" name="Google Shape;413;p37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56826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4" name="Google Shape;414;p37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16891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5" name="Google Shape;415;p37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6957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6" name="Google Shape;416;p37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34614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7" name="Google Shape;417;p37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82909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8" name="Google Shape;418;p37"/>
          <p:cNvSpPr txBox="1">
            <a:spLocks noGrp="1"/>
          </p:cNvSpPr>
          <p:nvPr>
            <p:ph type="subTitle" idx="4294967295"/>
          </p:nvPr>
        </p:nvSpPr>
        <p:spPr>
          <a:xfrm>
            <a:off x="249525" y="129475"/>
            <a:ext cx="3272100" cy="109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fr-CA" sz="2000">
                <a:solidFill>
                  <a:srgbClr val="969C80"/>
                </a:solidFill>
              </a:rPr>
              <a:t>1e mystère lumineux</a:t>
            </a:r>
            <a:endParaRPr sz="2000">
              <a:solidFill>
                <a:srgbClr val="969C8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fr-CA" sz="2000">
                <a:solidFill>
                  <a:srgbClr val="969C80"/>
                </a:solidFill>
              </a:rPr>
              <a:t>1st luminous mystery</a:t>
            </a:r>
            <a:endParaRPr sz="2000">
              <a:solidFill>
                <a:srgbClr val="969C8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fr-CA" sz="2000">
                <a:solidFill>
                  <a:srgbClr val="969C80"/>
                </a:solidFill>
              </a:rPr>
              <a:t>1er misterio luminoso</a:t>
            </a:r>
            <a:endParaRPr sz="2000">
              <a:solidFill>
                <a:srgbClr val="969C80"/>
              </a:solidFill>
            </a:endParaRPr>
          </a:p>
        </p:txBody>
      </p:sp>
      <p:sp>
        <p:nvSpPr>
          <p:cNvPr id="419" name="Google Shape;419;p37"/>
          <p:cNvSpPr txBox="1">
            <a:spLocks noGrp="1"/>
          </p:cNvSpPr>
          <p:nvPr>
            <p:ph type="title"/>
          </p:nvPr>
        </p:nvSpPr>
        <p:spPr>
          <a:xfrm>
            <a:off x="249525" y="1228675"/>
            <a:ext cx="8525100" cy="18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Le baptême de Jésus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The baptism of Jesus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El bautismo de Jesús</a:t>
            </a:r>
            <a:endParaRPr/>
          </a:p>
        </p:txBody>
      </p:sp>
      <p:sp>
        <p:nvSpPr>
          <p:cNvPr id="420" name="Google Shape;420;p37"/>
          <p:cNvSpPr txBox="1">
            <a:spLocks noGrp="1"/>
          </p:cNvSpPr>
          <p:nvPr>
            <p:ph type="body" idx="1"/>
          </p:nvPr>
        </p:nvSpPr>
        <p:spPr>
          <a:xfrm>
            <a:off x="249525" y="3072275"/>
            <a:ext cx="5206800" cy="10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1600"/>
              <a:t>Fruit : Fidélité aux promesses de notre baptême 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1600"/>
              <a:t>Fruit: Fidelity to the promises of our baptism 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1600"/>
              <a:t>Fruto: La fidelidad a las promesas de nuestro bautismo</a:t>
            </a:r>
            <a:endParaRPr sz="16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ED3"/>
        </a:solidFill>
        <a:effectLst/>
      </p:bgPr>
    </p:bg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Google Shape;42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6834" y="0"/>
            <a:ext cx="3757166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6" name="Google Shape;426;p38"/>
          <p:cNvGrpSpPr/>
          <p:nvPr/>
        </p:nvGrpSpPr>
        <p:grpSpPr>
          <a:xfrm>
            <a:off x="960705" y="4524050"/>
            <a:ext cx="7441029" cy="618825"/>
            <a:chOff x="960705" y="4524050"/>
            <a:chExt cx="7441029" cy="618825"/>
          </a:xfrm>
        </p:grpSpPr>
        <p:pic>
          <p:nvPicPr>
            <p:cNvPr id="427" name="Google Shape;427;p38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0705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8" name="Google Shape;428;p38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09001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9" name="Google Shape;429;p38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7296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0" name="Google Shape;430;p38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5591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1" name="Google Shape;431;p38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49681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2" name="Google Shape;432;p38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56826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3" name="Google Shape;433;p38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16891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4" name="Google Shape;434;p38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6957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5" name="Google Shape;435;p38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34614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6" name="Google Shape;436;p38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82909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37" name="Google Shape;437;p38"/>
          <p:cNvSpPr txBox="1">
            <a:spLocks noGrp="1"/>
          </p:cNvSpPr>
          <p:nvPr>
            <p:ph type="subTitle" idx="4294967295"/>
          </p:nvPr>
        </p:nvSpPr>
        <p:spPr>
          <a:xfrm>
            <a:off x="249525" y="129475"/>
            <a:ext cx="3272100" cy="109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fr-CA" sz="2000">
                <a:solidFill>
                  <a:srgbClr val="958053"/>
                </a:solidFill>
              </a:rPr>
              <a:t>2e mystère lumineux</a:t>
            </a:r>
            <a:endParaRPr sz="2000">
              <a:solidFill>
                <a:srgbClr val="95805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fr-CA" sz="2000">
                <a:solidFill>
                  <a:srgbClr val="958053"/>
                </a:solidFill>
              </a:rPr>
              <a:t>2nd luminous mystery</a:t>
            </a:r>
            <a:endParaRPr sz="2000">
              <a:solidFill>
                <a:srgbClr val="95805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fr-CA" sz="2000">
                <a:solidFill>
                  <a:srgbClr val="958053"/>
                </a:solidFill>
              </a:rPr>
              <a:t>2do misterio luminoso</a:t>
            </a:r>
            <a:endParaRPr sz="2000">
              <a:solidFill>
                <a:srgbClr val="958053"/>
              </a:solidFill>
            </a:endParaRPr>
          </a:p>
        </p:txBody>
      </p:sp>
      <p:sp>
        <p:nvSpPr>
          <p:cNvPr id="438" name="Google Shape;438;p38"/>
          <p:cNvSpPr txBox="1">
            <a:spLocks noGrp="1"/>
          </p:cNvSpPr>
          <p:nvPr>
            <p:ph type="title"/>
          </p:nvPr>
        </p:nvSpPr>
        <p:spPr>
          <a:xfrm>
            <a:off x="249525" y="1228675"/>
            <a:ext cx="8525100" cy="18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Les noces de Cana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The Wedding at Cana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Las bodas de Caná</a:t>
            </a:r>
            <a:endParaRPr/>
          </a:p>
        </p:txBody>
      </p:sp>
      <p:sp>
        <p:nvSpPr>
          <p:cNvPr id="439" name="Google Shape;439;p38"/>
          <p:cNvSpPr txBox="1">
            <a:spLocks noGrp="1"/>
          </p:cNvSpPr>
          <p:nvPr>
            <p:ph type="body" idx="1"/>
          </p:nvPr>
        </p:nvSpPr>
        <p:spPr>
          <a:xfrm>
            <a:off x="249525" y="3072275"/>
            <a:ext cx="4908000" cy="10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/>
              <a:t>Fruit : La conversion des cœurs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/>
              <a:t>Fruit: The conversion of hearts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/>
              <a:t>Fruto: La conversión de los corazones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E7FA"/>
        </a:solidFill>
        <a:effectLst/>
      </p:bgPr>
    </p:bg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Google Shape;444;p39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7555" y="0"/>
            <a:ext cx="4596439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5" name="Google Shape;445;p39"/>
          <p:cNvGrpSpPr/>
          <p:nvPr/>
        </p:nvGrpSpPr>
        <p:grpSpPr>
          <a:xfrm>
            <a:off x="960705" y="4524050"/>
            <a:ext cx="7441029" cy="618825"/>
            <a:chOff x="960705" y="4524050"/>
            <a:chExt cx="7441029" cy="618825"/>
          </a:xfrm>
        </p:grpSpPr>
        <p:pic>
          <p:nvPicPr>
            <p:cNvPr id="446" name="Google Shape;446;p39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0705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7" name="Google Shape;447;p39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09001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8" name="Google Shape;448;p39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7296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9" name="Google Shape;449;p39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5591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0" name="Google Shape;450;p39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49681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1" name="Google Shape;451;p39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56826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2" name="Google Shape;452;p39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16891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3" name="Google Shape;453;p39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6957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4" name="Google Shape;454;p39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34614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5" name="Google Shape;455;p39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82909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56" name="Google Shape;456;p39"/>
          <p:cNvSpPr txBox="1">
            <a:spLocks noGrp="1"/>
          </p:cNvSpPr>
          <p:nvPr>
            <p:ph type="subTitle" idx="4294967295"/>
          </p:nvPr>
        </p:nvSpPr>
        <p:spPr>
          <a:xfrm>
            <a:off x="249525" y="129475"/>
            <a:ext cx="3272100" cy="109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fr-CA" sz="2000">
                <a:solidFill>
                  <a:srgbClr val="5B6469"/>
                </a:solidFill>
              </a:rPr>
              <a:t>3e mystère lumineux</a:t>
            </a:r>
            <a:endParaRPr sz="2000">
              <a:solidFill>
                <a:srgbClr val="5B6469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fr-CA" sz="2000">
                <a:solidFill>
                  <a:srgbClr val="5B6469"/>
                </a:solidFill>
              </a:rPr>
              <a:t>3rd luminous mystery</a:t>
            </a:r>
            <a:endParaRPr sz="2000">
              <a:solidFill>
                <a:srgbClr val="5B6469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fr-CA" sz="2000">
                <a:solidFill>
                  <a:srgbClr val="5B6469"/>
                </a:solidFill>
              </a:rPr>
              <a:t>3er misterio luminoso</a:t>
            </a:r>
            <a:endParaRPr sz="2000">
              <a:solidFill>
                <a:srgbClr val="5B6469"/>
              </a:solidFill>
            </a:endParaRPr>
          </a:p>
        </p:txBody>
      </p:sp>
      <p:sp>
        <p:nvSpPr>
          <p:cNvPr id="457" name="Google Shape;457;p39"/>
          <p:cNvSpPr txBox="1">
            <a:spLocks noGrp="1"/>
          </p:cNvSpPr>
          <p:nvPr>
            <p:ph type="title"/>
          </p:nvPr>
        </p:nvSpPr>
        <p:spPr>
          <a:xfrm>
            <a:off x="249525" y="1228675"/>
            <a:ext cx="8525100" cy="18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/>
              <a:t>L'annonce du Royaume de Dieu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/>
              <a:t>The proclamation of the Kingdom of God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/>
              <a:t>El anuncio del Reino de Dios</a:t>
            </a:r>
            <a:endParaRPr sz="1800"/>
          </a:p>
        </p:txBody>
      </p:sp>
      <p:sp>
        <p:nvSpPr>
          <p:cNvPr id="458" name="Google Shape;458;p39"/>
          <p:cNvSpPr txBox="1">
            <a:spLocks noGrp="1"/>
          </p:cNvSpPr>
          <p:nvPr>
            <p:ph type="body" idx="1"/>
          </p:nvPr>
        </p:nvSpPr>
        <p:spPr>
          <a:xfrm>
            <a:off x="249525" y="3072275"/>
            <a:ext cx="4908000" cy="10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/>
              <a:t>Fruit : Pardon et repentir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/>
              <a:t>Fruit: Forgiveness and repentance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/>
              <a:t>Fruto: El perdón y el arrepentimiento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D6"/>
        </a:solidFill>
        <a:effectLst/>
      </p:bgPr>
    </p:bg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Google Shape;463;p40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392" y="0"/>
            <a:ext cx="4139615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4" name="Google Shape;464;p40"/>
          <p:cNvGrpSpPr/>
          <p:nvPr/>
        </p:nvGrpSpPr>
        <p:grpSpPr>
          <a:xfrm>
            <a:off x="960705" y="4524050"/>
            <a:ext cx="7441029" cy="618825"/>
            <a:chOff x="960705" y="4524050"/>
            <a:chExt cx="7441029" cy="618825"/>
          </a:xfrm>
        </p:grpSpPr>
        <p:pic>
          <p:nvPicPr>
            <p:cNvPr id="465" name="Google Shape;465;p40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0705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6" name="Google Shape;466;p40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09001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7" name="Google Shape;467;p40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7296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8" name="Google Shape;468;p40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5591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9" name="Google Shape;469;p40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49681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0" name="Google Shape;470;p40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56826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1" name="Google Shape;471;p40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16891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2" name="Google Shape;472;p40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6957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3" name="Google Shape;473;p40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34614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4" name="Google Shape;474;p40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82909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75" name="Google Shape;475;p40"/>
          <p:cNvSpPr txBox="1">
            <a:spLocks noGrp="1"/>
          </p:cNvSpPr>
          <p:nvPr>
            <p:ph type="subTitle" idx="4294967295"/>
          </p:nvPr>
        </p:nvSpPr>
        <p:spPr>
          <a:xfrm>
            <a:off x="249525" y="129475"/>
            <a:ext cx="3272100" cy="109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fr-CA" sz="2000">
                <a:solidFill>
                  <a:srgbClr val="B09B5D"/>
                </a:solidFill>
              </a:rPr>
              <a:t>4e mystère lumineux</a:t>
            </a:r>
            <a:endParaRPr sz="2000">
              <a:solidFill>
                <a:srgbClr val="B09B5D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fr-CA" sz="2000">
                <a:solidFill>
                  <a:srgbClr val="B09B5D"/>
                </a:solidFill>
              </a:rPr>
              <a:t>4th luminous mystery</a:t>
            </a:r>
            <a:endParaRPr sz="2000">
              <a:solidFill>
                <a:srgbClr val="B09B5D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fr-CA" sz="2000">
                <a:solidFill>
                  <a:srgbClr val="B09B5D"/>
                </a:solidFill>
              </a:rPr>
              <a:t>4to misterio luminoso</a:t>
            </a:r>
            <a:endParaRPr sz="2000">
              <a:solidFill>
                <a:srgbClr val="B09B5D"/>
              </a:solidFill>
            </a:endParaRPr>
          </a:p>
        </p:txBody>
      </p:sp>
      <p:sp>
        <p:nvSpPr>
          <p:cNvPr id="476" name="Google Shape;476;p40"/>
          <p:cNvSpPr txBox="1">
            <a:spLocks noGrp="1"/>
          </p:cNvSpPr>
          <p:nvPr>
            <p:ph type="title"/>
          </p:nvPr>
        </p:nvSpPr>
        <p:spPr>
          <a:xfrm>
            <a:off x="249525" y="1228675"/>
            <a:ext cx="4755000" cy="18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La transfiguration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The transfiguration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La transfiguración</a:t>
            </a:r>
            <a:endParaRPr/>
          </a:p>
        </p:txBody>
      </p:sp>
      <p:sp>
        <p:nvSpPr>
          <p:cNvPr id="477" name="Google Shape;477;p40"/>
          <p:cNvSpPr txBox="1">
            <a:spLocks noGrp="1"/>
          </p:cNvSpPr>
          <p:nvPr>
            <p:ph type="body" idx="1"/>
          </p:nvPr>
        </p:nvSpPr>
        <p:spPr>
          <a:xfrm>
            <a:off x="249525" y="3072275"/>
            <a:ext cx="4908000" cy="10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/>
              <a:t>Fruit : La grâce d'une vie intérieure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/>
              <a:t>Fruit: The grace of an interior life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/>
              <a:t>Fruto: La gracia de una vida interior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DF"/>
        </a:solidFill>
        <a:effectLst/>
      </p:bgPr>
    </p:bg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Google Shape;48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9561" y="0"/>
            <a:ext cx="4014439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3" name="Google Shape;483;p41"/>
          <p:cNvGrpSpPr/>
          <p:nvPr/>
        </p:nvGrpSpPr>
        <p:grpSpPr>
          <a:xfrm>
            <a:off x="960705" y="4524050"/>
            <a:ext cx="7441029" cy="618825"/>
            <a:chOff x="960705" y="4524050"/>
            <a:chExt cx="7441029" cy="618825"/>
          </a:xfrm>
        </p:grpSpPr>
        <p:pic>
          <p:nvPicPr>
            <p:cNvPr id="484" name="Google Shape;484;p41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0705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5" name="Google Shape;485;p41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09001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6" name="Google Shape;486;p41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7296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7" name="Google Shape;487;p41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5591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8" name="Google Shape;488;p41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49681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9" name="Google Shape;489;p41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56826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0" name="Google Shape;490;p41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16891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1" name="Google Shape;491;p41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6957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2" name="Google Shape;492;p41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34614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3" name="Google Shape;493;p41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82909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94" name="Google Shape;494;p41"/>
          <p:cNvSpPr txBox="1">
            <a:spLocks noGrp="1"/>
          </p:cNvSpPr>
          <p:nvPr>
            <p:ph type="subTitle" idx="4294967295"/>
          </p:nvPr>
        </p:nvSpPr>
        <p:spPr>
          <a:xfrm>
            <a:off x="249525" y="129475"/>
            <a:ext cx="3272100" cy="109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fr-CA" sz="2000">
                <a:solidFill>
                  <a:srgbClr val="949B61"/>
                </a:solidFill>
              </a:rPr>
              <a:t>5e mystère lumineux</a:t>
            </a:r>
            <a:endParaRPr sz="2000">
              <a:solidFill>
                <a:srgbClr val="949B6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fr-CA" sz="2000">
                <a:solidFill>
                  <a:srgbClr val="949B61"/>
                </a:solidFill>
              </a:rPr>
              <a:t>5th luminous mystery</a:t>
            </a:r>
            <a:endParaRPr sz="2000">
              <a:solidFill>
                <a:srgbClr val="949B6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fr-CA" sz="2000">
                <a:solidFill>
                  <a:srgbClr val="949B61"/>
                </a:solidFill>
              </a:rPr>
              <a:t>5to misterio luminoso</a:t>
            </a:r>
            <a:endParaRPr sz="2000">
              <a:solidFill>
                <a:srgbClr val="949B61"/>
              </a:solidFill>
            </a:endParaRPr>
          </a:p>
        </p:txBody>
      </p:sp>
      <p:sp>
        <p:nvSpPr>
          <p:cNvPr id="495" name="Google Shape;495;p41"/>
          <p:cNvSpPr txBox="1">
            <a:spLocks noGrp="1"/>
          </p:cNvSpPr>
          <p:nvPr>
            <p:ph type="title"/>
          </p:nvPr>
        </p:nvSpPr>
        <p:spPr>
          <a:xfrm>
            <a:off x="249525" y="1228675"/>
            <a:ext cx="8525100" cy="18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700"/>
              <a:t>L'institution de l'Eucharistie</a:t>
            </a:r>
            <a:endParaRPr sz="2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700"/>
              <a:t>The institution of the Eucharist</a:t>
            </a:r>
            <a:endParaRPr sz="2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700"/>
              <a:t>La institución de la Eucaristía</a:t>
            </a:r>
            <a:endParaRPr sz="2700"/>
          </a:p>
        </p:txBody>
      </p:sp>
      <p:sp>
        <p:nvSpPr>
          <p:cNvPr id="496" name="Google Shape;496;p41"/>
          <p:cNvSpPr txBox="1">
            <a:spLocks noGrp="1"/>
          </p:cNvSpPr>
          <p:nvPr>
            <p:ph type="body" idx="1"/>
          </p:nvPr>
        </p:nvSpPr>
        <p:spPr>
          <a:xfrm>
            <a:off x="249525" y="3072275"/>
            <a:ext cx="4908000" cy="10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/>
              <a:t>Fruit : L'amour de l'Eucharistie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/>
              <a:t>Fruit: The love of the Eucharist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/>
              <a:t>Fruto: El amor de la Eucaristía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C592"/>
        </a:solidFill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Google Shape;50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6488925" y="2345750"/>
            <a:ext cx="23409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0" lvl="0" indent="0" algn="r" rtl="0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rgbClr val="00B0F0"/>
              </a:buClr>
              <a:buSzPts val="4500"/>
              <a:buNone/>
            </a:pPr>
            <a:r>
              <a:rPr lang="fr-CA" sz="2900" b="1">
                <a:latin typeface="Amatic SC"/>
                <a:ea typeface="Amatic SC"/>
                <a:cs typeface="Amatic SC"/>
                <a:sym typeface="Amatic SC"/>
              </a:rPr>
              <a:t>9 Mai 2026</a:t>
            </a:r>
            <a:endParaRPr sz="2900" b="1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r" rtl="0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rgbClr val="00B0F0"/>
              </a:buClr>
              <a:buSzPts val="4500"/>
              <a:buNone/>
            </a:pPr>
            <a:r>
              <a:rPr lang="fr-CA" sz="2900" b="1">
                <a:latin typeface="Amatic SC"/>
                <a:ea typeface="Amatic SC"/>
                <a:cs typeface="Amatic SC"/>
                <a:sym typeface="Amatic SC"/>
              </a:rPr>
              <a:t>May 9th, 2026</a:t>
            </a:r>
            <a:endParaRPr sz="2900" b="1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r" rtl="0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rgbClr val="00B0F0"/>
              </a:buClr>
              <a:buSzPts val="4500"/>
              <a:buNone/>
            </a:pPr>
            <a:r>
              <a:rPr lang="fr-CA" sz="2900" b="1">
                <a:latin typeface="Amatic SC"/>
                <a:ea typeface="Amatic SC"/>
                <a:cs typeface="Amatic SC"/>
                <a:sym typeface="Amatic SC"/>
              </a:rPr>
              <a:t>9 de mayo del 2026</a:t>
            </a:r>
            <a:endParaRPr sz="2900"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280450" y="2345750"/>
            <a:ext cx="22761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B0F0"/>
              </a:buClr>
              <a:buSzPts val="4500"/>
              <a:buNone/>
            </a:pPr>
            <a:r>
              <a:rPr lang="fr-CA" sz="3800" b="1">
                <a:solidFill>
                  <a:srgbClr val="4B5959"/>
                </a:solidFill>
                <a:latin typeface="Amatic SC"/>
                <a:ea typeface="Amatic SC"/>
                <a:cs typeface="Amatic SC"/>
                <a:sym typeface="Amatic SC"/>
              </a:rPr>
              <a:t>1000 Ave </a:t>
            </a:r>
            <a:br>
              <a:rPr lang="fr-CA" sz="3800" b="1">
                <a:solidFill>
                  <a:srgbClr val="4B5959"/>
                </a:solidFill>
                <a:latin typeface="Amatic SC"/>
                <a:ea typeface="Amatic SC"/>
                <a:cs typeface="Amatic SC"/>
                <a:sym typeface="Amatic SC"/>
              </a:rPr>
            </a:br>
            <a:r>
              <a:rPr lang="fr-CA" sz="3800" b="1">
                <a:solidFill>
                  <a:srgbClr val="4B5959"/>
                </a:solidFill>
                <a:latin typeface="Amatic SC"/>
                <a:ea typeface="Amatic SC"/>
                <a:cs typeface="Amatic SC"/>
                <a:sym typeface="Amatic SC"/>
              </a:rPr>
              <a:t>pour la paix</a:t>
            </a:r>
            <a:endParaRPr sz="3800" b="1">
              <a:solidFill>
                <a:srgbClr val="4B5959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Google Shape;50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6373" y="0"/>
            <a:ext cx="579121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884E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13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>
            <a:spLocks noGrp="1"/>
          </p:cNvSpPr>
          <p:nvPr>
            <p:ph type="ctrTitle"/>
          </p:nvPr>
        </p:nvSpPr>
        <p:spPr>
          <a:xfrm>
            <a:off x="108150" y="4336075"/>
            <a:ext cx="8927700" cy="80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-CA" sz="4600" b="1">
                <a:solidFill>
                  <a:srgbClr val="E9D9BF"/>
                </a:solidFill>
                <a:latin typeface="Amatic SC"/>
                <a:ea typeface="Amatic SC"/>
                <a:cs typeface="Amatic SC"/>
                <a:sym typeface="Amatic SC"/>
              </a:rPr>
              <a:t>Le Saint Rosaire - The Holy Rosary - El santo Rosario</a:t>
            </a:r>
            <a:endParaRPr sz="4600" b="1">
              <a:solidFill>
                <a:srgbClr val="E9D9B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CCD8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8625" y="0"/>
            <a:ext cx="7635301" cy="512653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8"/>
          <p:cNvSpPr txBox="1">
            <a:spLocks noGrp="1"/>
          </p:cNvSpPr>
          <p:nvPr>
            <p:ph type="subTitle" idx="1"/>
          </p:nvPr>
        </p:nvSpPr>
        <p:spPr>
          <a:xfrm>
            <a:off x="302550" y="0"/>
            <a:ext cx="1603200" cy="1258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fr-CA" sz="1400">
                <a:solidFill>
                  <a:srgbClr val="536359"/>
                </a:solidFill>
              </a:rPr>
              <a:t>Mystères Mysteries Misterios</a:t>
            </a:r>
            <a:endParaRPr sz="1400">
              <a:solidFill>
                <a:srgbClr val="536359"/>
              </a:solidFill>
            </a:endParaRPr>
          </a:p>
        </p:txBody>
      </p:sp>
      <p:sp>
        <p:nvSpPr>
          <p:cNvPr id="91" name="Google Shape;91;p18"/>
          <p:cNvSpPr txBox="1">
            <a:spLocks noGrp="1"/>
          </p:cNvSpPr>
          <p:nvPr>
            <p:ph type="ctrTitle"/>
          </p:nvPr>
        </p:nvSpPr>
        <p:spPr>
          <a:xfrm>
            <a:off x="-150" y="4579225"/>
            <a:ext cx="6864300" cy="54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-CA" sz="1900">
                <a:solidFill>
                  <a:srgbClr val="EB2862"/>
                </a:solidFill>
              </a:rPr>
              <a:t>Le Saint Rosaire   •   The Holy Rosary   •   El santo Rosario</a:t>
            </a:r>
            <a:endParaRPr sz="1900">
              <a:solidFill>
                <a:srgbClr val="EB2862"/>
              </a:solidFill>
            </a:endParaRPr>
          </a:p>
        </p:txBody>
      </p:sp>
      <p:sp>
        <p:nvSpPr>
          <p:cNvPr id="92" name="Google Shape;92;p18"/>
          <p:cNvSpPr txBox="1">
            <a:spLocks noGrp="1"/>
          </p:cNvSpPr>
          <p:nvPr>
            <p:ph type="subTitle" idx="1"/>
          </p:nvPr>
        </p:nvSpPr>
        <p:spPr>
          <a:xfrm>
            <a:off x="302550" y="1258575"/>
            <a:ext cx="2163000" cy="316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fr-CA" sz="3600">
                <a:solidFill>
                  <a:srgbClr val="536359"/>
                </a:solidFill>
                <a:latin typeface="Caveat"/>
                <a:ea typeface="Caveat"/>
                <a:cs typeface="Caveat"/>
                <a:sym typeface="Caveat"/>
              </a:rPr>
              <a:t>Joyeux</a:t>
            </a:r>
            <a:endParaRPr sz="1200">
              <a:solidFill>
                <a:srgbClr val="536359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fr-CA" sz="3600">
                <a:solidFill>
                  <a:srgbClr val="536359"/>
                </a:solidFill>
                <a:latin typeface="Caveat"/>
                <a:ea typeface="Caveat"/>
                <a:cs typeface="Caveat"/>
                <a:sym typeface="Caveat"/>
              </a:rPr>
              <a:t>Joyful </a:t>
            </a:r>
            <a:endParaRPr sz="1200">
              <a:solidFill>
                <a:srgbClr val="536359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fr-CA" sz="3600">
                <a:solidFill>
                  <a:srgbClr val="536359"/>
                </a:solidFill>
                <a:latin typeface="Caveat"/>
                <a:ea typeface="Caveat"/>
                <a:cs typeface="Caveat"/>
                <a:sym typeface="Caveat"/>
              </a:rPr>
              <a:t>Gozosos</a:t>
            </a:r>
            <a:endParaRPr sz="3600">
              <a:solidFill>
                <a:srgbClr val="536359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A766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249525" y="1228675"/>
            <a:ext cx="4260300" cy="18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L'annonciation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The annunciation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La anunciación</a:t>
            </a:r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249525" y="3072274"/>
            <a:ext cx="3988800" cy="10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rgbClr val="F5E9DC"/>
                </a:solidFill>
              </a:rPr>
              <a:t>Fruit : Humilité</a:t>
            </a:r>
            <a:endParaRPr>
              <a:solidFill>
                <a:srgbClr val="F5E9D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rgbClr val="F5E9DC"/>
                </a:solidFill>
              </a:rPr>
              <a:t>Fruit: The humility</a:t>
            </a:r>
            <a:endParaRPr>
              <a:solidFill>
                <a:srgbClr val="F5E9D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rgbClr val="F5E9DC"/>
                </a:solidFill>
              </a:rPr>
              <a:t>Fruto: La humildad</a:t>
            </a:r>
            <a:endParaRPr>
              <a:solidFill>
                <a:srgbClr val="F5E9DC"/>
              </a:solidFill>
            </a:endParaRPr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2005" y="0"/>
            <a:ext cx="4491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9"/>
          <p:cNvSpPr txBox="1">
            <a:spLocks noGrp="1"/>
          </p:cNvSpPr>
          <p:nvPr>
            <p:ph type="subTitle" idx="4294967295"/>
          </p:nvPr>
        </p:nvSpPr>
        <p:spPr>
          <a:xfrm>
            <a:off x="249525" y="129475"/>
            <a:ext cx="3272100" cy="109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fr-CA" sz="2000">
                <a:solidFill>
                  <a:srgbClr val="D6D6D3"/>
                </a:solidFill>
              </a:rPr>
              <a:t>1e mystère joyeux</a:t>
            </a:r>
            <a:endParaRPr sz="2000">
              <a:solidFill>
                <a:srgbClr val="D6D6D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fr-CA" sz="2000">
                <a:solidFill>
                  <a:srgbClr val="D6D6D3"/>
                </a:solidFill>
              </a:rPr>
              <a:t>1st joyful mystery</a:t>
            </a:r>
            <a:endParaRPr sz="2000">
              <a:solidFill>
                <a:srgbClr val="D6D6D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fr-CA" sz="2000">
                <a:solidFill>
                  <a:srgbClr val="D6D6D3"/>
                </a:solidFill>
              </a:rPr>
              <a:t>1er misterio gozoso</a:t>
            </a:r>
            <a:endParaRPr sz="2000">
              <a:solidFill>
                <a:srgbClr val="D6D6D3"/>
              </a:solidFill>
            </a:endParaRPr>
          </a:p>
        </p:txBody>
      </p:sp>
      <p:grpSp>
        <p:nvGrpSpPr>
          <p:cNvPr id="101" name="Google Shape;101;p19"/>
          <p:cNvGrpSpPr/>
          <p:nvPr/>
        </p:nvGrpSpPr>
        <p:grpSpPr>
          <a:xfrm>
            <a:off x="851493" y="4524675"/>
            <a:ext cx="7441029" cy="618825"/>
            <a:chOff x="960705" y="4524050"/>
            <a:chExt cx="7441029" cy="618825"/>
          </a:xfrm>
        </p:grpSpPr>
        <p:pic>
          <p:nvPicPr>
            <p:cNvPr id="102" name="Google Shape;102;p19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0705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" name="Google Shape;103;p19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09001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" name="Google Shape;104;p19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7296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Google Shape;105;p19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5591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106;p19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49681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19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56826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p19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16891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Google Shape;109;p19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6957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" name="Google Shape;110;p19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34614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" name="Google Shape;111;p19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82909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CC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0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9006" y="0"/>
            <a:ext cx="3384987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7" name="Google Shape;117;p20"/>
          <p:cNvGrpSpPr/>
          <p:nvPr/>
        </p:nvGrpSpPr>
        <p:grpSpPr>
          <a:xfrm>
            <a:off x="851480" y="4524675"/>
            <a:ext cx="7441029" cy="618825"/>
            <a:chOff x="960705" y="4524050"/>
            <a:chExt cx="7441029" cy="618825"/>
          </a:xfrm>
        </p:grpSpPr>
        <p:pic>
          <p:nvPicPr>
            <p:cNvPr id="118" name="Google Shape;118;p20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0705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p20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09001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20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7296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20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5591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20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49681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0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56826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0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16891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0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6957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p20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34614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Google Shape;127;p20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82909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8" name="Google Shape;128;p20"/>
          <p:cNvSpPr txBox="1">
            <a:spLocks noGrp="1"/>
          </p:cNvSpPr>
          <p:nvPr>
            <p:ph type="subTitle" idx="4294967295"/>
          </p:nvPr>
        </p:nvSpPr>
        <p:spPr>
          <a:xfrm>
            <a:off x="249525" y="129475"/>
            <a:ext cx="3272100" cy="109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fr-CA" sz="2000">
                <a:solidFill>
                  <a:srgbClr val="946C2E"/>
                </a:solidFill>
              </a:rPr>
              <a:t>2e mystère joyeux</a:t>
            </a:r>
            <a:endParaRPr sz="2000">
              <a:solidFill>
                <a:srgbClr val="946C2E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fr-CA" sz="2000">
                <a:solidFill>
                  <a:srgbClr val="946C2E"/>
                </a:solidFill>
              </a:rPr>
              <a:t>2nd joyful mystery</a:t>
            </a:r>
            <a:endParaRPr sz="2000">
              <a:solidFill>
                <a:srgbClr val="946C2E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fr-CA" sz="2000">
                <a:solidFill>
                  <a:srgbClr val="946C2E"/>
                </a:solidFill>
              </a:rPr>
              <a:t>2do misterio gozoso</a:t>
            </a:r>
            <a:endParaRPr sz="2000">
              <a:solidFill>
                <a:srgbClr val="946C2E"/>
              </a:solidFill>
            </a:endParaRPr>
          </a:p>
        </p:txBody>
      </p:sp>
      <p:sp>
        <p:nvSpPr>
          <p:cNvPr id="129" name="Google Shape;129;p20"/>
          <p:cNvSpPr txBox="1">
            <a:spLocks noGrp="1"/>
          </p:cNvSpPr>
          <p:nvPr>
            <p:ph type="title"/>
          </p:nvPr>
        </p:nvSpPr>
        <p:spPr>
          <a:xfrm>
            <a:off x="249525" y="1228675"/>
            <a:ext cx="4260300" cy="18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La visite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The visitation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La visitación</a:t>
            </a:r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body" idx="1"/>
          </p:nvPr>
        </p:nvSpPr>
        <p:spPr>
          <a:xfrm>
            <a:off x="249525" y="3072274"/>
            <a:ext cx="3988800" cy="10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/>
              <a:t>Fruit : La charité fraternelle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/>
              <a:t>Fruit: The fraternal charity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/>
              <a:t>Fruto: La caridad fraterna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C8B2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1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2253" y="0"/>
            <a:ext cx="3341742" cy="51434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6" name="Google Shape;136;p21"/>
          <p:cNvGrpSpPr/>
          <p:nvPr/>
        </p:nvGrpSpPr>
        <p:grpSpPr>
          <a:xfrm>
            <a:off x="851493" y="4524675"/>
            <a:ext cx="7441029" cy="618825"/>
            <a:chOff x="960705" y="4524050"/>
            <a:chExt cx="7441029" cy="618825"/>
          </a:xfrm>
        </p:grpSpPr>
        <p:pic>
          <p:nvPicPr>
            <p:cNvPr id="137" name="Google Shape;137;p21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0705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138;p21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09001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" name="Google Shape;139;p21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7296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" name="Google Shape;140;p21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5591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" name="Google Shape;141;p21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49681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21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56826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Google Shape;143;p21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16891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" name="Google Shape;144;p21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6957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" name="Google Shape;145;p21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34614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p21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82909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7" name="Google Shape;147;p21"/>
          <p:cNvSpPr txBox="1">
            <a:spLocks noGrp="1"/>
          </p:cNvSpPr>
          <p:nvPr>
            <p:ph type="subTitle" idx="4294967295"/>
          </p:nvPr>
        </p:nvSpPr>
        <p:spPr>
          <a:xfrm>
            <a:off x="249525" y="129475"/>
            <a:ext cx="3272100" cy="109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fr-CA" sz="2000">
                <a:solidFill>
                  <a:srgbClr val="AB634A"/>
                </a:solidFill>
              </a:rPr>
              <a:t>3e mystère joyeux</a:t>
            </a:r>
            <a:endParaRPr sz="2000">
              <a:solidFill>
                <a:srgbClr val="AB634A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fr-CA" sz="2000">
                <a:solidFill>
                  <a:srgbClr val="AB634A"/>
                </a:solidFill>
              </a:rPr>
              <a:t>3rd joyful mystery</a:t>
            </a:r>
            <a:endParaRPr sz="2000">
              <a:solidFill>
                <a:srgbClr val="AB634A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fr-CA" sz="2000">
                <a:solidFill>
                  <a:srgbClr val="AB634A"/>
                </a:solidFill>
              </a:rPr>
              <a:t>3er misterio gozoso</a:t>
            </a:r>
            <a:endParaRPr sz="2000">
              <a:solidFill>
                <a:srgbClr val="AB634A"/>
              </a:solidFill>
            </a:endParaRPr>
          </a:p>
        </p:txBody>
      </p:sp>
      <p:sp>
        <p:nvSpPr>
          <p:cNvPr id="148" name="Google Shape;148;p21"/>
          <p:cNvSpPr txBox="1">
            <a:spLocks noGrp="1"/>
          </p:cNvSpPr>
          <p:nvPr>
            <p:ph type="title"/>
          </p:nvPr>
        </p:nvSpPr>
        <p:spPr>
          <a:xfrm>
            <a:off x="249525" y="1228675"/>
            <a:ext cx="4260300" cy="18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La naissance de Jésus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The birth of Jesus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El nacimiento de Jesús</a:t>
            </a:r>
            <a:endParaRPr/>
          </a:p>
        </p:txBody>
      </p:sp>
      <p:sp>
        <p:nvSpPr>
          <p:cNvPr id="149" name="Google Shape;149;p21"/>
          <p:cNvSpPr txBox="1">
            <a:spLocks noGrp="1"/>
          </p:cNvSpPr>
          <p:nvPr>
            <p:ph type="body" idx="1"/>
          </p:nvPr>
        </p:nvSpPr>
        <p:spPr>
          <a:xfrm>
            <a:off x="249525" y="3072274"/>
            <a:ext cx="3988800" cy="10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/>
              <a:t>Fruit : L'esprit de pauvreté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/>
              <a:t>Fruit: The spirit of poverty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/>
              <a:t>Fruto: El espíritu de pobreza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2DD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2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7711" y="0"/>
            <a:ext cx="3266278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5" name="Google Shape;155;p22"/>
          <p:cNvGrpSpPr/>
          <p:nvPr/>
        </p:nvGrpSpPr>
        <p:grpSpPr>
          <a:xfrm>
            <a:off x="851493" y="4524675"/>
            <a:ext cx="7441029" cy="618825"/>
            <a:chOff x="960705" y="4524050"/>
            <a:chExt cx="7441029" cy="618825"/>
          </a:xfrm>
        </p:grpSpPr>
        <p:pic>
          <p:nvPicPr>
            <p:cNvPr id="156" name="Google Shape;156;p22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0705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" name="Google Shape;157;p22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09001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" name="Google Shape;158;p22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7296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p22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5591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0" name="Google Shape;160;p22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49681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1" name="Google Shape;161;p22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56826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2" name="Google Shape;162;p22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16891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" name="Google Shape;163;p22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6957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" name="Google Shape;164;p22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34614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Google Shape;165;p22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82909" y="4524050"/>
              <a:ext cx="618825" cy="6188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6" name="Google Shape;166;p22"/>
          <p:cNvSpPr txBox="1">
            <a:spLocks noGrp="1"/>
          </p:cNvSpPr>
          <p:nvPr>
            <p:ph type="subTitle" idx="4294967295"/>
          </p:nvPr>
        </p:nvSpPr>
        <p:spPr>
          <a:xfrm>
            <a:off x="249525" y="129475"/>
            <a:ext cx="3272100" cy="109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fr-CA" sz="2000">
                <a:solidFill>
                  <a:srgbClr val="B4946B"/>
                </a:solidFill>
              </a:rPr>
              <a:t>4e mystère joyeux</a:t>
            </a:r>
            <a:endParaRPr sz="2000">
              <a:solidFill>
                <a:srgbClr val="B4946B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fr-CA" sz="2000">
                <a:solidFill>
                  <a:srgbClr val="B4946B"/>
                </a:solidFill>
              </a:rPr>
              <a:t>4th joyful mystery</a:t>
            </a:r>
            <a:endParaRPr sz="2000">
              <a:solidFill>
                <a:srgbClr val="B4946B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fr-CA" sz="2000">
                <a:solidFill>
                  <a:srgbClr val="B4946B"/>
                </a:solidFill>
              </a:rPr>
              <a:t>4to misterio gozoso</a:t>
            </a:r>
            <a:endParaRPr sz="2000">
              <a:solidFill>
                <a:srgbClr val="B4946B"/>
              </a:solidFill>
            </a:endParaRPr>
          </a:p>
        </p:txBody>
      </p:sp>
      <p:sp>
        <p:nvSpPr>
          <p:cNvPr id="167" name="Google Shape;167;p22"/>
          <p:cNvSpPr txBox="1">
            <a:spLocks noGrp="1"/>
          </p:cNvSpPr>
          <p:nvPr>
            <p:ph type="title"/>
          </p:nvPr>
        </p:nvSpPr>
        <p:spPr>
          <a:xfrm>
            <a:off x="249525" y="1228675"/>
            <a:ext cx="6254400" cy="18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-CA" sz="2420"/>
              <a:t>La présentation de Jésus au temple</a:t>
            </a:r>
            <a:endParaRPr sz="242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-CA" sz="2420"/>
              <a:t>The presentation of Jesus in the temple</a:t>
            </a:r>
            <a:endParaRPr sz="242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-CA" sz="2420"/>
              <a:t>La presentación de Jesús en el templo</a:t>
            </a:r>
            <a:endParaRPr sz="2420"/>
          </a:p>
        </p:txBody>
      </p:sp>
      <p:sp>
        <p:nvSpPr>
          <p:cNvPr id="168" name="Google Shape;168;p22"/>
          <p:cNvSpPr txBox="1">
            <a:spLocks noGrp="1"/>
          </p:cNvSpPr>
          <p:nvPr>
            <p:ph type="body" idx="1"/>
          </p:nvPr>
        </p:nvSpPr>
        <p:spPr>
          <a:xfrm>
            <a:off x="249525" y="3072275"/>
            <a:ext cx="5567100" cy="10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/>
              <a:t>Fruit : La pureté et esprit d'obéissance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/>
              <a:t>Fruit: The purity and the spirit of obedience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/>
              <a:t>Fruto: La pureza y el espíritu de obediencia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998</Words>
  <Application>Microsoft Office PowerPoint</Application>
  <PresentationFormat>Affichage à l'écran (16:9)</PresentationFormat>
  <Paragraphs>216</Paragraphs>
  <Slides>30</Slides>
  <Notes>30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5" baseType="lpstr">
      <vt:lpstr>Caveat</vt:lpstr>
      <vt:lpstr>Arial</vt:lpstr>
      <vt:lpstr>Oswald</vt:lpstr>
      <vt:lpstr>Amatic SC</vt:lpstr>
      <vt:lpstr>Simple Light</vt:lpstr>
      <vt:lpstr>1000 ave pour la paix</vt:lpstr>
      <vt:lpstr>1000 ave pour la paix</vt:lpstr>
      <vt:lpstr>Présentation PowerPoint</vt:lpstr>
      <vt:lpstr>Le Saint Rosaire - The Holy Rosary - El santo Rosario</vt:lpstr>
      <vt:lpstr>Le Saint Rosaire   •   The Holy Rosary   •   El santo Rosario</vt:lpstr>
      <vt:lpstr>L'annonciation The annunciation La anunciación</vt:lpstr>
      <vt:lpstr>La visite The visitation La visitación</vt:lpstr>
      <vt:lpstr>La naissance de Jésus The birth of Jesus El nacimiento de Jesús</vt:lpstr>
      <vt:lpstr>La présentation de Jésus au temple The presentation of Jesus in the temple La presentación de Jesús en el templo</vt:lpstr>
      <vt:lpstr>L'Enfant Jésus perdu et retrouvé dans le temple The Child Jesus lost and found in the temple El Niño Jesús perdido y hallado en el templo</vt:lpstr>
      <vt:lpstr>Le Saint Rosaire   •   The Holy Rosary   •   El santo Rosario</vt:lpstr>
      <vt:lpstr>L'agonie de Jésus The agony of Jesus La agonía de Jesús</vt:lpstr>
      <vt:lpstr>Flagellation The flagellation La flagelación</vt:lpstr>
      <vt:lpstr>Le couronnement d'épines The crowning with thorns La coronación de espinas</vt:lpstr>
      <vt:lpstr>Porter la croix To bear the cross Llevar la cruz</vt:lpstr>
      <vt:lpstr>La crucifixion et la mort de Jésus sur la croix The crucifixion and death of Jesus on the cross  La crucifixión y muerte de Jesús en la cruz</vt:lpstr>
      <vt:lpstr>Le Saint Rosaire   •   The Holy Rosary   •   El santo Rosario</vt:lpstr>
      <vt:lpstr>La résurrection The resurrection La resurrección</vt:lpstr>
      <vt:lpstr>L'ascension The ascension La ascención</vt:lpstr>
      <vt:lpstr>La Pentecôte The Pentecost El Pentecostés</vt:lpstr>
      <vt:lpstr>L'assomption de Marie The assumption of Mary La asunción de María</vt:lpstr>
      <vt:lpstr>Le couronnement de Marie The coronation of Mary  La coronación de María</vt:lpstr>
      <vt:lpstr>Le Saint Rosaire   •   The Holy Rosary   •   El santo Rosario</vt:lpstr>
      <vt:lpstr>Le baptême de Jésus The baptism of Jesus El bautismo de Jesús</vt:lpstr>
      <vt:lpstr>Les noces de Cana The Wedding at Cana Las bodas de Caná</vt:lpstr>
      <vt:lpstr>L'annonce du Royaume de Dieu The proclamation of the Kingdom of God El anuncio del Reino de Dios</vt:lpstr>
      <vt:lpstr>La transfiguration The transfiguration  La transfiguración</vt:lpstr>
      <vt:lpstr>L'institution de l'Eucharistie The institution of the Eucharist La institución de la Eucaristía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Giovana Velarde</cp:lastModifiedBy>
  <cp:revision>1</cp:revision>
  <dcterms:modified xsi:type="dcterms:W3CDTF">2026-05-09T01:44:07Z</dcterms:modified>
</cp:coreProperties>
</file>