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erverZoom="100000" strictFirstAndLastChars="0" saveSubsetFonts="1" autoCompressPictures="0">
  <p:sldMasterIdLst>
    <p:sldMasterId id="2147483648" r:id="rId1"/>
  </p:sldMasterIdLst>
  <p:notesMasterIdLst>
    <p:notesMasterId r:id="rId18"/>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Lst>
  <p:sldSz cx="13004800" cy="9753600"/>
  <p:notesSz cx="6858000" cy="9144000"/>
  <p:defaultTextStyle>
    <a:defPPr>
      <a:defRPr lang="en-US"/>
    </a:defPPr>
    <a:lvl1pPr algn="ctr" defTabSz="584200" rtl="0" fontAlgn="base" hangingPunct="0">
      <a:spcBef>
        <a:spcPct val="0"/>
      </a:spcBef>
      <a:spcAft>
        <a:spcPct val="0"/>
      </a:spcAft>
      <a:defRPr sz="3800" kern="1200">
        <a:solidFill>
          <a:srgbClr val="FFFFFF"/>
        </a:solidFill>
        <a:latin typeface="Helvetica Light" charset="0"/>
        <a:ea typeface="Helvetica Light" charset="0"/>
        <a:cs typeface="Helvetica Light" charset="0"/>
        <a:sym typeface="Helvetica Light" charset="0"/>
      </a:defRPr>
    </a:lvl1pPr>
    <a:lvl2pPr marL="457200" indent="-228600" algn="ctr" defTabSz="584200" rtl="0" fontAlgn="base" hangingPunct="0">
      <a:spcBef>
        <a:spcPct val="0"/>
      </a:spcBef>
      <a:spcAft>
        <a:spcPct val="0"/>
      </a:spcAft>
      <a:defRPr sz="3800" kern="1200">
        <a:solidFill>
          <a:srgbClr val="FFFFFF"/>
        </a:solidFill>
        <a:latin typeface="Helvetica Light" charset="0"/>
        <a:ea typeface="Helvetica Light" charset="0"/>
        <a:cs typeface="Helvetica Light" charset="0"/>
        <a:sym typeface="Helvetica Light" charset="0"/>
      </a:defRPr>
    </a:lvl2pPr>
    <a:lvl3pPr marL="914400" indent="-457200" algn="ctr" defTabSz="584200" rtl="0" fontAlgn="base" hangingPunct="0">
      <a:spcBef>
        <a:spcPct val="0"/>
      </a:spcBef>
      <a:spcAft>
        <a:spcPct val="0"/>
      </a:spcAft>
      <a:defRPr sz="3800" kern="1200">
        <a:solidFill>
          <a:srgbClr val="FFFFFF"/>
        </a:solidFill>
        <a:latin typeface="Helvetica Light" charset="0"/>
        <a:ea typeface="Helvetica Light" charset="0"/>
        <a:cs typeface="Helvetica Light" charset="0"/>
        <a:sym typeface="Helvetica Light" charset="0"/>
      </a:defRPr>
    </a:lvl3pPr>
    <a:lvl4pPr marL="1371600" indent="-685800" algn="ctr" defTabSz="584200" rtl="0" fontAlgn="base" hangingPunct="0">
      <a:spcBef>
        <a:spcPct val="0"/>
      </a:spcBef>
      <a:spcAft>
        <a:spcPct val="0"/>
      </a:spcAft>
      <a:defRPr sz="3800" kern="1200">
        <a:solidFill>
          <a:srgbClr val="FFFFFF"/>
        </a:solidFill>
        <a:latin typeface="Helvetica Light" charset="0"/>
        <a:ea typeface="Helvetica Light" charset="0"/>
        <a:cs typeface="Helvetica Light" charset="0"/>
        <a:sym typeface="Helvetica Light" charset="0"/>
      </a:defRPr>
    </a:lvl4pPr>
    <a:lvl5pPr marL="1828800" indent="-914400" algn="ctr" defTabSz="584200" rtl="0" fontAlgn="base" hangingPunct="0">
      <a:spcBef>
        <a:spcPct val="0"/>
      </a:spcBef>
      <a:spcAft>
        <a:spcPct val="0"/>
      </a:spcAft>
      <a:defRPr sz="3800" kern="1200">
        <a:solidFill>
          <a:srgbClr val="FFFFFF"/>
        </a:solidFill>
        <a:latin typeface="Helvetica Light" charset="0"/>
        <a:ea typeface="Helvetica Light" charset="0"/>
        <a:cs typeface="Helvetica Light" charset="0"/>
        <a:sym typeface="Helvetica Light" charset="0"/>
      </a:defRPr>
    </a:lvl5pPr>
    <a:lvl6pPr marL="2286000" algn="l" defTabSz="914400" rtl="0" eaLnBrk="1" latinLnBrk="0" hangingPunct="1">
      <a:defRPr sz="3800" kern="1200">
        <a:solidFill>
          <a:srgbClr val="FFFFFF"/>
        </a:solidFill>
        <a:latin typeface="Helvetica Light" charset="0"/>
        <a:ea typeface="Helvetica Light" charset="0"/>
        <a:cs typeface="Helvetica Light" charset="0"/>
        <a:sym typeface="Helvetica Light" charset="0"/>
      </a:defRPr>
    </a:lvl6pPr>
    <a:lvl7pPr marL="2743200" algn="l" defTabSz="914400" rtl="0" eaLnBrk="1" latinLnBrk="0" hangingPunct="1">
      <a:defRPr sz="3800" kern="1200">
        <a:solidFill>
          <a:srgbClr val="FFFFFF"/>
        </a:solidFill>
        <a:latin typeface="Helvetica Light" charset="0"/>
        <a:ea typeface="Helvetica Light" charset="0"/>
        <a:cs typeface="Helvetica Light" charset="0"/>
        <a:sym typeface="Helvetica Light" charset="0"/>
      </a:defRPr>
    </a:lvl7pPr>
    <a:lvl8pPr marL="3200400" algn="l" defTabSz="914400" rtl="0" eaLnBrk="1" latinLnBrk="0" hangingPunct="1">
      <a:defRPr sz="3800" kern="1200">
        <a:solidFill>
          <a:srgbClr val="FFFFFF"/>
        </a:solidFill>
        <a:latin typeface="Helvetica Light" charset="0"/>
        <a:ea typeface="Helvetica Light" charset="0"/>
        <a:cs typeface="Helvetica Light" charset="0"/>
        <a:sym typeface="Helvetica Light" charset="0"/>
      </a:defRPr>
    </a:lvl8pPr>
    <a:lvl9pPr marL="3657600" algn="l" defTabSz="914400" rtl="0" eaLnBrk="1" latinLnBrk="0" hangingPunct="1">
      <a:defRPr sz="3800" kern="1200">
        <a:solidFill>
          <a:srgbClr val="FFFFFF"/>
        </a:solidFill>
        <a:latin typeface="Helvetica Light" charset="0"/>
        <a:ea typeface="Helvetica Light" charset="0"/>
        <a:cs typeface="Helvetica Light" charset="0"/>
        <a:sym typeface="Helvetica Light" charset="0"/>
      </a:defRPr>
    </a:lvl9pPr>
  </p:defaultTextStyle>
  <p:extLst>
    <p:ext uri="{EFAFB233-063F-42B5-8137-9DF3F51BA10A}">
      <p15:sldGuideLst xmlns:p15="http://schemas.microsoft.com/office/powerpoint/2012/main">
        <p15:guide id="1" orient="horz" pos="3072">
          <p15:clr>
            <a:srgbClr val="A4A3A4"/>
          </p15:clr>
        </p15:guide>
        <p15:guide id="2" pos="4096">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D579"/>
    <a:srgbClr val="FF85FF"/>
    <a:srgbClr val="FF40FF"/>
    <a:srgbClr val="73FDD6"/>
    <a:srgbClr val="73FEFF"/>
    <a:srgbClr val="76D6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8"/>
    <p:restoredTop sz="94682"/>
  </p:normalViewPr>
  <p:slideViewPr>
    <p:cSldViewPr>
      <p:cViewPr varScale="1">
        <p:scale>
          <a:sx n="80" d="100"/>
          <a:sy n="80" d="100"/>
        </p:scale>
        <p:origin x="664" y="208"/>
      </p:cViewPr>
      <p:guideLst>
        <p:guide orient="horz" pos="3072"/>
        <p:guide pos="4096"/>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viewProps" Target="viewProps.xml"/><Relationship Id="rId21" Type="http://schemas.openxmlformats.org/officeDocument/2006/relationships/theme" Target="theme/theme1.xml"/><Relationship Id="rId22"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notesMaster" Target="notesMasters/notesMaster1.xml"/><Relationship Id="rId19" Type="http://schemas.openxmlformats.org/officeDocument/2006/relationships/presProps" Target="presProp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3314" name="Rectangle 1"/>
          <p:cNvSpPr>
            <a:spLocks noGrp="1" noRot="1" noChangeAspect="1"/>
          </p:cNvSpPr>
          <p:nvPr>
            <p:ph type="sldImg"/>
          </p:nvPr>
        </p:nvSpPr>
        <p:spPr bwMode="auto">
          <a:xfrm>
            <a:off x="1143000" y="685800"/>
            <a:ext cx="4572000" cy="342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bevel/>
                <a:headEnd/>
                <a:tailEnd/>
              </a14:hiddenLine>
            </a:ext>
            <a:ext uri="{FAA26D3D-D897-4be2-8F04-BA451C77F1D7}">
              <ma14:placeholderFlag xmlns:ma14="http://schemas.microsoft.com/office/mac/drawingml/2011/main" val="1"/>
            </a:ext>
          </a:extLst>
        </p:spPr>
      </p:sp>
      <p:sp>
        <p:nvSpPr>
          <p:cNvPr id="2050" name="Rectangle 2"/>
          <p:cNvSpPr>
            <a:spLocks noGrp="1"/>
          </p:cNvSpPr>
          <p:nvPr>
            <p:ph type="body" sz="quarter" idx="1"/>
          </p:nvPr>
        </p:nvSpPr>
        <p:spPr bwMode="auto">
          <a:xfrm>
            <a:off x="914400" y="4343400"/>
            <a:ext cx="5029200" cy="4114800"/>
          </a:xfrm>
          <a:prstGeom prst="rect">
            <a:avLst/>
          </a:prstGeom>
          <a:noFill/>
          <a:ln w="9525" cap="flat" cmpd="sng">
            <a:noFill/>
            <a:prstDash val="solid"/>
            <a:bevel/>
            <a:headEnd type="none" w="med" len="med"/>
            <a:tailEnd type="none" w="med" len="med"/>
          </a:ln>
          <a:effectLst/>
        </p:spPr>
        <p:txBody>
          <a:bodyPr vert="horz" wrap="square" lIns="91440" tIns="45720" rIns="91440" bIns="45720" numCol="1" anchor="t" anchorCtr="0" compatLnSpc="1">
            <a:prstTxWarp prst="textNoShape">
              <a:avLst/>
            </a:prstTxWarp>
          </a:bodyPr>
          <a:lstStyle/>
          <a:p>
            <a:pPr lvl="0"/>
            <a:r>
              <a:rPr lang="en-US" noProof="0">
                <a:sym typeface="Helvetica Neue" pitchFamily="4" charset="0"/>
              </a:rPr>
              <a:t>Click to edit Master text styles</a:t>
            </a:r>
          </a:p>
          <a:p>
            <a:pPr lvl="1"/>
            <a:r>
              <a:rPr lang="en-US" noProof="0">
                <a:sym typeface="Helvetica Neue" pitchFamily="4" charset="0"/>
              </a:rPr>
              <a:t>Second level</a:t>
            </a:r>
          </a:p>
          <a:p>
            <a:pPr lvl="2"/>
            <a:r>
              <a:rPr lang="en-US" noProof="0">
                <a:sym typeface="Helvetica Neue" pitchFamily="4" charset="0"/>
              </a:rPr>
              <a:t>Third level</a:t>
            </a:r>
          </a:p>
          <a:p>
            <a:pPr lvl="3"/>
            <a:r>
              <a:rPr lang="en-US" noProof="0">
                <a:sym typeface="Helvetica Neue" pitchFamily="4" charset="0"/>
              </a:rPr>
              <a:t>Fourth level</a:t>
            </a:r>
          </a:p>
          <a:p>
            <a:pPr lvl="4"/>
            <a:r>
              <a:rPr lang="en-US" noProof="0">
                <a:sym typeface="Helvetica Neue" pitchFamily="4" charset="0"/>
              </a:rPr>
              <a:t>Fifth level</a:t>
            </a:r>
          </a:p>
        </p:txBody>
      </p:sp>
    </p:spTree>
  </p:cSld>
  <p:clrMap bg1="lt1" tx1="dk1" bg2="lt2" tx2="dk2" accent1="accent1" accent2="accent2" accent3="accent3" accent4="accent4" accent5="accent5" accent6="accent6" hlink="hlink" folHlink="folHlink"/>
  <p:notesStyle>
    <a:lvl1pPr algn="l" defTabSz="457200" rtl="0" eaLnBrk="0" fontAlgn="base" hangingPunct="0">
      <a:lnSpc>
        <a:spcPct val="117000"/>
      </a:lnSpc>
      <a:spcBef>
        <a:spcPct val="0"/>
      </a:spcBef>
      <a:spcAft>
        <a:spcPct val="0"/>
      </a:spcAft>
      <a:defRPr sz="2200" kern="1200">
        <a:solidFill>
          <a:srgbClr val="000000"/>
        </a:solidFill>
        <a:latin typeface="Helvetica Neue" pitchFamily="4" charset="0"/>
        <a:ea typeface="Helvetica Neue" pitchFamily="4" charset="0"/>
        <a:cs typeface="Helvetica Neue" pitchFamily="4" charset="0"/>
        <a:sym typeface="Helvetica Neue" charset="0"/>
      </a:defRPr>
    </a:lvl1pPr>
    <a:lvl2pPr indent="228600" algn="l" defTabSz="457200" rtl="0" eaLnBrk="0" fontAlgn="base" hangingPunct="0">
      <a:lnSpc>
        <a:spcPct val="117000"/>
      </a:lnSpc>
      <a:spcBef>
        <a:spcPct val="0"/>
      </a:spcBef>
      <a:spcAft>
        <a:spcPct val="0"/>
      </a:spcAft>
      <a:defRPr sz="2200" kern="1200">
        <a:solidFill>
          <a:srgbClr val="000000"/>
        </a:solidFill>
        <a:latin typeface="Helvetica Neue" pitchFamily="4" charset="0"/>
        <a:ea typeface="Helvetica Neue" pitchFamily="4" charset="0"/>
        <a:cs typeface="Helvetica Neue" pitchFamily="4" charset="0"/>
        <a:sym typeface="Helvetica Neue" charset="0"/>
      </a:defRPr>
    </a:lvl2pPr>
    <a:lvl3pPr indent="457200" algn="l" defTabSz="457200" rtl="0" eaLnBrk="0" fontAlgn="base" hangingPunct="0">
      <a:lnSpc>
        <a:spcPct val="117000"/>
      </a:lnSpc>
      <a:spcBef>
        <a:spcPct val="0"/>
      </a:spcBef>
      <a:spcAft>
        <a:spcPct val="0"/>
      </a:spcAft>
      <a:defRPr sz="2200" kern="1200">
        <a:solidFill>
          <a:srgbClr val="000000"/>
        </a:solidFill>
        <a:latin typeface="Helvetica Neue" pitchFamily="4" charset="0"/>
        <a:ea typeface="Helvetica Neue" pitchFamily="4" charset="0"/>
        <a:cs typeface="Helvetica Neue" pitchFamily="4" charset="0"/>
        <a:sym typeface="Helvetica Neue" charset="0"/>
      </a:defRPr>
    </a:lvl3pPr>
    <a:lvl4pPr indent="685800" algn="l" defTabSz="457200" rtl="0" eaLnBrk="0" fontAlgn="base" hangingPunct="0">
      <a:lnSpc>
        <a:spcPct val="117000"/>
      </a:lnSpc>
      <a:spcBef>
        <a:spcPct val="0"/>
      </a:spcBef>
      <a:spcAft>
        <a:spcPct val="0"/>
      </a:spcAft>
      <a:defRPr sz="2200" kern="1200">
        <a:solidFill>
          <a:srgbClr val="000000"/>
        </a:solidFill>
        <a:latin typeface="Helvetica Neue" pitchFamily="4" charset="0"/>
        <a:ea typeface="Helvetica Neue" pitchFamily="4" charset="0"/>
        <a:cs typeface="Helvetica Neue" pitchFamily="4" charset="0"/>
        <a:sym typeface="Helvetica Neue" charset="0"/>
      </a:defRPr>
    </a:lvl4pPr>
    <a:lvl5pPr indent="914400" algn="l" defTabSz="457200" rtl="0" eaLnBrk="0" fontAlgn="base" hangingPunct="0">
      <a:lnSpc>
        <a:spcPct val="117000"/>
      </a:lnSpc>
      <a:spcBef>
        <a:spcPct val="0"/>
      </a:spcBef>
      <a:spcAft>
        <a:spcPct val="0"/>
      </a:spcAft>
      <a:defRPr sz="2200" kern="1200">
        <a:solidFill>
          <a:srgbClr val="000000"/>
        </a:solidFill>
        <a:latin typeface="Helvetica Neue" pitchFamily="4" charset="0"/>
        <a:ea typeface="Helvetica Neue" pitchFamily="4" charset="0"/>
        <a:cs typeface="Helvetica Neue" pitchFamily="4" charset="0"/>
        <a:sym typeface="Helvetica Neue" charset="0"/>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74725" y="3030538"/>
            <a:ext cx="11055350" cy="2090737"/>
          </a:xfrm>
        </p:spPr>
        <p:txBody>
          <a:bodyPr/>
          <a:lstStyle/>
          <a:p>
            <a:r>
              <a:rPr lang="en-AU" smtClean="0"/>
              <a:t>Click to edit Master title style</a:t>
            </a:r>
            <a:endParaRPr lang="en-US"/>
          </a:p>
        </p:txBody>
      </p:sp>
      <p:sp>
        <p:nvSpPr>
          <p:cNvPr id="3" name="Subtitle 2"/>
          <p:cNvSpPr>
            <a:spLocks noGrp="1"/>
          </p:cNvSpPr>
          <p:nvPr>
            <p:ph type="subTitle" idx="1"/>
          </p:nvPr>
        </p:nvSpPr>
        <p:spPr>
          <a:xfrm>
            <a:off x="1951038" y="5527675"/>
            <a:ext cx="9102725" cy="2492375"/>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AU" smtClean="0"/>
              <a:t>Click to edit Master subtitle style</a:t>
            </a:r>
            <a:endParaRPr lang="en-US"/>
          </a:p>
        </p:txBody>
      </p:sp>
    </p:spTree>
    <p:extLst>
      <p:ext uri="{BB962C8B-B14F-4D97-AF65-F5344CB8AC3E}">
        <p14:creationId xmlns:p14="http://schemas.microsoft.com/office/powerpoint/2010/main" val="4721391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Tree>
    <p:extLst>
      <p:ext uri="{BB962C8B-B14F-4D97-AF65-F5344CB8AC3E}">
        <p14:creationId xmlns:p14="http://schemas.microsoft.com/office/powerpoint/2010/main" val="10698682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77350" y="406400"/>
            <a:ext cx="2774950" cy="8470900"/>
          </a:xfrm>
        </p:spPr>
        <p:txBody>
          <a:bodyPr vert="eaVert"/>
          <a:lstStyle/>
          <a:p>
            <a:r>
              <a:rPr lang="en-AU" smtClean="0"/>
              <a:t>Click to edit Master title style</a:t>
            </a:r>
            <a:endParaRPr lang="en-US"/>
          </a:p>
        </p:txBody>
      </p:sp>
      <p:sp>
        <p:nvSpPr>
          <p:cNvPr id="3" name="Vertical Text Placeholder 2"/>
          <p:cNvSpPr>
            <a:spLocks noGrp="1"/>
          </p:cNvSpPr>
          <p:nvPr>
            <p:ph type="body" orient="vert" idx="1"/>
          </p:nvPr>
        </p:nvSpPr>
        <p:spPr>
          <a:xfrm>
            <a:off x="952500" y="406400"/>
            <a:ext cx="8172450" cy="8470900"/>
          </a:xfrm>
        </p:spPr>
        <p:txBody>
          <a:bodyPr vert="eaVert"/>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Tree>
    <p:extLst>
      <p:ext uri="{BB962C8B-B14F-4D97-AF65-F5344CB8AC3E}">
        <p14:creationId xmlns:p14="http://schemas.microsoft.com/office/powerpoint/2010/main" val="3956224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mtClean="0"/>
              <a:t>Click to edit Master title style</a:t>
            </a:r>
            <a:endParaRPr lang="en-US"/>
          </a:p>
        </p:txBody>
      </p:sp>
      <p:sp>
        <p:nvSpPr>
          <p:cNvPr id="3" name="Content Placeholder 2"/>
          <p:cNvSpPr>
            <a:spLocks noGrp="1"/>
          </p:cNvSpPr>
          <p:nvPr>
            <p:ph idx="1"/>
          </p:nvPr>
        </p:nvSpPr>
        <p:spPr/>
        <p:txBody>
          <a:body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Tree>
    <p:extLst>
      <p:ext uri="{BB962C8B-B14F-4D97-AF65-F5344CB8AC3E}">
        <p14:creationId xmlns:p14="http://schemas.microsoft.com/office/powerpoint/2010/main" val="2904167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027113" y="6267450"/>
            <a:ext cx="11053762" cy="1936750"/>
          </a:xfrm>
        </p:spPr>
        <p:txBody>
          <a:bodyPr anchor="t"/>
          <a:lstStyle>
            <a:lvl1pPr algn="l">
              <a:defRPr sz="4000" b="1" cap="all"/>
            </a:lvl1pPr>
          </a:lstStyle>
          <a:p>
            <a:r>
              <a:rPr lang="en-AU" smtClean="0"/>
              <a:t>Click to edit Master title style</a:t>
            </a:r>
            <a:endParaRPr lang="en-US"/>
          </a:p>
        </p:txBody>
      </p:sp>
      <p:sp>
        <p:nvSpPr>
          <p:cNvPr id="3" name="Text Placeholder 2"/>
          <p:cNvSpPr>
            <a:spLocks noGrp="1"/>
          </p:cNvSpPr>
          <p:nvPr>
            <p:ph type="body" idx="1"/>
          </p:nvPr>
        </p:nvSpPr>
        <p:spPr>
          <a:xfrm>
            <a:off x="1027113" y="4133850"/>
            <a:ext cx="11053762" cy="213360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AU" smtClean="0"/>
              <a:t>Click to edit Master text styles</a:t>
            </a:r>
          </a:p>
        </p:txBody>
      </p:sp>
    </p:spTree>
    <p:extLst>
      <p:ext uri="{BB962C8B-B14F-4D97-AF65-F5344CB8AC3E}">
        <p14:creationId xmlns:p14="http://schemas.microsoft.com/office/powerpoint/2010/main" val="19506477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mtClean="0"/>
              <a:t>Click to edit Master title style</a:t>
            </a:r>
            <a:endParaRPr lang="en-US"/>
          </a:p>
        </p:txBody>
      </p:sp>
      <p:sp>
        <p:nvSpPr>
          <p:cNvPr id="3" name="Content Placeholder 2"/>
          <p:cNvSpPr>
            <a:spLocks noGrp="1"/>
          </p:cNvSpPr>
          <p:nvPr>
            <p:ph sz="half" idx="1"/>
          </p:nvPr>
        </p:nvSpPr>
        <p:spPr>
          <a:xfrm>
            <a:off x="952500" y="2590800"/>
            <a:ext cx="5473700" cy="62865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
        <p:nvSpPr>
          <p:cNvPr id="4" name="Content Placeholder 3"/>
          <p:cNvSpPr>
            <a:spLocks noGrp="1"/>
          </p:cNvSpPr>
          <p:nvPr>
            <p:ph sz="half" idx="2"/>
          </p:nvPr>
        </p:nvSpPr>
        <p:spPr>
          <a:xfrm>
            <a:off x="6578600" y="2590800"/>
            <a:ext cx="5473700" cy="62865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Tree>
    <p:extLst>
      <p:ext uri="{BB962C8B-B14F-4D97-AF65-F5344CB8AC3E}">
        <p14:creationId xmlns:p14="http://schemas.microsoft.com/office/powerpoint/2010/main" val="10509253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50875" y="390525"/>
            <a:ext cx="11703050" cy="1625600"/>
          </a:xfrm>
        </p:spPr>
        <p:txBody>
          <a:bodyPr/>
          <a:lstStyle>
            <a:lvl1pPr>
              <a:defRPr/>
            </a:lvl1pPr>
          </a:lstStyle>
          <a:p>
            <a:r>
              <a:rPr lang="en-AU" smtClean="0"/>
              <a:t>Click to edit Master title style</a:t>
            </a:r>
            <a:endParaRPr lang="en-US"/>
          </a:p>
        </p:txBody>
      </p:sp>
      <p:sp>
        <p:nvSpPr>
          <p:cNvPr id="3" name="Text Placeholder 2"/>
          <p:cNvSpPr>
            <a:spLocks noGrp="1"/>
          </p:cNvSpPr>
          <p:nvPr>
            <p:ph type="body" idx="1"/>
          </p:nvPr>
        </p:nvSpPr>
        <p:spPr>
          <a:xfrm>
            <a:off x="650875" y="2182813"/>
            <a:ext cx="5745163" cy="90963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AU" smtClean="0"/>
              <a:t>Click to edit Master text styles</a:t>
            </a:r>
          </a:p>
        </p:txBody>
      </p:sp>
      <p:sp>
        <p:nvSpPr>
          <p:cNvPr id="4" name="Content Placeholder 3"/>
          <p:cNvSpPr>
            <a:spLocks noGrp="1"/>
          </p:cNvSpPr>
          <p:nvPr>
            <p:ph sz="half" idx="2"/>
          </p:nvPr>
        </p:nvSpPr>
        <p:spPr>
          <a:xfrm>
            <a:off x="650875" y="3092450"/>
            <a:ext cx="5745163" cy="561975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
        <p:nvSpPr>
          <p:cNvPr id="5" name="Text Placeholder 4"/>
          <p:cNvSpPr>
            <a:spLocks noGrp="1"/>
          </p:cNvSpPr>
          <p:nvPr>
            <p:ph type="body" sz="quarter" idx="3"/>
          </p:nvPr>
        </p:nvSpPr>
        <p:spPr>
          <a:xfrm>
            <a:off x="6605588" y="2182813"/>
            <a:ext cx="5748337" cy="90963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AU" smtClean="0"/>
              <a:t>Click to edit Master text styles</a:t>
            </a:r>
          </a:p>
        </p:txBody>
      </p:sp>
      <p:sp>
        <p:nvSpPr>
          <p:cNvPr id="6" name="Content Placeholder 5"/>
          <p:cNvSpPr>
            <a:spLocks noGrp="1"/>
          </p:cNvSpPr>
          <p:nvPr>
            <p:ph sz="quarter" idx="4"/>
          </p:nvPr>
        </p:nvSpPr>
        <p:spPr>
          <a:xfrm>
            <a:off x="6605588" y="3092450"/>
            <a:ext cx="5748337" cy="561975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Tree>
    <p:extLst>
      <p:ext uri="{BB962C8B-B14F-4D97-AF65-F5344CB8AC3E}">
        <p14:creationId xmlns:p14="http://schemas.microsoft.com/office/powerpoint/2010/main" val="19969957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mtClean="0"/>
              <a:t>Click to edit Master title style</a:t>
            </a:r>
            <a:endParaRPr lang="en-US"/>
          </a:p>
        </p:txBody>
      </p:sp>
    </p:spTree>
    <p:extLst>
      <p:ext uri="{BB962C8B-B14F-4D97-AF65-F5344CB8AC3E}">
        <p14:creationId xmlns:p14="http://schemas.microsoft.com/office/powerpoint/2010/main" val="4862395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0525374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50875" y="388938"/>
            <a:ext cx="4278313" cy="1652587"/>
          </a:xfrm>
        </p:spPr>
        <p:txBody>
          <a:bodyPr anchor="b"/>
          <a:lstStyle>
            <a:lvl1pPr algn="l">
              <a:defRPr sz="2000" b="1"/>
            </a:lvl1pPr>
          </a:lstStyle>
          <a:p>
            <a:r>
              <a:rPr lang="en-AU" smtClean="0"/>
              <a:t>Click to edit Master title style</a:t>
            </a:r>
            <a:endParaRPr lang="en-US"/>
          </a:p>
        </p:txBody>
      </p:sp>
      <p:sp>
        <p:nvSpPr>
          <p:cNvPr id="3" name="Content Placeholder 2"/>
          <p:cNvSpPr>
            <a:spLocks noGrp="1"/>
          </p:cNvSpPr>
          <p:nvPr>
            <p:ph idx="1"/>
          </p:nvPr>
        </p:nvSpPr>
        <p:spPr>
          <a:xfrm>
            <a:off x="5084763" y="388938"/>
            <a:ext cx="7269162" cy="832326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
        <p:nvSpPr>
          <p:cNvPr id="4" name="Text Placeholder 3"/>
          <p:cNvSpPr>
            <a:spLocks noGrp="1"/>
          </p:cNvSpPr>
          <p:nvPr>
            <p:ph type="body" sz="half" idx="2"/>
          </p:nvPr>
        </p:nvSpPr>
        <p:spPr>
          <a:xfrm>
            <a:off x="650875" y="2041525"/>
            <a:ext cx="4278313" cy="667067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AU" smtClean="0"/>
              <a:t>Click to edit Master text styles</a:t>
            </a:r>
          </a:p>
        </p:txBody>
      </p:sp>
    </p:spTree>
    <p:extLst>
      <p:ext uri="{BB962C8B-B14F-4D97-AF65-F5344CB8AC3E}">
        <p14:creationId xmlns:p14="http://schemas.microsoft.com/office/powerpoint/2010/main" val="11747772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49525" y="6827838"/>
            <a:ext cx="7802563" cy="806450"/>
          </a:xfrm>
        </p:spPr>
        <p:txBody>
          <a:bodyPr anchor="b"/>
          <a:lstStyle>
            <a:lvl1pPr algn="l">
              <a:defRPr sz="2000" b="1"/>
            </a:lvl1pPr>
          </a:lstStyle>
          <a:p>
            <a:r>
              <a:rPr lang="en-AU" smtClean="0"/>
              <a:t>Click to edit Master title style</a:t>
            </a:r>
            <a:endParaRPr lang="en-US"/>
          </a:p>
        </p:txBody>
      </p:sp>
      <p:sp>
        <p:nvSpPr>
          <p:cNvPr id="3" name="Picture Placeholder 2"/>
          <p:cNvSpPr>
            <a:spLocks noGrp="1"/>
          </p:cNvSpPr>
          <p:nvPr>
            <p:ph type="pic" idx="1"/>
          </p:nvPr>
        </p:nvSpPr>
        <p:spPr>
          <a:xfrm>
            <a:off x="2549525" y="871538"/>
            <a:ext cx="7802563" cy="58515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sym typeface="Helvetica Light" pitchFamily="4" charset="0"/>
            </a:endParaRPr>
          </a:p>
        </p:txBody>
      </p:sp>
      <p:sp>
        <p:nvSpPr>
          <p:cNvPr id="4" name="Text Placeholder 3"/>
          <p:cNvSpPr>
            <a:spLocks noGrp="1"/>
          </p:cNvSpPr>
          <p:nvPr>
            <p:ph type="body" sz="half" idx="2"/>
          </p:nvPr>
        </p:nvSpPr>
        <p:spPr>
          <a:xfrm>
            <a:off x="2549525" y="7634288"/>
            <a:ext cx="7802563" cy="114458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AU" smtClean="0"/>
              <a:t>Click to edit Master text styles</a:t>
            </a:r>
          </a:p>
        </p:txBody>
      </p:sp>
    </p:spTree>
    <p:extLst>
      <p:ext uri="{BB962C8B-B14F-4D97-AF65-F5344CB8AC3E}">
        <p14:creationId xmlns:p14="http://schemas.microsoft.com/office/powerpoint/2010/main" val="517161670"/>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1.jpe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auto">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Rectangle 1"/>
          <p:cNvSpPr>
            <a:spLocks noGrp="1"/>
          </p:cNvSpPr>
          <p:nvPr>
            <p:ph type="title"/>
          </p:nvPr>
        </p:nvSpPr>
        <p:spPr bwMode="auto">
          <a:xfrm>
            <a:off x="952500" y="406400"/>
            <a:ext cx="11099800" cy="2120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0"/>
                <a:headEnd/>
                <a:tailEnd/>
              </a14:hiddenLine>
            </a:ext>
            <a:ext uri="{FAA26D3D-D897-4be2-8F04-BA451C77F1D7}">
              <ma14:placeholderFlag xmlns:ma14="http://schemas.microsoft.com/office/mac/drawingml/2011/main" val="1"/>
            </a:ext>
          </a:extLst>
        </p:spPr>
        <p:txBody>
          <a:bodyPr vert="horz" wrap="square" lIns="0" tIns="0" rIns="0" bIns="0" numCol="1" anchor="ctr" anchorCtr="0" compatLnSpc="1">
            <a:prstTxWarp prst="textNoShape">
              <a:avLst/>
            </a:prstTxWarp>
          </a:bodyPr>
          <a:lstStyle/>
          <a:p>
            <a:pPr lvl="0"/>
            <a:r>
              <a:rPr lang="en-US" altLang="x-none">
                <a:sym typeface="Helvetica Light" charset="0"/>
              </a:rPr>
              <a:t>Click to edit Master title style</a:t>
            </a:r>
          </a:p>
        </p:txBody>
      </p:sp>
      <p:sp>
        <p:nvSpPr>
          <p:cNvPr id="1027" name="Rectangle 2"/>
          <p:cNvSpPr>
            <a:spLocks noGrp="1"/>
          </p:cNvSpPr>
          <p:nvPr>
            <p:ph type="body" idx="1"/>
          </p:nvPr>
        </p:nvSpPr>
        <p:spPr bwMode="auto">
          <a:xfrm>
            <a:off x="952500" y="2590800"/>
            <a:ext cx="11099800" cy="6286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0"/>
                <a:headEnd/>
                <a:tailEnd/>
              </a14:hiddenLine>
            </a:ext>
            <a:ext uri="{FAA26D3D-D897-4be2-8F04-BA451C77F1D7}">
              <ma14:placeholderFlag xmlns:ma14="http://schemas.microsoft.com/office/mac/drawingml/2011/main" val="1"/>
            </a:ext>
          </a:extLst>
        </p:spPr>
        <p:txBody>
          <a:bodyPr vert="horz" wrap="square" lIns="0" tIns="0" rIns="0" bIns="0" numCol="1" anchor="ctr" anchorCtr="0" compatLnSpc="1">
            <a:prstTxWarp prst="textNoShape">
              <a:avLst/>
            </a:prstTxWarp>
          </a:bodyPr>
          <a:lstStyle/>
          <a:p>
            <a:pPr lvl="0"/>
            <a:r>
              <a:rPr lang="en-US" altLang="x-none">
                <a:sym typeface="Helvetica Light" charset="0"/>
              </a:rPr>
              <a:t>Click to edit Master text styles</a:t>
            </a:r>
          </a:p>
          <a:p>
            <a:pPr lvl="1"/>
            <a:r>
              <a:rPr lang="en-US" altLang="x-none">
                <a:sym typeface="Helvetica Light" charset="0"/>
              </a:rPr>
              <a:t>Second level</a:t>
            </a:r>
          </a:p>
          <a:p>
            <a:pPr lvl="2"/>
            <a:r>
              <a:rPr lang="en-US" altLang="x-none">
                <a:sym typeface="Helvetica Light" charset="0"/>
              </a:rPr>
              <a:t>Third level</a:t>
            </a:r>
          </a:p>
          <a:p>
            <a:pPr lvl="3"/>
            <a:r>
              <a:rPr lang="en-US" altLang="x-none">
                <a:sym typeface="Helvetica Light" charset="0"/>
              </a:rPr>
              <a:t>Fourth level</a:t>
            </a:r>
          </a:p>
          <a:p>
            <a:pPr lvl="4"/>
            <a:r>
              <a:rPr lang="en-US" altLang="x-none">
                <a:sym typeface="Helvetica Light" charset="0"/>
              </a:rPr>
              <a:t>Fifth level</a:t>
            </a:r>
          </a:p>
        </p:txBody>
      </p:sp>
    </p:spTree>
  </p:cSld>
  <p:clrMap bg1="dk2" tx1="lt1" bg2="dk1"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584200" rtl="0" eaLnBrk="0" fontAlgn="base" hangingPunct="0">
        <a:spcBef>
          <a:spcPct val="0"/>
        </a:spcBef>
        <a:spcAft>
          <a:spcPct val="0"/>
        </a:spcAft>
        <a:defRPr sz="8000">
          <a:solidFill>
            <a:srgbClr val="FFFFFF"/>
          </a:solidFill>
          <a:latin typeface="+mj-lt"/>
          <a:ea typeface="+mj-ea"/>
          <a:cs typeface="+mj-cs"/>
          <a:sym typeface="Helvetica Light" charset="0"/>
        </a:defRPr>
      </a:lvl1pPr>
      <a:lvl2pPr algn="ctr" defTabSz="584200" rtl="0" eaLnBrk="0" fontAlgn="base" hangingPunct="0">
        <a:spcBef>
          <a:spcPct val="0"/>
        </a:spcBef>
        <a:spcAft>
          <a:spcPct val="0"/>
        </a:spcAft>
        <a:defRPr sz="8000">
          <a:solidFill>
            <a:srgbClr val="FFFFFF"/>
          </a:solidFill>
          <a:latin typeface="Helvetica Light" pitchFamily="4" charset="0"/>
          <a:ea typeface="Helvetica Light" pitchFamily="4" charset="0"/>
          <a:cs typeface="Helvetica Light" pitchFamily="4" charset="0"/>
          <a:sym typeface="Helvetica Light" charset="0"/>
        </a:defRPr>
      </a:lvl2pPr>
      <a:lvl3pPr algn="ctr" defTabSz="584200" rtl="0" eaLnBrk="0" fontAlgn="base" hangingPunct="0">
        <a:spcBef>
          <a:spcPct val="0"/>
        </a:spcBef>
        <a:spcAft>
          <a:spcPct val="0"/>
        </a:spcAft>
        <a:defRPr sz="8000">
          <a:solidFill>
            <a:srgbClr val="FFFFFF"/>
          </a:solidFill>
          <a:latin typeface="Helvetica Light" pitchFamily="4" charset="0"/>
          <a:ea typeface="Helvetica Light" pitchFamily="4" charset="0"/>
          <a:cs typeface="Helvetica Light" pitchFamily="4" charset="0"/>
          <a:sym typeface="Helvetica Light" charset="0"/>
        </a:defRPr>
      </a:lvl3pPr>
      <a:lvl4pPr algn="ctr" defTabSz="584200" rtl="0" eaLnBrk="0" fontAlgn="base" hangingPunct="0">
        <a:spcBef>
          <a:spcPct val="0"/>
        </a:spcBef>
        <a:spcAft>
          <a:spcPct val="0"/>
        </a:spcAft>
        <a:defRPr sz="8000">
          <a:solidFill>
            <a:srgbClr val="FFFFFF"/>
          </a:solidFill>
          <a:latin typeface="Helvetica Light" pitchFamily="4" charset="0"/>
          <a:ea typeface="Helvetica Light" pitchFamily="4" charset="0"/>
          <a:cs typeface="Helvetica Light" pitchFamily="4" charset="0"/>
          <a:sym typeface="Helvetica Light" charset="0"/>
        </a:defRPr>
      </a:lvl4pPr>
      <a:lvl5pPr algn="ctr" defTabSz="584200" rtl="0" eaLnBrk="0" fontAlgn="base" hangingPunct="0">
        <a:spcBef>
          <a:spcPct val="0"/>
        </a:spcBef>
        <a:spcAft>
          <a:spcPct val="0"/>
        </a:spcAft>
        <a:defRPr sz="8000">
          <a:solidFill>
            <a:srgbClr val="FFFFFF"/>
          </a:solidFill>
          <a:latin typeface="Helvetica Light" pitchFamily="4" charset="0"/>
          <a:ea typeface="Helvetica Light" pitchFamily="4" charset="0"/>
          <a:cs typeface="Helvetica Light" pitchFamily="4" charset="0"/>
          <a:sym typeface="Helvetica Light" charset="0"/>
        </a:defRPr>
      </a:lvl5pPr>
      <a:lvl6pPr marL="457200" algn="ctr" defTabSz="584200" rtl="0" fontAlgn="base" hangingPunct="0">
        <a:spcBef>
          <a:spcPct val="0"/>
        </a:spcBef>
        <a:spcAft>
          <a:spcPct val="0"/>
        </a:spcAft>
        <a:defRPr sz="8000">
          <a:solidFill>
            <a:srgbClr val="FFFFFF"/>
          </a:solidFill>
          <a:latin typeface="Helvetica Light" pitchFamily="4" charset="0"/>
          <a:ea typeface="Helvetica Light" pitchFamily="4" charset="0"/>
          <a:cs typeface="Helvetica Light" pitchFamily="4" charset="0"/>
          <a:sym typeface="Helvetica Light" pitchFamily="4" charset="0"/>
        </a:defRPr>
      </a:lvl6pPr>
      <a:lvl7pPr marL="914400" algn="ctr" defTabSz="584200" rtl="0" fontAlgn="base" hangingPunct="0">
        <a:spcBef>
          <a:spcPct val="0"/>
        </a:spcBef>
        <a:spcAft>
          <a:spcPct val="0"/>
        </a:spcAft>
        <a:defRPr sz="8000">
          <a:solidFill>
            <a:srgbClr val="FFFFFF"/>
          </a:solidFill>
          <a:latin typeface="Helvetica Light" pitchFamily="4" charset="0"/>
          <a:ea typeface="Helvetica Light" pitchFamily="4" charset="0"/>
          <a:cs typeface="Helvetica Light" pitchFamily="4" charset="0"/>
          <a:sym typeface="Helvetica Light" pitchFamily="4" charset="0"/>
        </a:defRPr>
      </a:lvl7pPr>
      <a:lvl8pPr marL="1371600" algn="ctr" defTabSz="584200" rtl="0" fontAlgn="base" hangingPunct="0">
        <a:spcBef>
          <a:spcPct val="0"/>
        </a:spcBef>
        <a:spcAft>
          <a:spcPct val="0"/>
        </a:spcAft>
        <a:defRPr sz="8000">
          <a:solidFill>
            <a:srgbClr val="FFFFFF"/>
          </a:solidFill>
          <a:latin typeface="Helvetica Light" pitchFamily="4" charset="0"/>
          <a:ea typeface="Helvetica Light" pitchFamily="4" charset="0"/>
          <a:cs typeface="Helvetica Light" pitchFamily="4" charset="0"/>
          <a:sym typeface="Helvetica Light" pitchFamily="4" charset="0"/>
        </a:defRPr>
      </a:lvl8pPr>
      <a:lvl9pPr marL="1828800" algn="ctr" defTabSz="584200" rtl="0" fontAlgn="base" hangingPunct="0">
        <a:spcBef>
          <a:spcPct val="0"/>
        </a:spcBef>
        <a:spcAft>
          <a:spcPct val="0"/>
        </a:spcAft>
        <a:defRPr sz="8000">
          <a:solidFill>
            <a:srgbClr val="FFFFFF"/>
          </a:solidFill>
          <a:latin typeface="Helvetica Light" pitchFamily="4" charset="0"/>
          <a:ea typeface="Helvetica Light" pitchFamily="4" charset="0"/>
          <a:cs typeface="Helvetica Light" pitchFamily="4" charset="0"/>
          <a:sym typeface="Helvetica Light" pitchFamily="4" charset="0"/>
        </a:defRPr>
      </a:lvl9pPr>
    </p:titleStyle>
    <p:bodyStyle>
      <a:lvl1pPr marL="457200" indent="-457200" algn="l" defTabSz="584200" rtl="0" eaLnBrk="0" fontAlgn="base" hangingPunct="0">
        <a:spcBef>
          <a:spcPts val="4200"/>
        </a:spcBef>
        <a:spcAft>
          <a:spcPct val="0"/>
        </a:spcAft>
        <a:buSzPct val="75000"/>
        <a:buChar char="•"/>
        <a:defRPr sz="3800">
          <a:solidFill>
            <a:srgbClr val="FFFFFF"/>
          </a:solidFill>
          <a:latin typeface="+mn-lt"/>
          <a:ea typeface="+mn-ea"/>
          <a:cs typeface="+mn-cs"/>
          <a:sym typeface="Helvetica Light" charset="0"/>
        </a:defRPr>
      </a:lvl1pPr>
      <a:lvl2pPr marL="914400" indent="-457200" algn="l" defTabSz="584200" rtl="0" eaLnBrk="0" fontAlgn="base" hangingPunct="0">
        <a:spcBef>
          <a:spcPts val="4200"/>
        </a:spcBef>
        <a:spcAft>
          <a:spcPct val="0"/>
        </a:spcAft>
        <a:buSzPct val="75000"/>
        <a:buChar char="•"/>
        <a:defRPr sz="3800">
          <a:solidFill>
            <a:srgbClr val="FFFFFF"/>
          </a:solidFill>
          <a:latin typeface="+mn-lt"/>
          <a:ea typeface="+mn-ea"/>
          <a:cs typeface="+mn-cs"/>
          <a:sym typeface="Helvetica Light" charset="0"/>
        </a:defRPr>
      </a:lvl2pPr>
      <a:lvl3pPr marL="1371600" indent="-457200" algn="l" defTabSz="584200" rtl="0" eaLnBrk="0" fontAlgn="base" hangingPunct="0">
        <a:spcBef>
          <a:spcPts val="4200"/>
        </a:spcBef>
        <a:spcAft>
          <a:spcPct val="0"/>
        </a:spcAft>
        <a:buSzPct val="75000"/>
        <a:buChar char="•"/>
        <a:defRPr sz="3800">
          <a:solidFill>
            <a:srgbClr val="FFFFFF"/>
          </a:solidFill>
          <a:latin typeface="+mn-lt"/>
          <a:ea typeface="+mn-ea"/>
          <a:cs typeface="+mn-cs"/>
          <a:sym typeface="Helvetica Light" charset="0"/>
        </a:defRPr>
      </a:lvl3pPr>
      <a:lvl4pPr marL="1828800" indent="-457200" algn="l" defTabSz="584200" rtl="0" eaLnBrk="0" fontAlgn="base" hangingPunct="0">
        <a:spcBef>
          <a:spcPts val="4200"/>
        </a:spcBef>
        <a:spcAft>
          <a:spcPct val="0"/>
        </a:spcAft>
        <a:buSzPct val="75000"/>
        <a:buChar char="•"/>
        <a:defRPr sz="3800">
          <a:solidFill>
            <a:srgbClr val="FFFFFF"/>
          </a:solidFill>
          <a:latin typeface="+mn-lt"/>
          <a:ea typeface="+mn-ea"/>
          <a:cs typeface="+mn-cs"/>
          <a:sym typeface="Helvetica Light" charset="0"/>
        </a:defRPr>
      </a:lvl4pPr>
      <a:lvl5pPr marL="2286000" indent="-457200" algn="l" defTabSz="584200" rtl="0" eaLnBrk="0" fontAlgn="base" hangingPunct="0">
        <a:spcBef>
          <a:spcPts val="4200"/>
        </a:spcBef>
        <a:spcAft>
          <a:spcPct val="0"/>
        </a:spcAft>
        <a:buSzPct val="75000"/>
        <a:buChar char="•"/>
        <a:defRPr sz="3800">
          <a:solidFill>
            <a:srgbClr val="FFFFFF"/>
          </a:solidFill>
          <a:latin typeface="+mn-lt"/>
          <a:ea typeface="+mn-ea"/>
          <a:cs typeface="+mn-cs"/>
          <a:sym typeface="Helvetica Light" charset="0"/>
        </a:defRPr>
      </a:lvl5pPr>
      <a:lvl6pPr marL="2743200" indent="-457200" algn="l" defTabSz="584200" rtl="0" fontAlgn="base" hangingPunct="0">
        <a:spcBef>
          <a:spcPts val="4200"/>
        </a:spcBef>
        <a:spcAft>
          <a:spcPct val="0"/>
        </a:spcAft>
        <a:buSzPct val="75000"/>
        <a:buChar char="•"/>
        <a:defRPr sz="3800">
          <a:solidFill>
            <a:srgbClr val="FFFFFF"/>
          </a:solidFill>
          <a:latin typeface="+mn-lt"/>
          <a:ea typeface="+mn-ea"/>
          <a:cs typeface="+mn-cs"/>
          <a:sym typeface="Helvetica Light" pitchFamily="4" charset="0"/>
        </a:defRPr>
      </a:lvl6pPr>
      <a:lvl7pPr marL="3200400" indent="-457200" algn="l" defTabSz="584200" rtl="0" fontAlgn="base" hangingPunct="0">
        <a:spcBef>
          <a:spcPts val="4200"/>
        </a:spcBef>
        <a:spcAft>
          <a:spcPct val="0"/>
        </a:spcAft>
        <a:buSzPct val="75000"/>
        <a:buChar char="•"/>
        <a:defRPr sz="3800">
          <a:solidFill>
            <a:srgbClr val="FFFFFF"/>
          </a:solidFill>
          <a:latin typeface="+mn-lt"/>
          <a:ea typeface="+mn-ea"/>
          <a:cs typeface="+mn-cs"/>
          <a:sym typeface="Helvetica Light" pitchFamily="4" charset="0"/>
        </a:defRPr>
      </a:lvl7pPr>
      <a:lvl8pPr marL="3657600" indent="-457200" algn="l" defTabSz="584200" rtl="0" fontAlgn="base" hangingPunct="0">
        <a:spcBef>
          <a:spcPts val="4200"/>
        </a:spcBef>
        <a:spcAft>
          <a:spcPct val="0"/>
        </a:spcAft>
        <a:buSzPct val="75000"/>
        <a:buChar char="•"/>
        <a:defRPr sz="3800">
          <a:solidFill>
            <a:srgbClr val="FFFFFF"/>
          </a:solidFill>
          <a:latin typeface="+mn-lt"/>
          <a:ea typeface="+mn-ea"/>
          <a:cs typeface="+mn-cs"/>
          <a:sym typeface="Helvetica Light" pitchFamily="4" charset="0"/>
        </a:defRPr>
      </a:lvl8pPr>
      <a:lvl9pPr marL="4114800" indent="-457200" algn="l" defTabSz="584200" rtl="0" fontAlgn="base" hangingPunct="0">
        <a:spcBef>
          <a:spcPts val="4200"/>
        </a:spcBef>
        <a:spcAft>
          <a:spcPct val="0"/>
        </a:spcAft>
        <a:buSzPct val="75000"/>
        <a:buChar char="•"/>
        <a:defRPr sz="3800">
          <a:solidFill>
            <a:srgbClr val="FFFFFF"/>
          </a:solidFill>
          <a:latin typeface="+mn-lt"/>
          <a:ea typeface="+mn-ea"/>
          <a:cs typeface="+mn-cs"/>
          <a:sym typeface="Helvetica Light" pitchFamily="4" charset="0"/>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bwMode="auto">
      <p:bgPr>
        <a:gradFill rotWithShape="0">
          <a:gsLst>
            <a:gs pos="0">
              <a:srgbClr val="011993"/>
            </a:gs>
            <a:gs pos="100000">
              <a:srgbClr val="1497FC"/>
            </a:gs>
          </a:gsLst>
          <a:lin ang="5400000"/>
        </a:gradFill>
        <a:effectLst/>
      </p:bgPr>
    </p:bg>
    <p:spTree>
      <p:nvGrpSpPr>
        <p:cNvPr id="1" name=""/>
        <p:cNvGrpSpPr/>
        <p:nvPr/>
      </p:nvGrpSpPr>
      <p:grpSpPr>
        <a:xfrm>
          <a:off x="0" y="0"/>
          <a:ext cx="0" cy="0"/>
          <a:chOff x="0" y="0"/>
          <a:chExt cx="0" cy="0"/>
        </a:xfrm>
      </p:grpSpPr>
      <p:sp>
        <p:nvSpPr>
          <p:cNvPr id="14338" name="Rectangle 1"/>
          <p:cNvSpPr>
            <a:spLocks noGrp="1" noChangeArrowheads="1"/>
          </p:cNvSpPr>
          <p:nvPr>
            <p:ph type="title"/>
          </p:nvPr>
        </p:nvSpPr>
        <p:spPr>
          <a:xfrm>
            <a:off x="152400" y="203200"/>
            <a:ext cx="12655550" cy="9574213"/>
          </a:xfrm>
        </p:spPr>
        <p:txBody>
          <a:bodyPr anchor="t"/>
          <a:lstStyle/>
          <a:p>
            <a:pPr indent="93663" algn="l" defTabSz="447675" eaLnBrk="1">
              <a:lnSpc>
                <a:spcPct val="130000"/>
              </a:lnSpc>
              <a:spcBef>
                <a:spcPts val="1100"/>
              </a:spcBef>
              <a:tabLst>
                <a:tab pos="342900" algn="l"/>
                <a:tab pos="685800" algn="l"/>
                <a:tab pos="1041400" algn="l"/>
                <a:tab pos="1384300" algn="l"/>
                <a:tab pos="1739900" algn="l"/>
                <a:tab pos="2082800" algn="l"/>
                <a:tab pos="2438400" algn="l"/>
                <a:tab pos="2781300" algn="l"/>
                <a:tab pos="3124200" algn="l"/>
                <a:tab pos="3479800" algn="l"/>
                <a:tab pos="3822700" algn="l"/>
                <a:tab pos="4178300" algn="l"/>
              </a:tabLst>
            </a:pPr>
            <a:r>
              <a:rPr lang="en-US" altLang="x-none" sz="3900" b="1">
                <a:solidFill>
                  <a:srgbClr val="FFFB00"/>
                </a:solidFill>
                <a:latin typeface="Times" charset="0"/>
                <a:ea typeface="Times" charset="0"/>
                <a:cs typeface="Times" charset="0"/>
                <a:sym typeface="Times" charset="0"/>
              </a:rPr>
              <a:t>First</a:t>
            </a:r>
            <a:br>
              <a:rPr lang="en-US" altLang="x-none" sz="3900" b="1">
                <a:solidFill>
                  <a:srgbClr val="FFFB00"/>
                </a:solidFill>
                <a:latin typeface="Times" charset="0"/>
                <a:ea typeface="Times" charset="0"/>
                <a:cs typeface="Times" charset="0"/>
                <a:sym typeface="Times" charset="0"/>
              </a:rPr>
            </a:br>
            <a:r>
              <a:rPr lang="en-US" altLang="x-none" sz="3900" b="1">
                <a:solidFill>
                  <a:srgbClr val="FFFB00"/>
                </a:solidFill>
                <a:latin typeface="Times" charset="0"/>
                <a:ea typeface="Times" charset="0"/>
                <a:cs typeface="Times" charset="0"/>
                <a:sym typeface="Times" charset="0"/>
              </a:rPr>
              <a:t>WHAT IS BAPTISM?</a:t>
            </a:r>
            <a:r>
              <a:rPr lang="en-US" altLang="x-none" sz="3900" b="1">
                <a:solidFill>
                  <a:srgbClr val="000000"/>
                </a:solidFill>
                <a:latin typeface="Times" charset="0"/>
                <a:ea typeface="Times" charset="0"/>
                <a:cs typeface="Times" charset="0"/>
                <a:sym typeface="Times" charset="0"/>
              </a:rPr>
              <a:t/>
            </a:r>
            <a:br>
              <a:rPr lang="en-US" altLang="x-none" sz="3900" b="1">
                <a:solidFill>
                  <a:srgbClr val="000000"/>
                </a:solidFill>
                <a:latin typeface="Times" charset="0"/>
                <a:ea typeface="Times" charset="0"/>
                <a:cs typeface="Times" charset="0"/>
                <a:sym typeface="Times" charset="0"/>
              </a:rPr>
            </a:br>
            <a:r>
              <a:rPr lang="en-US" altLang="x-none" sz="3900" b="1">
                <a:latin typeface="Century Gothic" charset="0"/>
                <a:ea typeface="Century Gothic" charset="0"/>
                <a:cs typeface="Century Gothic" charset="0"/>
                <a:sym typeface="Century Gothic" charset="0"/>
              </a:rPr>
              <a:t>Baptism is not just plain water, but it is the water included in God’s command and combined with God’s word.</a:t>
            </a:r>
            <a:br>
              <a:rPr lang="en-US" altLang="x-none" sz="3900" b="1">
                <a:latin typeface="Century Gothic" charset="0"/>
                <a:ea typeface="Century Gothic" charset="0"/>
                <a:cs typeface="Century Gothic" charset="0"/>
                <a:sym typeface="Century Gothic" charset="0"/>
              </a:rPr>
            </a:br>
            <a:r>
              <a:rPr lang="en-US" altLang="x-none" sz="3900" b="1" i="1">
                <a:solidFill>
                  <a:srgbClr val="FFFB00"/>
                </a:solidFill>
                <a:latin typeface="Century Gothic" charset="0"/>
                <a:ea typeface="Century Gothic" charset="0"/>
                <a:cs typeface="Century Gothic" charset="0"/>
                <a:sym typeface="Century Gothic" charset="0"/>
              </a:rPr>
              <a:t>What is that word of God?</a:t>
            </a:r>
            <a:r>
              <a:rPr lang="en-US" altLang="x-none" sz="3900" b="1">
                <a:latin typeface="Century Gothic" charset="0"/>
                <a:ea typeface="Century Gothic" charset="0"/>
                <a:cs typeface="Century Gothic" charset="0"/>
                <a:sym typeface="Century Gothic" charset="0"/>
              </a:rPr>
              <a:t> </a:t>
            </a:r>
            <a:br>
              <a:rPr lang="en-US" altLang="x-none" sz="3900" b="1">
                <a:latin typeface="Century Gothic" charset="0"/>
                <a:ea typeface="Century Gothic" charset="0"/>
                <a:cs typeface="Century Gothic" charset="0"/>
                <a:sym typeface="Century Gothic" charset="0"/>
              </a:rPr>
            </a:br>
            <a:r>
              <a:rPr lang="en-US" altLang="x-none" sz="3900" b="1">
                <a:latin typeface="Century Gothic" charset="0"/>
                <a:ea typeface="Century Gothic" charset="0"/>
                <a:cs typeface="Century Gothic" charset="0"/>
                <a:sym typeface="Century Gothic" charset="0"/>
              </a:rPr>
              <a:t>Christ our Lord says in the last chapter of Matthew: “Therefore go and make disciples of all nations, baptizing them in the name of the Father and of the Son and of the Holy Spirit.”  </a:t>
            </a:r>
            <a:r>
              <a:rPr lang="en-US" altLang="x-none" sz="3900">
                <a:latin typeface="Century Gothic" charset="0"/>
                <a:ea typeface="Century Gothic" charset="0"/>
                <a:cs typeface="Century Gothic" charset="0"/>
                <a:sym typeface="Century Gothic" charset="0"/>
              </a:rPr>
              <a:t>(Matthew 28:19)</a:t>
            </a:r>
            <a:endParaRPr lang="en-US" altLang="x-none" sz="3900" b="1">
              <a:latin typeface="Century Gothic" charset="0"/>
              <a:ea typeface="Century Gothic" charset="0"/>
              <a:cs typeface="Century Gothic" charset="0"/>
              <a:sym typeface="Century Gothic" charset="0"/>
            </a:endParaRPr>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bg bwMode="auto">
      <p:bgPr>
        <a:gradFill rotWithShape="0">
          <a:gsLst>
            <a:gs pos="0">
              <a:srgbClr val="144105"/>
            </a:gs>
            <a:gs pos="100000">
              <a:srgbClr val="75DB3C"/>
            </a:gs>
          </a:gsLst>
          <a:lin ang="5400000"/>
        </a:gradFill>
        <a:effectLst/>
      </p:bgPr>
    </p:bg>
    <p:spTree>
      <p:nvGrpSpPr>
        <p:cNvPr id="1" name=""/>
        <p:cNvGrpSpPr/>
        <p:nvPr/>
      </p:nvGrpSpPr>
      <p:grpSpPr>
        <a:xfrm>
          <a:off x="0" y="0"/>
          <a:ext cx="0" cy="0"/>
          <a:chOff x="0" y="0"/>
          <a:chExt cx="0" cy="0"/>
        </a:xfrm>
      </p:grpSpPr>
      <p:sp>
        <p:nvSpPr>
          <p:cNvPr id="23554" name="Rectangle 1"/>
          <p:cNvSpPr>
            <a:spLocks noGrp="1" noChangeArrowheads="1"/>
          </p:cNvSpPr>
          <p:nvPr>
            <p:ph type="title"/>
          </p:nvPr>
        </p:nvSpPr>
        <p:spPr>
          <a:xfrm>
            <a:off x="152400" y="203200"/>
            <a:ext cx="12852400" cy="9574213"/>
          </a:xfrm>
        </p:spPr>
        <p:txBody>
          <a:bodyPr anchor="t"/>
          <a:lstStyle/>
          <a:p>
            <a:pPr algn="l" defTabSz="442913" eaLnBrk="1">
              <a:lnSpc>
                <a:spcPct val="130000"/>
              </a:lnSpc>
              <a:spcBef>
                <a:spcPts val="1100"/>
              </a:spcBef>
              <a:tabLst>
                <a:tab pos="342900" algn="l"/>
                <a:tab pos="685800" algn="l"/>
                <a:tab pos="1028700" algn="l"/>
                <a:tab pos="1371600" algn="l"/>
                <a:tab pos="1714500" algn="l"/>
                <a:tab pos="2057400" algn="l"/>
                <a:tab pos="2413000" algn="l"/>
                <a:tab pos="2755900" algn="l"/>
                <a:tab pos="3098800" algn="l"/>
                <a:tab pos="3441700" algn="l"/>
                <a:tab pos="3784600" algn="l"/>
                <a:tab pos="4127500" algn="l"/>
              </a:tabLst>
            </a:pPr>
            <a:r>
              <a:rPr lang="en-US" altLang="x-none" sz="3200" b="1">
                <a:solidFill>
                  <a:srgbClr val="FFFB00"/>
                </a:solidFill>
                <a:latin typeface="Times" charset="0"/>
                <a:ea typeface="Times" charset="0"/>
                <a:cs typeface="Times" charset="0"/>
                <a:sym typeface="Times" charset="0"/>
              </a:rPr>
              <a:t>Third</a:t>
            </a:r>
            <a:br>
              <a:rPr lang="en-US" altLang="x-none" sz="3200" b="1">
                <a:solidFill>
                  <a:srgbClr val="FFFB00"/>
                </a:solidFill>
                <a:latin typeface="Times" charset="0"/>
                <a:ea typeface="Times" charset="0"/>
                <a:cs typeface="Times" charset="0"/>
                <a:sym typeface="Times" charset="0"/>
              </a:rPr>
            </a:br>
            <a:r>
              <a:rPr lang="en-US" altLang="x-none" sz="3200" b="1">
                <a:solidFill>
                  <a:srgbClr val="FFFB00"/>
                </a:solidFill>
                <a:latin typeface="Times" charset="0"/>
                <a:ea typeface="Times" charset="0"/>
                <a:cs typeface="Times" charset="0"/>
                <a:sym typeface="Times" charset="0"/>
              </a:rPr>
              <a:t>HOW CAN WATER DO SUCH GREAT THINGS?</a:t>
            </a:r>
            <a:br>
              <a:rPr lang="en-US" altLang="x-none" sz="3200" b="1">
                <a:solidFill>
                  <a:srgbClr val="FFFB00"/>
                </a:solidFill>
                <a:latin typeface="Times" charset="0"/>
                <a:ea typeface="Times" charset="0"/>
                <a:cs typeface="Times" charset="0"/>
                <a:sym typeface="Times" charset="0"/>
              </a:rPr>
            </a:br>
            <a:r>
              <a:rPr lang="en-US" altLang="x-none" sz="3200" b="1">
                <a:latin typeface="Century Gothic" charset="0"/>
                <a:ea typeface="Century Gothic" charset="0"/>
                <a:cs typeface="Century Gothic" charset="0"/>
                <a:sym typeface="Century Gothic" charset="0"/>
              </a:rPr>
              <a:t>Certainly not just ______, but the _____ of God in and with the _____ does these things, along with the ____ which trusts this _____ of God in the _____.  For without God’s _____ the ______ is plain ______ and no _______.  But with the _____ of God it is a _________, that is a life-giving _____, rich in ______, and a ________ of the new _____ in the Holy Spirit, as St. Paul says in Titus, Chapter 3:</a:t>
            </a:r>
            <a:br>
              <a:rPr lang="en-US" altLang="x-none" sz="3200" b="1">
                <a:latin typeface="Century Gothic" charset="0"/>
                <a:ea typeface="Century Gothic" charset="0"/>
                <a:cs typeface="Century Gothic" charset="0"/>
                <a:sym typeface="Century Gothic" charset="0"/>
              </a:rPr>
            </a:br>
            <a:r>
              <a:rPr lang="en-US" altLang="x-none" sz="3200" b="1">
                <a:latin typeface="Century Gothic" charset="0"/>
                <a:ea typeface="Century Gothic" charset="0"/>
                <a:cs typeface="Century Gothic" charset="0"/>
                <a:sym typeface="Century Gothic" charset="0"/>
              </a:rPr>
              <a:t>	He saved us through the _______ of rebirth and the ________ by the Holy Spirit, whom He _______ out on us generously through _____  _____ our ______, so that, having been justified by His ______, we might become ____ having the hope of eternal ____.  This is a trustworthy saying.”  (Titus 3:5-8)</a:t>
            </a:r>
          </a:p>
        </p:txBody>
      </p:sp>
    </p:spTree>
  </p:cSld>
  <p:clrMapOvr>
    <a:masterClrMapping/>
  </p:clrMapOvr>
  <p:transition spd="med"/>
</p:sld>
</file>

<file path=ppt/slides/slide11.xml><?xml version="1.0" encoding="utf-8"?>
<p:sld xmlns:a="http://schemas.openxmlformats.org/drawingml/2006/main" xmlns:r="http://schemas.openxmlformats.org/officeDocument/2006/relationships" xmlns:p="http://schemas.openxmlformats.org/presentationml/2006/main">
  <p:cSld>
    <p:bg bwMode="auto">
      <p:bgPr>
        <a:gradFill rotWithShape="0">
          <a:gsLst>
            <a:gs pos="0">
              <a:srgbClr val="144105"/>
            </a:gs>
            <a:gs pos="100000">
              <a:srgbClr val="75DB3C"/>
            </a:gs>
          </a:gsLst>
          <a:lin ang="5400000"/>
        </a:gradFill>
        <a:effectLst/>
      </p:bgPr>
    </p:bg>
    <p:spTree>
      <p:nvGrpSpPr>
        <p:cNvPr id="1" name=""/>
        <p:cNvGrpSpPr/>
        <p:nvPr/>
      </p:nvGrpSpPr>
      <p:grpSpPr>
        <a:xfrm>
          <a:off x="0" y="0"/>
          <a:ext cx="0" cy="0"/>
          <a:chOff x="0" y="0"/>
          <a:chExt cx="0" cy="0"/>
        </a:xfrm>
      </p:grpSpPr>
      <p:sp>
        <p:nvSpPr>
          <p:cNvPr id="24578" name="Rectangle 1"/>
          <p:cNvSpPr>
            <a:spLocks noGrp="1" noChangeArrowheads="1"/>
          </p:cNvSpPr>
          <p:nvPr>
            <p:ph type="title"/>
          </p:nvPr>
        </p:nvSpPr>
        <p:spPr>
          <a:xfrm>
            <a:off x="152400" y="203200"/>
            <a:ext cx="12728575" cy="9574213"/>
          </a:xfrm>
        </p:spPr>
        <p:txBody>
          <a:bodyPr anchor="t"/>
          <a:lstStyle/>
          <a:p>
            <a:pPr algn="l" defTabSz="442913" eaLnBrk="1">
              <a:lnSpc>
                <a:spcPct val="130000"/>
              </a:lnSpc>
              <a:spcBef>
                <a:spcPts val="1100"/>
              </a:spcBef>
              <a:tabLst>
                <a:tab pos="342900" algn="l"/>
                <a:tab pos="685800" algn="l"/>
                <a:tab pos="1028700" algn="l"/>
                <a:tab pos="1371600" algn="l"/>
                <a:tab pos="1714500" algn="l"/>
                <a:tab pos="2057400" algn="l"/>
                <a:tab pos="2413000" algn="l"/>
                <a:tab pos="2755900" algn="l"/>
                <a:tab pos="3098800" algn="l"/>
                <a:tab pos="3441700" algn="l"/>
                <a:tab pos="3784600" algn="l"/>
                <a:tab pos="4127500" algn="l"/>
              </a:tabLst>
            </a:pPr>
            <a:r>
              <a:rPr lang="en-US" altLang="x-none" sz="3200" b="1">
                <a:solidFill>
                  <a:srgbClr val="FFFB00"/>
                </a:solidFill>
                <a:latin typeface="Times" charset="0"/>
                <a:ea typeface="Times" charset="0"/>
                <a:cs typeface="Times" charset="0"/>
                <a:sym typeface="Times" charset="0"/>
              </a:rPr>
              <a:t>Third</a:t>
            </a:r>
            <a:br>
              <a:rPr lang="en-US" altLang="x-none" sz="3200" b="1">
                <a:solidFill>
                  <a:srgbClr val="FFFB00"/>
                </a:solidFill>
                <a:latin typeface="Times" charset="0"/>
                <a:ea typeface="Times" charset="0"/>
                <a:cs typeface="Times" charset="0"/>
                <a:sym typeface="Times" charset="0"/>
              </a:rPr>
            </a:br>
            <a:r>
              <a:rPr lang="en-US" altLang="x-none" sz="3200" b="1">
                <a:solidFill>
                  <a:srgbClr val="FFFB00"/>
                </a:solidFill>
                <a:latin typeface="Times" charset="0"/>
                <a:ea typeface="Times" charset="0"/>
                <a:cs typeface="Times" charset="0"/>
                <a:sym typeface="Times" charset="0"/>
              </a:rPr>
              <a:t>HOW CAN WATER DO SUCH GREAT THINGS?</a:t>
            </a:r>
            <a:br>
              <a:rPr lang="en-US" altLang="x-none" sz="3200" b="1">
                <a:solidFill>
                  <a:srgbClr val="FFFB00"/>
                </a:solidFill>
                <a:latin typeface="Times" charset="0"/>
                <a:ea typeface="Times" charset="0"/>
                <a:cs typeface="Times" charset="0"/>
                <a:sym typeface="Times" charset="0"/>
              </a:rPr>
            </a:br>
            <a:r>
              <a:rPr lang="en-US" altLang="x-none" sz="3200" b="1">
                <a:latin typeface="Century Gothic" charset="0"/>
                <a:ea typeface="Century Gothic" charset="0"/>
                <a:cs typeface="Century Gothic" charset="0"/>
                <a:sym typeface="Century Gothic" charset="0"/>
              </a:rPr>
              <a:t>_________ not just ______, but the _____ of ____ in and with the _____ does these things, along with the ____ which _____ this ____ of ____ in the _____.  For without _____  _____ the ______ is ______  ______ and no _______.  But with the _____ of ____ it is a _________, that is a ___-_____ _____, _____ in ______, and a _______ of the ____ _____ in the ____  ____, as St. ____ says in ____, Chapter 3:</a:t>
            </a:r>
            <a:br>
              <a:rPr lang="en-US" altLang="x-none" sz="3200" b="1">
                <a:latin typeface="Century Gothic" charset="0"/>
                <a:ea typeface="Century Gothic" charset="0"/>
                <a:cs typeface="Century Gothic" charset="0"/>
                <a:sym typeface="Century Gothic" charset="0"/>
              </a:rPr>
            </a:br>
            <a:r>
              <a:rPr lang="en-US" altLang="x-none" sz="3200" b="1">
                <a:latin typeface="Century Gothic" charset="0"/>
                <a:ea typeface="Century Gothic" charset="0"/>
                <a:cs typeface="Century Gothic" charset="0"/>
                <a:sym typeface="Century Gothic" charset="0"/>
              </a:rPr>
              <a:t>	He ______ us through the _______ of ______ and the ________ by the ____  _____, whom He _______ out on us __________ through _____  _____ our ______, so that, having been _______ by His ______, we might become ____ having the _____ of _______  ____.  This is a __________ saying.”  (____ 3:5-8)</a:t>
            </a:r>
          </a:p>
        </p:txBody>
      </p:sp>
    </p:spTree>
  </p:cSld>
  <p:clrMapOvr>
    <a:masterClrMapping/>
  </p:clrMapOvr>
  <p:transition spd="med"/>
</p:sld>
</file>

<file path=ppt/slides/slide12.xml><?xml version="1.0" encoding="utf-8"?>
<p:sld xmlns:a="http://schemas.openxmlformats.org/drawingml/2006/main" xmlns:r="http://schemas.openxmlformats.org/officeDocument/2006/relationships" xmlns:p="http://schemas.openxmlformats.org/presentationml/2006/main">
  <p:cSld>
    <p:bg bwMode="auto">
      <p:bgPr>
        <a:gradFill rotWithShape="0">
          <a:gsLst>
            <a:gs pos="0">
              <a:srgbClr val="144105"/>
            </a:gs>
            <a:gs pos="100000">
              <a:srgbClr val="75DB3C"/>
            </a:gs>
          </a:gsLst>
          <a:lin ang="5400000"/>
        </a:gradFill>
        <a:effectLst/>
      </p:bgPr>
    </p:bg>
    <p:spTree>
      <p:nvGrpSpPr>
        <p:cNvPr id="1" name=""/>
        <p:cNvGrpSpPr/>
        <p:nvPr/>
      </p:nvGrpSpPr>
      <p:grpSpPr>
        <a:xfrm>
          <a:off x="0" y="0"/>
          <a:ext cx="0" cy="0"/>
          <a:chOff x="0" y="0"/>
          <a:chExt cx="0" cy="0"/>
        </a:xfrm>
      </p:grpSpPr>
      <p:sp>
        <p:nvSpPr>
          <p:cNvPr id="25602" name="Rectangle 1"/>
          <p:cNvSpPr>
            <a:spLocks/>
          </p:cNvSpPr>
          <p:nvPr/>
        </p:nvSpPr>
        <p:spPr bwMode="auto">
          <a:xfrm>
            <a:off x="4151313" y="1803400"/>
            <a:ext cx="4643437" cy="93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0"/>
                <a:headEnd/>
                <a:tailEnd/>
              </a14:hiddenLine>
            </a:ext>
          </a:extLst>
        </p:spPr>
        <p:txBody>
          <a:bodyPr wrap="none" lIns="0" tIns="0" rIns="0" bIns="0">
            <a:spAutoFit/>
          </a:bodyPr>
          <a:lstStyle>
            <a:lvl1pPr marL="57150" defTabSz="457200" eaLnBrk="0">
              <a:defRPr sz="3800">
                <a:solidFill>
                  <a:srgbClr val="FFFFFF"/>
                </a:solidFill>
                <a:latin typeface="Helvetica Light" charset="0"/>
                <a:ea typeface="Helvetica Light" charset="0"/>
                <a:cs typeface="Helvetica Light" charset="0"/>
                <a:sym typeface="Helvetica Light" charset="0"/>
              </a:defRPr>
            </a:lvl1pPr>
            <a:lvl2pPr marL="37931725" indent="-37474525" defTabSz="457200" eaLnBrk="0">
              <a:defRPr sz="3800">
                <a:solidFill>
                  <a:srgbClr val="FFFFFF"/>
                </a:solidFill>
                <a:latin typeface="Helvetica Light" charset="0"/>
                <a:ea typeface="Helvetica Light" charset="0"/>
                <a:cs typeface="Helvetica Light" charset="0"/>
                <a:sym typeface="Helvetica Light" charset="0"/>
              </a:defRPr>
            </a:lvl2pPr>
            <a:lvl3pPr eaLnBrk="0">
              <a:defRPr sz="3800">
                <a:solidFill>
                  <a:srgbClr val="FFFFFF"/>
                </a:solidFill>
                <a:latin typeface="Helvetica Light" charset="0"/>
                <a:ea typeface="Helvetica Light" charset="0"/>
                <a:cs typeface="Helvetica Light" charset="0"/>
                <a:sym typeface="Helvetica Light" charset="0"/>
              </a:defRPr>
            </a:lvl3pPr>
            <a:lvl4pPr eaLnBrk="0">
              <a:defRPr sz="3800">
                <a:solidFill>
                  <a:srgbClr val="FFFFFF"/>
                </a:solidFill>
                <a:latin typeface="Helvetica Light" charset="0"/>
                <a:ea typeface="Helvetica Light" charset="0"/>
                <a:cs typeface="Helvetica Light" charset="0"/>
                <a:sym typeface="Helvetica Light" charset="0"/>
              </a:defRPr>
            </a:lvl4pPr>
            <a:lvl5pPr eaLnBrk="0">
              <a:defRPr sz="3800">
                <a:solidFill>
                  <a:srgbClr val="FFFFFF"/>
                </a:solidFill>
                <a:latin typeface="Helvetica Light" charset="0"/>
                <a:ea typeface="Helvetica Light" charset="0"/>
                <a:cs typeface="Helvetica Light" charset="0"/>
                <a:sym typeface="Helvetica Light" charset="0"/>
              </a:defRPr>
            </a:lvl5pPr>
            <a:lvl6pPr marL="457200" eaLnBrk="0" fontAlgn="base" hangingPunct="0">
              <a:spcBef>
                <a:spcPct val="0"/>
              </a:spcBef>
              <a:spcAft>
                <a:spcPct val="0"/>
              </a:spcAft>
              <a:defRPr sz="3800">
                <a:solidFill>
                  <a:srgbClr val="FFFFFF"/>
                </a:solidFill>
                <a:latin typeface="Helvetica Light" charset="0"/>
                <a:ea typeface="Helvetica Light" charset="0"/>
                <a:cs typeface="Helvetica Light" charset="0"/>
                <a:sym typeface="Helvetica Light" charset="0"/>
              </a:defRPr>
            </a:lvl6pPr>
            <a:lvl7pPr marL="914400" eaLnBrk="0" fontAlgn="base" hangingPunct="0">
              <a:spcBef>
                <a:spcPct val="0"/>
              </a:spcBef>
              <a:spcAft>
                <a:spcPct val="0"/>
              </a:spcAft>
              <a:defRPr sz="3800">
                <a:solidFill>
                  <a:srgbClr val="FFFFFF"/>
                </a:solidFill>
                <a:latin typeface="Helvetica Light" charset="0"/>
                <a:ea typeface="Helvetica Light" charset="0"/>
                <a:cs typeface="Helvetica Light" charset="0"/>
                <a:sym typeface="Helvetica Light" charset="0"/>
              </a:defRPr>
            </a:lvl7pPr>
            <a:lvl8pPr marL="1371600" eaLnBrk="0" fontAlgn="base" hangingPunct="0">
              <a:spcBef>
                <a:spcPct val="0"/>
              </a:spcBef>
              <a:spcAft>
                <a:spcPct val="0"/>
              </a:spcAft>
              <a:defRPr sz="3800">
                <a:solidFill>
                  <a:srgbClr val="FFFFFF"/>
                </a:solidFill>
                <a:latin typeface="Helvetica Light" charset="0"/>
                <a:ea typeface="Helvetica Light" charset="0"/>
                <a:cs typeface="Helvetica Light" charset="0"/>
                <a:sym typeface="Helvetica Light" charset="0"/>
              </a:defRPr>
            </a:lvl8pPr>
            <a:lvl9pPr marL="1828800" eaLnBrk="0" fontAlgn="base" hangingPunct="0">
              <a:spcBef>
                <a:spcPct val="0"/>
              </a:spcBef>
              <a:spcAft>
                <a:spcPct val="0"/>
              </a:spcAft>
              <a:defRPr sz="3800">
                <a:solidFill>
                  <a:srgbClr val="FFFFFF"/>
                </a:solidFill>
                <a:latin typeface="Helvetica Light" charset="0"/>
                <a:ea typeface="Helvetica Light" charset="0"/>
                <a:cs typeface="Helvetica Light" charset="0"/>
                <a:sym typeface="Helvetica Light" charset="0"/>
              </a:defRPr>
            </a:lvl9pPr>
          </a:lstStyle>
          <a:p>
            <a:pPr algn="l" eaLnBrk="1">
              <a:lnSpc>
                <a:spcPct val="130000"/>
              </a:lnSpc>
              <a:spcBef>
                <a:spcPts val="1200"/>
              </a:spcBef>
            </a:pPr>
            <a:r>
              <a:rPr lang="en-US" altLang="x-none" sz="5400" b="1" i="1">
                <a:latin typeface="Century Gothic" charset="0"/>
                <a:ea typeface="Century Gothic" charset="0"/>
                <a:cs typeface="Century Gothic" charset="0"/>
                <a:sym typeface="Century Gothic" charset="0"/>
              </a:rPr>
              <a:t>from memory</a:t>
            </a:r>
            <a:endParaRPr lang="en-US" altLang="x-none" sz="1800">
              <a:solidFill>
                <a:srgbClr val="000000"/>
              </a:solidFill>
              <a:latin typeface="Century Gothic" charset="0"/>
              <a:ea typeface="Century Gothic" charset="0"/>
              <a:cs typeface="Century Gothic" charset="0"/>
              <a:sym typeface="Century Gothic" charset="0"/>
            </a:endParaRPr>
          </a:p>
        </p:txBody>
      </p:sp>
    </p:spTree>
  </p:cSld>
  <p:clrMapOvr>
    <a:masterClrMapping/>
  </p:clrMapOvr>
  <p:transition spd="med"/>
</p:sld>
</file>

<file path=ppt/slides/slide13.xml><?xml version="1.0" encoding="utf-8"?>
<p:sld xmlns:a="http://schemas.openxmlformats.org/drawingml/2006/main" xmlns:r="http://schemas.openxmlformats.org/officeDocument/2006/relationships" xmlns:p="http://schemas.openxmlformats.org/presentationml/2006/main">
  <p:cSld>
    <p:bg bwMode="auto">
      <p:bgPr>
        <a:gradFill rotWithShape="0">
          <a:gsLst>
            <a:gs pos="0">
              <a:srgbClr val="613804"/>
            </a:gs>
            <a:gs pos="100000">
              <a:srgbClr val="BC8027"/>
            </a:gs>
          </a:gsLst>
          <a:lin ang="5400000"/>
        </a:gradFill>
        <a:effectLst/>
      </p:bgPr>
    </p:bg>
    <p:spTree>
      <p:nvGrpSpPr>
        <p:cNvPr id="1" name=""/>
        <p:cNvGrpSpPr/>
        <p:nvPr/>
      </p:nvGrpSpPr>
      <p:grpSpPr>
        <a:xfrm>
          <a:off x="0" y="0"/>
          <a:ext cx="0" cy="0"/>
          <a:chOff x="0" y="0"/>
          <a:chExt cx="0" cy="0"/>
        </a:xfrm>
      </p:grpSpPr>
      <p:sp>
        <p:nvSpPr>
          <p:cNvPr id="26626" name="Rectangle 1"/>
          <p:cNvSpPr>
            <a:spLocks noGrp="1" noChangeArrowheads="1"/>
          </p:cNvSpPr>
          <p:nvPr>
            <p:ph type="title"/>
          </p:nvPr>
        </p:nvSpPr>
        <p:spPr>
          <a:xfrm>
            <a:off x="152400" y="203200"/>
            <a:ext cx="12655550" cy="9117013"/>
          </a:xfrm>
        </p:spPr>
        <p:txBody>
          <a:bodyPr anchor="t"/>
          <a:lstStyle/>
          <a:p>
            <a:pPr algn="l" defTabSz="428625" eaLnBrk="1">
              <a:lnSpc>
                <a:spcPct val="130000"/>
              </a:lnSpc>
              <a:spcBef>
                <a:spcPts val="1100"/>
              </a:spcBef>
              <a:tabLst>
                <a:tab pos="330200" algn="l"/>
                <a:tab pos="660400" algn="l"/>
                <a:tab pos="990600" algn="l"/>
                <a:tab pos="1333500" algn="l"/>
                <a:tab pos="1663700" algn="l"/>
                <a:tab pos="1993900" algn="l"/>
                <a:tab pos="2336800" algn="l"/>
                <a:tab pos="2667000" algn="l"/>
                <a:tab pos="2997200" algn="l"/>
                <a:tab pos="3340100" algn="l"/>
                <a:tab pos="3670300" algn="l"/>
                <a:tab pos="4000500" algn="l"/>
              </a:tabLst>
            </a:pPr>
            <a:r>
              <a:rPr lang="en-US" altLang="x-none" sz="3300" b="1">
                <a:solidFill>
                  <a:srgbClr val="FFFB00"/>
                </a:solidFill>
                <a:latin typeface="Times" charset="0"/>
                <a:ea typeface="Times" charset="0"/>
                <a:cs typeface="Times" charset="0"/>
                <a:sym typeface="Times" charset="0"/>
              </a:rPr>
              <a:t>Fourth</a:t>
            </a:r>
            <a:br>
              <a:rPr lang="en-US" altLang="x-none" sz="3300" b="1">
                <a:solidFill>
                  <a:srgbClr val="FFFB00"/>
                </a:solidFill>
                <a:latin typeface="Times" charset="0"/>
                <a:ea typeface="Times" charset="0"/>
                <a:cs typeface="Times" charset="0"/>
                <a:sym typeface="Times" charset="0"/>
              </a:rPr>
            </a:br>
            <a:r>
              <a:rPr lang="en-US" altLang="x-none" sz="3300" b="1">
                <a:solidFill>
                  <a:srgbClr val="FFFB00"/>
                </a:solidFill>
                <a:latin typeface="Times" charset="0"/>
                <a:ea typeface="Times" charset="0"/>
                <a:cs typeface="Times" charset="0"/>
                <a:sym typeface="Times" charset="0"/>
              </a:rPr>
              <a:t>WHAT DOES SUCH BAPTIZING WITH WATER INDICATE?</a:t>
            </a:r>
            <a:br>
              <a:rPr lang="en-US" altLang="x-none" sz="3300" b="1">
                <a:solidFill>
                  <a:srgbClr val="FFFB00"/>
                </a:solidFill>
                <a:latin typeface="Times" charset="0"/>
                <a:ea typeface="Times" charset="0"/>
                <a:cs typeface="Times" charset="0"/>
                <a:sym typeface="Times" charset="0"/>
              </a:rPr>
            </a:br>
            <a:r>
              <a:rPr lang="en-US" altLang="x-none" sz="3300" b="1">
                <a:latin typeface="Century Gothic" charset="0"/>
                <a:ea typeface="Century Gothic" charset="0"/>
                <a:cs typeface="Century Gothic" charset="0"/>
                <a:sym typeface="Century Gothic" charset="0"/>
              </a:rPr>
              <a:t>It indicates that the Old Adam in us should by daily contrition and repentance be drowned and die with all sin and evil desires, and that a new man should daily emerge and arise   to live before God in righteousness and purity forever.</a:t>
            </a:r>
            <a:br>
              <a:rPr lang="en-US" altLang="x-none" sz="3300" b="1">
                <a:latin typeface="Century Gothic" charset="0"/>
                <a:ea typeface="Century Gothic" charset="0"/>
                <a:cs typeface="Century Gothic" charset="0"/>
                <a:sym typeface="Century Gothic" charset="0"/>
              </a:rPr>
            </a:br>
            <a:r>
              <a:rPr lang="en-US" altLang="x-none" sz="3300" b="1" i="1">
                <a:solidFill>
                  <a:srgbClr val="FFFB00"/>
                </a:solidFill>
                <a:latin typeface="Century Gothic" charset="0"/>
                <a:ea typeface="Century Gothic" charset="0"/>
                <a:cs typeface="Century Gothic" charset="0"/>
                <a:sym typeface="Century Gothic" charset="0"/>
              </a:rPr>
              <a:t>Where is this written?</a:t>
            </a:r>
            <a:r>
              <a:rPr lang="en-US" altLang="x-none" sz="3300" b="1">
                <a:latin typeface="Century Gothic" charset="0"/>
                <a:ea typeface="Century Gothic" charset="0"/>
                <a:cs typeface="Century Gothic" charset="0"/>
                <a:sym typeface="Century Gothic" charset="0"/>
              </a:rPr>
              <a:t>  St. Paul writes in Romans chapter 6:   “We were therefore buried with Him through baptism into death in order that, just as Christ was raised from the dead through the glory of the Father, we too may live a new life.”  (Romans 6:4)</a:t>
            </a:r>
          </a:p>
        </p:txBody>
      </p:sp>
    </p:spTree>
  </p:cSld>
  <p:clrMapOvr>
    <a:masterClrMapping/>
  </p:clrMapOvr>
  <p:transition spd="med"/>
</p:sld>
</file>

<file path=ppt/slides/slide14.xml><?xml version="1.0" encoding="utf-8"?>
<p:sld xmlns:a="http://schemas.openxmlformats.org/drawingml/2006/main" xmlns:r="http://schemas.openxmlformats.org/officeDocument/2006/relationships" xmlns:p="http://schemas.openxmlformats.org/presentationml/2006/main">
  <p:cSld>
    <p:bg bwMode="auto">
      <p:bgPr>
        <a:gradFill rotWithShape="0">
          <a:gsLst>
            <a:gs pos="0">
              <a:srgbClr val="613804"/>
            </a:gs>
            <a:gs pos="100000">
              <a:srgbClr val="BC8027"/>
            </a:gs>
          </a:gsLst>
          <a:lin ang="5400000"/>
        </a:gradFill>
        <a:effectLst/>
      </p:bgPr>
    </p:bg>
    <p:spTree>
      <p:nvGrpSpPr>
        <p:cNvPr id="1" name=""/>
        <p:cNvGrpSpPr/>
        <p:nvPr/>
      </p:nvGrpSpPr>
      <p:grpSpPr>
        <a:xfrm>
          <a:off x="0" y="0"/>
          <a:ext cx="0" cy="0"/>
          <a:chOff x="0" y="0"/>
          <a:chExt cx="0" cy="0"/>
        </a:xfrm>
      </p:grpSpPr>
      <p:sp>
        <p:nvSpPr>
          <p:cNvPr id="27650" name="Rectangle 1"/>
          <p:cNvSpPr>
            <a:spLocks noGrp="1" noChangeArrowheads="1"/>
          </p:cNvSpPr>
          <p:nvPr>
            <p:ph type="title"/>
          </p:nvPr>
        </p:nvSpPr>
        <p:spPr>
          <a:xfrm>
            <a:off x="152400" y="203200"/>
            <a:ext cx="12746038" cy="9117013"/>
          </a:xfrm>
        </p:spPr>
        <p:txBody>
          <a:bodyPr anchor="t"/>
          <a:lstStyle/>
          <a:p>
            <a:pPr algn="l" defTabSz="442913" eaLnBrk="1">
              <a:lnSpc>
                <a:spcPct val="130000"/>
              </a:lnSpc>
              <a:spcBef>
                <a:spcPts val="1100"/>
              </a:spcBef>
              <a:tabLst>
                <a:tab pos="342900" algn="l"/>
                <a:tab pos="685800" algn="l"/>
                <a:tab pos="1028700" algn="l"/>
                <a:tab pos="1371600" algn="l"/>
                <a:tab pos="1714500" algn="l"/>
                <a:tab pos="2057400" algn="l"/>
                <a:tab pos="2413000" algn="l"/>
                <a:tab pos="2755900" algn="l"/>
                <a:tab pos="3098800" algn="l"/>
                <a:tab pos="3441700" algn="l"/>
                <a:tab pos="3784600" algn="l"/>
                <a:tab pos="4127500" algn="l"/>
              </a:tabLst>
            </a:pPr>
            <a:r>
              <a:rPr lang="en-US" altLang="x-none" sz="3300" b="1">
                <a:solidFill>
                  <a:srgbClr val="FFFB00"/>
                </a:solidFill>
                <a:latin typeface="Times" charset="0"/>
                <a:ea typeface="Times" charset="0"/>
                <a:cs typeface="Times" charset="0"/>
                <a:sym typeface="Times" charset="0"/>
              </a:rPr>
              <a:t>Fourth</a:t>
            </a:r>
            <a:br>
              <a:rPr lang="en-US" altLang="x-none" sz="3300" b="1">
                <a:solidFill>
                  <a:srgbClr val="FFFB00"/>
                </a:solidFill>
                <a:latin typeface="Times" charset="0"/>
                <a:ea typeface="Times" charset="0"/>
                <a:cs typeface="Times" charset="0"/>
                <a:sym typeface="Times" charset="0"/>
              </a:rPr>
            </a:br>
            <a:r>
              <a:rPr lang="en-US" altLang="x-none" sz="3300" b="1">
                <a:solidFill>
                  <a:srgbClr val="FFFB00"/>
                </a:solidFill>
                <a:latin typeface="Times" charset="0"/>
                <a:ea typeface="Times" charset="0"/>
                <a:cs typeface="Times" charset="0"/>
                <a:sym typeface="Times" charset="0"/>
              </a:rPr>
              <a:t>WHAT DOES SUCH BAPTIZING WITH WATER INDICATE?</a:t>
            </a:r>
            <a:br>
              <a:rPr lang="en-US" altLang="x-none" sz="3300" b="1">
                <a:solidFill>
                  <a:srgbClr val="FFFB00"/>
                </a:solidFill>
                <a:latin typeface="Times" charset="0"/>
                <a:ea typeface="Times" charset="0"/>
                <a:cs typeface="Times" charset="0"/>
                <a:sym typeface="Times" charset="0"/>
              </a:rPr>
            </a:br>
            <a:r>
              <a:rPr lang="en-US" altLang="x-none" sz="3300" b="1">
                <a:latin typeface="Century Gothic" charset="0"/>
                <a:ea typeface="Century Gothic" charset="0"/>
                <a:cs typeface="Century Gothic" charset="0"/>
                <a:sym typeface="Century Gothic" charset="0"/>
              </a:rPr>
              <a:t>It indicates that the Old ______ in us should by daily ________ and ___________ be drowned and ___ with all ___ and evil _______, and that a new ____ should _____ emerge and _____  to live before ____ in righteousness and _____ forever.</a:t>
            </a:r>
            <a:br>
              <a:rPr lang="en-US" altLang="x-none" sz="3300" b="1">
                <a:latin typeface="Century Gothic" charset="0"/>
                <a:ea typeface="Century Gothic" charset="0"/>
                <a:cs typeface="Century Gothic" charset="0"/>
                <a:sym typeface="Century Gothic" charset="0"/>
              </a:rPr>
            </a:br>
            <a:r>
              <a:rPr lang="en-US" altLang="x-none" sz="3300" b="1" i="1">
                <a:solidFill>
                  <a:srgbClr val="FFFB00"/>
                </a:solidFill>
                <a:latin typeface="Century Gothic" charset="0"/>
                <a:ea typeface="Century Gothic" charset="0"/>
                <a:cs typeface="Century Gothic" charset="0"/>
                <a:sym typeface="Century Gothic" charset="0"/>
              </a:rPr>
              <a:t>Where is this written?</a:t>
            </a:r>
            <a:r>
              <a:rPr lang="en-US" altLang="x-none" sz="3300" b="1">
                <a:latin typeface="Century Gothic" charset="0"/>
                <a:ea typeface="Century Gothic" charset="0"/>
                <a:cs typeface="Century Gothic" charset="0"/>
                <a:sym typeface="Century Gothic" charset="0"/>
              </a:rPr>
              <a:t>  St. Paul writes in Romans chapter 6:    “We were therefore ______ with Him through ________ into ______ in order that, just as _____ was raised from the ______ through the glory of the ______, we too may live a new ___.”  (Romans 6:4)</a:t>
            </a:r>
          </a:p>
        </p:txBody>
      </p:sp>
    </p:spTree>
  </p:cSld>
  <p:clrMapOvr>
    <a:masterClrMapping/>
  </p:clrMapOvr>
  <p:transition spd="med"/>
</p:sld>
</file>

<file path=ppt/slides/slide15.xml><?xml version="1.0" encoding="utf-8"?>
<p:sld xmlns:a="http://schemas.openxmlformats.org/drawingml/2006/main" xmlns:r="http://schemas.openxmlformats.org/officeDocument/2006/relationships" xmlns:p="http://schemas.openxmlformats.org/presentationml/2006/main">
  <p:cSld>
    <p:bg bwMode="auto">
      <p:bgPr>
        <a:gradFill rotWithShape="0">
          <a:gsLst>
            <a:gs pos="0">
              <a:srgbClr val="613804"/>
            </a:gs>
            <a:gs pos="100000">
              <a:srgbClr val="BC8027"/>
            </a:gs>
          </a:gsLst>
          <a:lin ang="5400000"/>
        </a:gradFill>
        <a:effectLst/>
      </p:bgPr>
    </p:bg>
    <p:spTree>
      <p:nvGrpSpPr>
        <p:cNvPr id="1" name=""/>
        <p:cNvGrpSpPr/>
        <p:nvPr/>
      </p:nvGrpSpPr>
      <p:grpSpPr>
        <a:xfrm>
          <a:off x="0" y="0"/>
          <a:ext cx="0" cy="0"/>
          <a:chOff x="0" y="0"/>
          <a:chExt cx="0" cy="0"/>
        </a:xfrm>
      </p:grpSpPr>
      <p:sp>
        <p:nvSpPr>
          <p:cNvPr id="28674" name="Rectangle 1"/>
          <p:cNvSpPr>
            <a:spLocks noGrp="1" noChangeArrowheads="1"/>
          </p:cNvSpPr>
          <p:nvPr>
            <p:ph type="title"/>
          </p:nvPr>
        </p:nvSpPr>
        <p:spPr>
          <a:xfrm>
            <a:off x="152400" y="203200"/>
            <a:ext cx="12746038" cy="9117013"/>
          </a:xfrm>
        </p:spPr>
        <p:txBody>
          <a:bodyPr anchor="t"/>
          <a:lstStyle/>
          <a:p>
            <a:pPr algn="l" defTabSz="442913" eaLnBrk="1">
              <a:lnSpc>
                <a:spcPct val="130000"/>
              </a:lnSpc>
              <a:spcBef>
                <a:spcPts val="1100"/>
              </a:spcBef>
              <a:tabLst>
                <a:tab pos="342900" algn="l"/>
                <a:tab pos="685800" algn="l"/>
                <a:tab pos="1028700" algn="l"/>
                <a:tab pos="1371600" algn="l"/>
                <a:tab pos="1714500" algn="l"/>
                <a:tab pos="2057400" algn="l"/>
                <a:tab pos="2413000" algn="l"/>
                <a:tab pos="2755900" algn="l"/>
                <a:tab pos="3098800" algn="l"/>
                <a:tab pos="3441700" algn="l"/>
                <a:tab pos="3784600" algn="l"/>
                <a:tab pos="4127500" algn="l"/>
              </a:tabLst>
            </a:pPr>
            <a:r>
              <a:rPr lang="en-US" altLang="x-none" sz="3300" b="1">
                <a:solidFill>
                  <a:srgbClr val="FFFB00"/>
                </a:solidFill>
                <a:latin typeface="Times" charset="0"/>
                <a:ea typeface="Times" charset="0"/>
                <a:cs typeface="Times" charset="0"/>
                <a:sym typeface="Times" charset="0"/>
              </a:rPr>
              <a:t>Fourth</a:t>
            </a:r>
            <a:br>
              <a:rPr lang="en-US" altLang="x-none" sz="3300" b="1">
                <a:solidFill>
                  <a:srgbClr val="FFFB00"/>
                </a:solidFill>
                <a:latin typeface="Times" charset="0"/>
                <a:ea typeface="Times" charset="0"/>
                <a:cs typeface="Times" charset="0"/>
                <a:sym typeface="Times" charset="0"/>
              </a:rPr>
            </a:br>
            <a:r>
              <a:rPr lang="en-US" altLang="x-none" sz="3300" b="1">
                <a:solidFill>
                  <a:srgbClr val="FFFB00"/>
                </a:solidFill>
                <a:latin typeface="Times" charset="0"/>
                <a:ea typeface="Times" charset="0"/>
                <a:cs typeface="Times" charset="0"/>
                <a:sym typeface="Times" charset="0"/>
              </a:rPr>
              <a:t>WHAT DOES SUCH BAPTIZING WITH WATER INDICATE?</a:t>
            </a:r>
            <a:br>
              <a:rPr lang="en-US" altLang="x-none" sz="3300" b="1">
                <a:solidFill>
                  <a:srgbClr val="FFFB00"/>
                </a:solidFill>
                <a:latin typeface="Times" charset="0"/>
                <a:ea typeface="Times" charset="0"/>
                <a:cs typeface="Times" charset="0"/>
                <a:sym typeface="Times" charset="0"/>
              </a:rPr>
            </a:br>
            <a:r>
              <a:rPr lang="en-US" altLang="x-none" sz="3300" b="1">
                <a:latin typeface="Century Gothic" charset="0"/>
                <a:ea typeface="Century Gothic" charset="0"/>
                <a:cs typeface="Century Gothic" charset="0"/>
                <a:sym typeface="Century Gothic" charset="0"/>
              </a:rPr>
              <a:t>It _________ that the ____ _____ in us should by _____ ________ and ___________ be _________ and ___ with all ___ and ____ _______, and that a  ___  ____ should _____  _______ and _____   to ___ before ____ in _____________ and _____ forever.</a:t>
            </a:r>
            <a:br>
              <a:rPr lang="en-US" altLang="x-none" sz="3300" b="1">
                <a:latin typeface="Century Gothic" charset="0"/>
                <a:ea typeface="Century Gothic" charset="0"/>
                <a:cs typeface="Century Gothic" charset="0"/>
                <a:sym typeface="Century Gothic" charset="0"/>
              </a:rPr>
            </a:br>
            <a:r>
              <a:rPr lang="en-US" altLang="x-none" sz="3300" b="1" i="1">
                <a:solidFill>
                  <a:srgbClr val="FFFB00"/>
                </a:solidFill>
                <a:latin typeface="Century Gothic" charset="0"/>
                <a:ea typeface="Century Gothic" charset="0"/>
                <a:cs typeface="Century Gothic" charset="0"/>
                <a:sym typeface="Century Gothic" charset="0"/>
              </a:rPr>
              <a:t>Where is this written?</a:t>
            </a:r>
            <a:r>
              <a:rPr lang="en-US" altLang="x-none" sz="3300" b="1">
                <a:latin typeface="Century Gothic" charset="0"/>
                <a:ea typeface="Century Gothic" charset="0"/>
                <a:cs typeface="Century Gothic" charset="0"/>
                <a:sym typeface="Century Gothic" charset="0"/>
              </a:rPr>
              <a:t>  St. ____ writes in ________ chapter 6:      “We were therefore ______ with ____ through ________ into ______ in order that, just as _____ was ______ from the ______ through the _____ of the ______, we too may ___ a ____  ___.”  (_______ 6:4)</a:t>
            </a:r>
          </a:p>
        </p:txBody>
      </p:sp>
    </p:spTree>
  </p:cSld>
  <p:clrMapOvr>
    <a:masterClrMapping/>
  </p:clrMapOvr>
  <p:transition spd="med"/>
</p:sld>
</file>

<file path=ppt/slides/slide16.xml><?xml version="1.0" encoding="utf-8"?>
<p:sld xmlns:a="http://schemas.openxmlformats.org/drawingml/2006/main" xmlns:r="http://schemas.openxmlformats.org/officeDocument/2006/relationships" xmlns:p="http://schemas.openxmlformats.org/presentationml/2006/main">
  <p:cSld>
    <p:bg bwMode="auto">
      <p:bgPr>
        <a:gradFill rotWithShape="0">
          <a:gsLst>
            <a:gs pos="0">
              <a:srgbClr val="613804"/>
            </a:gs>
            <a:gs pos="100000">
              <a:srgbClr val="BC8027"/>
            </a:gs>
          </a:gsLst>
          <a:lin ang="5400000"/>
        </a:gradFill>
        <a:effectLst/>
      </p:bgPr>
    </p:bg>
    <p:spTree>
      <p:nvGrpSpPr>
        <p:cNvPr id="1" name=""/>
        <p:cNvGrpSpPr/>
        <p:nvPr/>
      </p:nvGrpSpPr>
      <p:grpSpPr>
        <a:xfrm>
          <a:off x="0" y="0"/>
          <a:ext cx="0" cy="0"/>
          <a:chOff x="0" y="0"/>
          <a:chExt cx="0" cy="0"/>
        </a:xfrm>
      </p:grpSpPr>
      <p:sp>
        <p:nvSpPr>
          <p:cNvPr id="29698" name="Rectangle 1"/>
          <p:cNvSpPr>
            <a:spLocks/>
          </p:cNvSpPr>
          <p:nvPr/>
        </p:nvSpPr>
        <p:spPr bwMode="auto">
          <a:xfrm>
            <a:off x="4151313" y="1803400"/>
            <a:ext cx="4643437" cy="93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0"/>
                <a:headEnd/>
                <a:tailEnd/>
              </a14:hiddenLine>
            </a:ext>
          </a:extLst>
        </p:spPr>
        <p:txBody>
          <a:bodyPr wrap="none" lIns="0" tIns="0" rIns="0" bIns="0">
            <a:spAutoFit/>
          </a:bodyPr>
          <a:lstStyle>
            <a:lvl1pPr marL="57150" defTabSz="457200" eaLnBrk="0">
              <a:defRPr sz="3800">
                <a:solidFill>
                  <a:srgbClr val="FFFFFF"/>
                </a:solidFill>
                <a:latin typeface="Helvetica Light" charset="0"/>
                <a:ea typeface="Helvetica Light" charset="0"/>
                <a:cs typeface="Helvetica Light" charset="0"/>
                <a:sym typeface="Helvetica Light" charset="0"/>
              </a:defRPr>
            </a:lvl1pPr>
            <a:lvl2pPr marL="37931725" indent="-37474525" defTabSz="457200" eaLnBrk="0">
              <a:defRPr sz="3800">
                <a:solidFill>
                  <a:srgbClr val="FFFFFF"/>
                </a:solidFill>
                <a:latin typeface="Helvetica Light" charset="0"/>
                <a:ea typeface="Helvetica Light" charset="0"/>
                <a:cs typeface="Helvetica Light" charset="0"/>
                <a:sym typeface="Helvetica Light" charset="0"/>
              </a:defRPr>
            </a:lvl2pPr>
            <a:lvl3pPr eaLnBrk="0">
              <a:defRPr sz="3800">
                <a:solidFill>
                  <a:srgbClr val="FFFFFF"/>
                </a:solidFill>
                <a:latin typeface="Helvetica Light" charset="0"/>
                <a:ea typeface="Helvetica Light" charset="0"/>
                <a:cs typeface="Helvetica Light" charset="0"/>
                <a:sym typeface="Helvetica Light" charset="0"/>
              </a:defRPr>
            </a:lvl3pPr>
            <a:lvl4pPr eaLnBrk="0">
              <a:defRPr sz="3800">
                <a:solidFill>
                  <a:srgbClr val="FFFFFF"/>
                </a:solidFill>
                <a:latin typeface="Helvetica Light" charset="0"/>
                <a:ea typeface="Helvetica Light" charset="0"/>
                <a:cs typeface="Helvetica Light" charset="0"/>
                <a:sym typeface="Helvetica Light" charset="0"/>
              </a:defRPr>
            </a:lvl4pPr>
            <a:lvl5pPr eaLnBrk="0">
              <a:defRPr sz="3800">
                <a:solidFill>
                  <a:srgbClr val="FFFFFF"/>
                </a:solidFill>
                <a:latin typeface="Helvetica Light" charset="0"/>
                <a:ea typeface="Helvetica Light" charset="0"/>
                <a:cs typeface="Helvetica Light" charset="0"/>
                <a:sym typeface="Helvetica Light" charset="0"/>
              </a:defRPr>
            </a:lvl5pPr>
            <a:lvl6pPr marL="457200" eaLnBrk="0" fontAlgn="base" hangingPunct="0">
              <a:spcBef>
                <a:spcPct val="0"/>
              </a:spcBef>
              <a:spcAft>
                <a:spcPct val="0"/>
              </a:spcAft>
              <a:defRPr sz="3800">
                <a:solidFill>
                  <a:srgbClr val="FFFFFF"/>
                </a:solidFill>
                <a:latin typeface="Helvetica Light" charset="0"/>
                <a:ea typeface="Helvetica Light" charset="0"/>
                <a:cs typeface="Helvetica Light" charset="0"/>
                <a:sym typeface="Helvetica Light" charset="0"/>
              </a:defRPr>
            </a:lvl6pPr>
            <a:lvl7pPr marL="914400" eaLnBrk="0" fontAlgn="base" hangingPunct="0">
              <a:spcBef>
                <a:spcPct val="0"/>
              </a:spcBef>
              <a:spcAft>
                <a:spcPct val="0"/>
              </a:spcAft>
              <a:defRPr sz="3800">
                <a:solidFill>
                  <a:srgbClr val="FFFFFF"/>
                </a:solidFill>
                <a:latin typeface="Helvetica Light" charset="0"/>
                <a:ea typeface="Helvetica Light" charset="0"/>
                <a:cs typeface="Helvetica Light" charset="0"/>
                <a:sym typeface="Helvetica Light" charset="0"/>
              </a:defRPr>
            </a:lvl7pPr>
            <a:lvl8pPr marL="1371600" eaLnBrk="0" fontAlgn="base" hangingPunct="0">
              <a:spcBef>
                <a:spcPct val="0"/>
              </a:spcBef>
              <a:spcAft>
                <a:spcPct val="0"/>
              </a:spcAft>
              <a:defRPr sz="3800">
                <a:solidFill>
                  <a:srgbClr val="FFFFFF"/>
                </a:solidFill>
                <a:latin typeface="Helvetica Light" charset="0"/>
                <a:ea typeface="Helvetica Light" charset="0"/>
                <a:cs typeface="Helvetica Light" charset="0"/>
                <a:sym typeface="Helvetica Light" charset="0"/>
              </a:defRPr>
            </a:lvl8pPr>
            <a:lvl9pPr marL="1828800" eaLnBrk="0" fontAlgn="base" hangingPunct="0">
              <a:spcBef>
                <a:spcPct val="0"/>
              </a:spcBef>
              <a:spcAft>
                <a:spcPct val="0"/>
              </a:spcAft>
              <a:defRPr sz="3800">
                <a:solidFill>
                  <a:srgbClr val="FFFFFF"/>
                </a:solidFill>
                <a:latin typeface="Helvetica Light" charset="0"/>
                <a:ea typeface="Helvetica Light" charset="0"/>
                <a:cs typeface="Helvetica Light" charset="0"/>
                <a:sym typeface="Helvetica Light" charset="0"/>
              </a:defRPr>
            </a:lvl9pPr>
          </a:lstStyle>
          <a:p>
            <a:pPr algn="l" eaLnBrk="1">
              <a:lnSpc>
                <a:spcPct val="130000"/>
              </a:lnSpc>
              <a:spcBef>
                <a:spcPts val="1200"/>
              </a:spcBef>
            </a:pPr>
            <a:r>
              <a:rPr lang="en-US" altLang="x-none" sz="5400" b="1" i="1">
                <a:latin typeface="Century Gothic" charset="0"/>
                <a:ea typeface="Century Gothic" charset="0"/>
                <a:cs typeface="Century Gothic" charset="0"/>
                <a:sym typeface="Century Gothic" charset="0"/>
              </a:rPr>
              <a:t>from memory</a:t>
            </a:r>
            <a:endParaRPr lang="en-US" altLang="x-none" sz="1800">
              <a:solidFill>
                <a:srgbClr val="000000"/>
              </a:solidFill>
              <a:latin typeface="Century Gothic" charset="0"/>
              <a:ea typeface="Century Gothic" charset="0"/>
              <a:cs typeface="Century Gothic" charset="0"/>
              <a:sym typeface="Century Gothic" charset="0"/>
            </a:endParaRPr>
          </a:p>
        </p:txBody>
      </p:sp>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bg bwMode="auto">
      <p:bgPr>
        <a:gradFill rotWithShape="0">
          <a:gsLst>
            <a:gs pos="0">
              <a:srgbClr val="011993"/>
            </a:gs>
            <a:gs pos="100000">
              <a:srgbClr val="1497FC"/>
            </a:gs>
          </a:gsLst>
          <a:lin ang="5400000"/>
        </a:gradFill>
        <a:effectLst/>
      </p:bgPr>
    </p:bg>
    <p:spTree>
      <p:nvGrpSpPr>
        <p:cNvPr id="1" name=""/>
        <p:cNvGrpSpPr/>
        <p:nvPr/>
      </p:nvGrpSpPr>
      <p:grpSpPr>
        <a:xfrm>
          <a:off x="0" y="0"/>
          <a:ext cx="0" cy="0"/>
          <a:chOff x="0" y="0"/>
          <a:chExt cx="0" cy="0"/>
        </a:xfrm>
      </p:grpSpPr>
      <p:sp>
        <p:nvSpPr>
          <p:cNvPr id="15362" name="Rectangle 1"/>
          <p:cNvSpPr>
            <a:spLocks noGrp="1" noChangeArrowheads="1"/>
          </p:cNvSpPr>
          <p:nvPr>
            <p:ph type="title"/>
          </p:nvPr>
        </p:nvSpPr>
        <p:spPr>
          <a:xfrm>
            <a:off x="152400" y="203200"/>
            <a:ext cx="12655550" cy="9574213"/>
          </a:xfrm>
        </p:spPr>
        <p:txBody>
          <a:bodyPr anchor="t"/>
          <a:lstStyle/>
          <a:p>
            <a:pPr indent="95250" algn="l" defTabSz="457200" eaLnBrk="1">
              <a:lnSpc>
                <a:spcPct val="130000"/>
              </a:lnSpc>
              <a:spcBef>
                <a:spcPts val="1200"/>
              </a:spcBef>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lang="en-US" altLang="x-none" sz="3900" b="1">
                <a:solidFill>
                  <a:srgbClr val="FFFB00"/>
                </a:solidFill>
                <a:latin typeface="Times" charset="0"/>
                <a:ea typeface="Times" charset="0"/>
                <a:cs typeface="Times" charset="0"/>
                <a:sym typeface="Times" charset="0"/>
              </a:rPr>
              <a:t>First</a:t>
            </a:r>
            <a:br>
              <a:rPr lang="en-US" altLang="x-none" sz="3900" b="1">
                <a:solidFill>
                  <a:srgbClr val="FFFB00"/>
                </a:solidFill>
                <a:latin typeface="Times" charset="0"/>
                <a:ea typeface="Times" charset="0"/>
                <a:cs typeface="Times" charset="0"/>
                <a:sym typeface="Times" charset="0"/>
              </a:rPr>
            </a:br>
            <a:r>
              <a:rPr lang="en-US" altLang="x-none" sz="3900" b="1">
                <a:solidFill>
                  <a:srgbClr val="FFFB00"/>
                </a:solidFill>
                <a:latin typeface="Times" charset="0"/>
                <a:ea typeface="Times" charset="0"/>
                <a:cs typeface="Times" charset="0"/>
                <a:sym typeface="Times" charset="0"/>
              </a:rPr>
              <a:t>WHAT IS BAPTISM?</a:t>
            </a:r>
            <a:r>
              <a:rPr lang="en-US" altLang="x-none" sz="3900" b="1">
                <a:solidFill>
                  <a:srgbClr val="000000"/>
                </a:solidFill>
                <a:latin typeface="Times" charset="0"/>
                <a:ea typeface="Times" charset="0"/>
                <a:cs typeface="Times" charset="0"/>
                <a:sym typeface="Times" charset="0"/>
              </a:rPr>
              <a:t/>
            </a:r>
            <a:br>
              <a:rPr lang="en-US" altLang="x-none" sz="3900" b="1">
                <a:solidFill>
                  <a:srgbClr val="000000"/>
                </a:solidFill>
                <a:latin typeface="Times" charset="0"/>
                <a:ea typeface="Times" charset="0"/>
                <a:cs typeface="Times" charset="0"/>
                <a:sym typeface="Times" charset="0"/>
              </a:rPr>
            </a:br>
            <a:r>
              <a:rPr lang="en-US" altLang="x-none" sz="3900" b="1">
                <a:latin typeface="Century Gothic" charset="0"/>
                <a:ea typeface="Century Gothic" charset="0"/>
                <a:cs typeface="Century Gothic" charset="0"/>
                <a:sym typeface="Century Gothic" charset="0"/>
              </a:rPr>
              <a:t>_______ is not just plain ______, but it is the ______ included in God’s __________ and combined with God’s _____.</a:t>
            </a:r>
            <a:br>
              <a:rPr lang="en-US" altLang="x-none" sz="3900" b="1">
                <a:latin typeface="Century Gothic" charset="0"/>
                <a:ea typeface="Century Gothic" charset="0"/>
                <a:cs typeface="Century Gothic" charset="0"/>
                <a:sym typeface="Century Gothic" charset="0"/>
              </a:rPr>
            </a:br>
            <a:r>
              <a:rPr lang="en-US" altLang="x-none" sz="3900" b="1" i="1">
                <a:solidFill>
                  <a:srgbClr val="FFFB00"/>
                </a:solidFill>
                <a:latin typeface="Century Gothic" charset="0"/>
                <a:ea typeface="Century Gothic" charset="0"/>
                <a:cs typeface="Century Gothic" charset="0"/>
                <a:sym typeface="Century Gothic" charset="0"/>
              </a:rPr>
              <a:t>What is that word of God?</a:t>
            </a:r>
            <a:r>
              <a:rPr lang="en-US" altLang="x-none" sz="3900" b="1">
                <a:latin typeface="Century Gothic" charset="0"/>
                <a:ea typeface="Century Gothic" charset="0"/>
                <a:cs typeface="Century Gothic" charset="0"/>
                <a:sym typeface="Century Gothic" charset="0"/>
              </a:rPr>
              <a:t> </a:t>
            </a:r>
            <a:br>
              <a:rPr lang="en-US" altLang="x-none" sz="3900" b="1">
                <a:latin typeface="Century Gothic" charset="0"/>
                <a:ea typeface="Century Gothic" charset="0"/>
                <a:cs typeface="Century Gothic" charset="0"/>
                <a:sym typeface="Century Gothic" charset="0"/>
              </a:rPr>
            </a:br>
            <a:r>
              <a:rPr lang="en-US" altLang="x-none" sz="3900" b="1">
                <a:latin typeface="Century Gothic" charset="0"/>
                <a:ea typeface="Century Gothic" charset="0"/>
                <a:cs typeface="Century Gothic" charset="0"/>
                <a:sym typeface="Century Gothic" charset="0"/>
              </a:rPr>
              <a:t>Christ our Lord says in the last chapter of ________: “Therefore ___ and make ________ of all _______, baptizing them in the ______ of the _____ and of the ____ and of the ___  _____.”  </a:t>
            </a:r>
            <a:r>
              <a:rPr lang="en-US" altLang="x-none" sz="3900">
                <a:latin typeface="Century Gothic" charset="0"/>
                <a:ea typeface="Century Gothic" charset="0"/>
                <a:cs typeface="Century Gothic" charset="0"/>
                <a:sym typeface="Century Gothic" charset="0"/>
              </a:rPr>
              <a:t>(_________ 28:19)</a:t>
            </a:r>
            <a:endParaRPr lang="en-US" altLang="x-none" sz="3900" b="1">
              <a:latin typeface="Century Gothic" charset="0"/>
              <a:ea typeface="Century Gothic" charset="0"/>
              <a:cs typeface="Century Gothic" charset="0"/>
              <a:sym typeface="Century Gothic" charset="0"/>
            </a:endParaRPr>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bg bwMode="auto">
      <p:bgPr>
        <a:gradFill rotWithShape="0">
          <a:gsLst>
            <a:gs pos="0">
              <a:srgbClr val="011993"/>
            </a:gs>
            <a:gs pos="100000">
              <a:srgbClr val="1497FC"/>
            </a:gs>
          </a:gsLst>
          <a:lin ang="5400000"/>
        </a:gradFill>
        <a:effectLst/>
      </p:bgPr>
    </p:bg>
    <p:spTree>
      <p:nvGrpSpPr>
        <p:cNvPr id="1" name=""/>
        <p:cNvGrpSpPr/>
        <p:nvPr/>
      </p:nvGrpSpPr>
      <p:grpSpPr>
        <a:xfrm>
          <a:off x="0" y="0"/>
          <a:ext cx="0" cy="0"/>
          <a:chOff x="0" y="0"/>
          <a:chExt cx="0" cy="0"/>
        </a:xfrm>
      </p:grpSpPr>
      <p:sp>
        <p:nvSpPr>
          <p:cNvPr id="16386" name="Rectangle 1"/>
          <p:cNvSpPr>
            <a:spLocks noGrp="1" noChangeArrowheads="1"/>
          </p:cNvSpPr>
          <p:nvPr>
            <p:ph type="title"/>
          </p:nvPr>
        </p:nvSpPr>
        <p:spPr>
          <a:xfrm>
            <a:off x="152400" y="203200"/>
            <a:ext cx="12655550" cy="9574213"/>
          </a:xfrm>
        </p:spPr>
        <p:txBody>
          <a:bodyPr anchor="t"/>
          <a:lstStyle/>
          <a:p>
            <a:pPr indent="95250" algn="l" defTabSz="457200" eaLnBrk="1">
              <a:lnSpc>
                <a:spcPct val="130000"/>
              </a:lnSpc>
              <a:spcBef>
                <a:spcPts val="1200"/>
              </a:spcBef>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lang="en-US" altLang="x-none" sz="3900" b="1">
                <a:solidFill>
                  <a:srgbClr val="FFFB00"/>
                </a:solidFill>
                <a:latin typeface="Times" charset="0"/>
                <a:ea typeface="Times" charset="0"/>
                <a:cs typeface="Times" charset="0"/>
                <a:sym typeface="Times" charset="0"/>
              </a:rPr>
              <a:t>First</a:t>
            </a:r>
            <a:br>
              <a:rPr lang="en-US" altLang="x-none" sz="3900" b="1">
                <a:solidFill>
                  <a:srgbClr val="FFFB00"/>
                </a:solidFill>
                <a:latin typeface="Times" charset="0"/>
                <a:ea typeface="Times" charset="0"/>
                <a:cs typeface="Times" charset="0"/>
                <a:sym typeface="Times" charset="0"/>
              </a:rPr>
            </a:br>
            <a:r>
              <a:rPr lang="en-US" altLang="x-none" sz="3900" b="1">
                <a:solidFill>
                  <a:srgbClr val="FFFB00"/>
                </a:solidFill>
                <a:latin typeface="Times" charset="0"/>
                <a:ea typeface="Times" charset="0"/>
                <a:cs typeface="Times" charset="0"/>
                <a:sym typeface="Times" charset="0"/>
              </a:rPr>
              <a:t>WHAT IS BAPTISM?</a:t>
            </a:r>
            <a:r>
              <a:rPr lang="en-US" altLang="x-none" sz="3900" b="1">
                <a:solidFill>
                  <a:srgbClr val="000000"/>
                </a:solidFill>
                <a:latin typeface="Times" charset="0"/>
                <a:ea typeface="Times" charset="0"/>
                <a:cs typeface="Times" charset="0"/>
                <a:sym typeface="Times" charset="0"/>
              </a:rPr>
              <a:t/>
            </a:r>
            <a:br>
              <a:rPr lang="en-US" altLang="x-none" sz="3900" b="1">
                <a:solidFill>
                  <a:srgbClr val="000000"/>
                </a:solidFill>
                <a:latin typeface="Times" charset="0"/>
                <a:ea typeface="Times" charset="0"/>
                <a:cs typeface="Times" charset="0"/>
                <a:sym typeface="Times" charset="0"/>
              </a:rPr>
            </a:br>
            <a:r>
              <a:rPr lang="en-US" altLang="x-none" sz="3900" b="1">
                <a:latin typeface="Century Gothic" charset="0"/>
                <a:ea typeface="Century Gothic" charset="0"/>
                <a:cs typeface="Century Gothic" charset="0"/>
                <a:sym typeface="Century Gothic" charset="0"/>
              </a:rPr>
              <a:t>_______ is not just _____  _____, but it is the _______ included in _____  __________ and __________ with _____  _____.</a:t>
            </a:r>
            <a:br>
              <a:rPr lang="en-US" altLang="x-none" sz="3900" b="1">
                <a:latin typeface="Century Gothic" charset="0"/>
                <a:ea typeface="Century Gothic" charset="0"/>
                <a:cs typeface="Century Gothic" charset="0"/>
                <a:sym typeface="Century Gothic" charset="0"/>
              </a:rPr>
            </a:br>
            <a:r>
              <a:rPr lang="en-US" altLang="x-none" sz="3900" b="1" i="1">
                <a:solidFill>
                  <a:srgbClr val="FFFB00"/>
                </a:solidFill>
                <a:latin typeface="Century Gothic" charset="0"/>
                <a:ea typeface="Century Gothic" charset="0"/>
                <a:cs typeface="Century Gothic" charset="0"/>
                <a:sym typeface="Century Gothic" charset="0"/>
              </a:rPr>
              <a:t>What is that word of God?</a:t>
            </a:r>
            <a:r>
              <a:rPr lang="en-US" altLang="x-none" sz="3900" b="1">
                <a:latin typeface="Century Gothic" charset="0"/>
                <a:ea typeface="Century Gothic" charset="0"/>
                <a:cs typeface="Century Gothic" charset="0"/>
                <a:sym typeface="Century Gothic" charset="0"/>
              </a:rPr>
              <a:t> </a:t>
            </a:r>
            <a:br>
              <a:rPr lang="en-US" altLang="x-none" sz="3900" b="1">
                <a:latin typeface="Century Gothic" charset="0"/>
                <a:ea typeface="Century Gothic" charset="0"/>
                <a:cs typeface="Century Gothic" charset="0"/>
                <a:sym typeface="Century Gothic" charset="0"/>
              </a:rPr>
            </a:br>
            <a:r>
              <a:rPr lang="en-US" altLang="x-none" sz="3900" b="1">
                <a:latin typeface="Century Gothic" charset="0"/>
                <a:ea typeface="Century Gothic" charset="0"/>
                <a:cs typeface="Century Gothic" charset="0"/>
                <a:sym typeface="Century Gothic" charset="0"/>
              </a:rPr>
              <a:t>_____ our ____ says in the last ________ of ________: “_________ ___ and _____  ________ of all _______, _________ them in the ______ of the _____ and of the ____ and of the ___  _____.”  </a:t>
            </a:r>
            <a:r>
              <a:rPr lang="en-US" altLang="x-none" sz="3900">
                <a:latin typeface="Century Gothic" charset="0"/>
                <a:ea typeface="Century Gothic" charset="0"/>
                <a:cs typeface="Century Gothic" charset="0"/>
                <a:sym typeface="Century Gothic" charset="0"/>
              </a:rPr>
              <a:t>(_________ 28:19)</a:t>
            </a:r>
            <a:endParaRPr lang="en-US" altLang="x-none" sz="3900" b="1">
              <a:latin typeface="Century Gothic" charset="0"/>
              <a:ea typeface="Century Gothic" charset="0"/>
              <a:cs typeface="Century Gothic" charset="0"/>
              <a:sym typeface="Century Gothic" charset="0"/>
            </a:endParaRPr>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bg bwMode="auto">
      <p:bgPr>
        <a:gradFill rotWithShape="0">
          <a:gsLst>
            <a:gs pos="0">
              <a:srgbClr val="011993"/>
            </a:gs>
            <a:gs pos="100000">
              <a:srgbClr val="1497FC"/>
            </a:gs>
          </a:gsLst>
          <a:lin ang="5400000"/>
        </a:gradFill>
        <a:effectLst/>
      </p:bgPr>
    </p:bg>
    <p:spTree>
      <p:nvGrpSpPr>
        <p:cNvPr id="1" name=""/>
        <p:cNvGrpSpPr/>
        <p:nvPr/>
      </p:nvGrpSpPr>
      <p:grpSpPr>
        <a:xfrm>
          <a:off x="0" y="0"/>
          <a:ext cx="0" cy="0"/>
          <a:chOff x="0" y="0"/>
          <a:chExt cx="0" cy="0"/>
        </a:xfrm>
      </p:grpSpPr>
      <p:sp>
        <p:nvSpPr>
          <p:cNvPr id="17410" name="Rectangle 1"/>
          <p:cNvSpPr>
            <a:spLocks/>
          </p:cNvSpPr>
          <p:nvPr/>
        </p:nvSpPr>
        <p:spPr bwMode="auto">
          <a:xfrm>
            <a:off x="4151313" y="1803400"/>
            <a:ext cx="4643437" cy="93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0"/>
                <a:headEnd/>
                <a:tailEnd/>
              </a14:hiddenLine>
            </a:ext>
          </a:extLst>
        </p:spPr>
        <p:txBody>
          <a:bodyPr wrap="none" lIns="0" tIns="0" rIns="0" bIns="0">
            <a:spAutoFit/>
          </a:bodyPr>
          <a:lstStyle>
            <a:lvl1pPr marL="57150" defTabSz="457200" eaLnBrk="0">
              <a:defRPr sz="3800">
                <a:solidFill>
                  <a:srgbClr val="FFFFFF"/>
                </a:solidFill>
                <a:latin typeface="Helvetica Light" charset="0"/>
                <a:ea typeface="Helvetica Light" charset="0"/>
                <a:cs typeface="Helvetica Light" charset="0"/>
                <a:sym typeface="Helvetica Light" charset="0"/>
              </a:defRPr>
            </a:lvl1pPr>
            <a:lvl2pPr marL="37931725" indent="-37474525" defTabSz="457200" eaLnBrk="0">
              <a:defRPr sz="3800">
                <a:solidFill>
                  <a:srgbClr val="FFFFFF"/>
                </a:solidFill>
                <a:latin typeface="Helvetica Light" charset="0"/>
                <a:ea typeface="Helvetica Light" charset="0"/>
                <a:cs typeface="Helvetica Light" charset="0"/>
                <a:sym typeface="Helvetica Light" charset="0"/>
              </a:defRPr>
            </a:lvl2pPr>
            <a:lvl3pPr eaLnBrk="0">
              <a:defRPr sz="3800">
                <a:solidFill>
                  <a:srgbClr val="FFFFFF"/>
                </a:solidFill>
                <a:latin typeface="Helvetica Light" charset="0"/>
                <a:ea typeface="Helvetica Light" charset="0"/>
                <a:cs typeface="Helvetica Light" charset="0"/>
                <a:sym typeface="Helvetica Light" charset="0"/>
              </a:defRPr>
            </a:lvl3pPr>
            <a:lvl4pPr eaLnBrk="0">
              <a:defRPr sz="3800">
                <a:solidFill>
                  <a:srgbClr val="FFFFFF"/>
                </a:solidFill>
                <a:latin typeface="Helvetica Light" charset="0"/>
                <a:ea typeface="Helvetica Light" charset="0"/>
                <a:cs typeface="Helvetica Light" charset="0"/>
                <a:sym typeface="Helvetica Light" charset="0"/>
              </a:defRPr>
            </a:lvl4pPr>
            <a:lvl5pPr eaLnBrk="0">
              <a:defRPr sz="3800">
                <a:solidFill>
                  <a:srgbClr val="FFFFFF"/>
                </a:solidFill>
                <a:latin typeface="Helvetica Light" charset="0"/>
                <a:ea typeface="Helvetica Light" charset="0"/>
                <a:cs typeface="Helvetica Light" charset="0"/>
                <a:sym typeface="Helvetica Light" charset="0"/>
              </a:defRPr>
            </a:lvl5pPr>
            <a:lvl6pPr marL="457200" eaLnBrk="0" fontAlgn="base" hangingPunct="0">
              <a:spcBef>
                <a:spcPct val="0"/>
              </a:spcBef>
              <a:spcAft>
                <a:spcPct val="0"/>
              </a:spcAft>
              <a:defRPr sz="3800">
                <a:solidFill>
                  <a:srgbClr val="FFFFFF"/>
                </a:solidFill>
                <a:latin typeface="Helvetica Light" charset="0"/>
                <a:ea typeface="Helvetica Light" charset="0"/>
                <a:cs typeface="Helvetica Light" charset="0"/>
                <a:sym typeface="Helvetica Light" charset="0"/>
              </a:defRPr>
            </a:lvl6pPr>
            <a:lvl7pPr marL="914400" eaLnBrk="0" fontAlgn="base" hangingPunct="0">
              <a:spcBef>
                <a:spcPct val="0"/>
              </a:spcBef>
              <a:spcAft>
                <a:spcPct val="0"/>
              </a:spcAft>
              <a:defRPr sz="3800">
                <a:solidFill>
                  <a:srgbClr val="FFFFFF"/>
                </a:solidFill>
                <a:latin typeface="Helvetica Light" charset="0"/>
                <a:ea typeface="Helvetica Light" charset="0"/>
                <a:cs typeface="Helvetica Light" charset="0"/>
                <a:sym typeface="Helvetica Light" charset="0"/>
              </a:defRPr>
            </a:lvl7pPr>
            <a:lvl8pPr marL="1371600" eaLnBrk="0" fontAlgn="base" hangingPunct="0">
              <a:spcBef>
                <a:spcPct val="0"/>
              </a:spcBef>
              <a:spcAft>
                <a:spcPct val="0"/>
              </a:spcAft>
              <a:defRPr sz="3800">
                <a:solidFill>
                  <a:srgbClr val="FFFFFF"/>
                </a:solidFill>
                <a:latin typeface="Helvetica Light" charset="0"/>
                <a:ea typeface="Helvetica Light" charset="0"/>
                <a:cs typeface="Helvetica Light" charset="0"/>
                <a:sym typeface="Helvetica Light" charset="0"/>
              </a:defRPr>
            </a:lvl8pPr>
            <a:lvl9pPr marL="1828800" eaLnBrk="0" fontAlgn="base" hangingPunct="0">
              <a:spcBef>
                <a:spcPct val="0"/>
              </a:spcBef>
              <a:spcAft>
                <a:spcPct val="0"/>
              </a:spcAft>
              <a:defRPr sz="3800">
                <a:solidFill>
                  <a:srgbClr val="FFFFFF"/>
                </a:solidFill>
                <a:latin typeface="Helvetica Light" charset="0"/>
                <a:ea typeface="Helvetica Light" charset="0"/>
                <a:cs typeface="Helvetica Light" charset="0"/>
                <a:sym typeface="Helvetica Light" charset="0"/>
              </a:defRPr>
            </a:lvl9pPr>
          </a:lstStyle>
          <a:p>
            <a:pPr algn="l" eaLnBrk="1">
              <a:lnSpc>
                <a:spcPct val="130000"/>
              </a:lnSpc>
              <a:spcBef>
                <a:spcPts val="1200"/>
              </a:spcBef>
            </a:pPr>
            <a:r>
              <a:rPr lang="en-US" altLang="x-none" sz="5400" b="1" i="1">
                <a:latin typeface="Century Gothic" charset="0"/>
                <a:ea typeface="Century Gothic" charset="0"/>
                <a:cs typeface="Century Gothic" charset="0"/>
                <a:sym typeface="Century Gothic" charset="0"/>
              </a:rPr>
              <a:t>from memory</a:t>
            </a:r>
            <a:endParaRPr lang="en-US" altLang="x-none" sz="1800">
              <a:solidFill>
                <a:srgbClr val="000000"/>
              </a:solidFill>
              <a:latin typeface="Century Gothic" charset="0"/>
              <a:ea typeface="Century Gothic" charset="0"/>
              <a:cs typeface="Century Gothic" charset="0"/>
              <a:sym typeface="Century Gothic" charset="0"/>
            </a:endParaRPr>
          </a:p>
        </p:txBody>
      </p:sp>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1"/>
          <p:cNvSpPr>
            <a:spLocks noGrp="1" noChangeArrowheads="1"/>
          </p:cNvSpPr>
          <p:nvPr>
            <p:ph type="body" idx="1"/>
          </p:nvPr>
        </p:nvSpPr>
        <p:spPr>
          <a:xfrm>
            <a:off x="127000" y="147638"/>
            <a:ext cx="12692063" cy="8164512"/>
          </a:xfrm>
        </p:spPr>
        <p:txBody>
          <a:bodyPr anchor="t"/>
          <a:lstStyle/>
          <a:p>
            <a:pPr marL="0" indent="0" defTabSz="438150" eaLnBrk="1">
              <a:spcBef>
                <a:spcPts val="500"/>
              </a:spcBef>
              <a:buSzTx/>
              <a:buFontTx/>
              <a:buNone/>
              <a:tabLst>
                <a:tab pos="330200" algn="l"/>
                <a:tab pos="673100" algn="l"/>
                <a:tab pos="1016000" algn="l"/>
                <a:tab pos="1358900" algn="l"/>
                <a:tab pos="1701800" algn="l"/>
                <a:tab pos="2044700" algn="l"/>
                <a:tab pos="2387600" algn="l"/>
                <a:tab pos="2730500" algn="l"/>
                <a:tab pos="3060700" algn="l"/>
                <a:tab pos="3403600" algn="l"/>
                <a:tab pos="3746500" algn="l"/>
                <a:tab pos="4089400" algn="l"/>
              </a:tabLst>
            </a:pPr>
            <a:r>
              <a:rPr lang="en-US" altLang="x-none" b="1">
                <a:solidFill>
                  <a:srgbClr val="FFFB00"/>
                </a:solidFill>
                <a:latin typeface="Times" charset="0"/>
                <a:ea typeface="Times" charset="0"/>
                <a:cs typeface="Times" charset="0"/>
                <a:sym typeface="Times" charset="0"/>
              </a:rPr>
              <a:t>Second</a:t>
            </a:r>
          </a:p>
          <a:p>
            <a:pPr marL="0" indent="0" defTabSz="438150" eaLnBrk="1">
              <a:spcBef>
                <a:spcPts val="1100"/>
              </a:spcBef>
              <a:buSzTx/>
              <a:buFontTx/>
              <a:buNone/>
              <a:tabLst>
                <a:tab pos="330200" algn="l"/>
                <a:tab pos="673100" algn="l"/>
                <a:tab pos="1016000" algn="l"/>
                <a:tab pos="1358900" algn="l"/>
                <a:tab pos="1701800" algn="l"/>
                <a:tab pos="2044700" algn="l"/>
                <a:tab pos="2387600" algn="l"/>
                <a:tab pos="2730500" algn="l"/>
                <a:tab pos="3060700" algn="l"/>
                <a:tab pos="3403600" algn="l"/>
                <a:tab pos="3746500" algn="l"/>
                <a:tab pos="4089400" algn="l"/>
              </a:tabLst>
            </a:pPr>
            <a:r>
              <a:rPr lang="en-US" altLang="x-none" b="1">
                <a:solidFill>
                  <a:srgbClr val="FFFB00"/>
                </a:solidFill>
                <a:latin typeface="Times" charset="0"/>
                <a:ea typeface="Times" charset="0"/>
                <a:cs typeface="Times" charset="0"/>
                <a:sym typeface="Times" charset="0"/>
              </a:rPr>
              <a:t>WHAT BENEFITS DOES BAPTISM GIVE?</a:t>
            </a:r>
          </a:p>
          <a:p>
            <a:pPr marL="0" indent="0" defTabSz="438150" eaLnBrk="1">
              <a:lnSpc>
                <a:spcPct val="130000"/>
              </a:lnSpc>
              <a:spcBef>
                <a:spcPts val="1100"/>
              </a:spcBef>
              <a:buSzTx/>
              <a:buFontTx/>
              <a:buNone/>
              <a:tabLst>
                <a:tab pos="330200" algn="l"/>
                <a:tab pos="673100" algn="l"/>
                <a:tab pos="1016000" algn="l"/>
                <a:tab pos="1358900" algn="l"/>
                <a:tab pos="1701800" algn="l"/>
                <a:tab pos="2044700" algn="l"/>
                <a:tab pos="2387600" algn="l"/>
                <a:tab pos="2730500" algn="l"/>
                <a:tab pos="3060700" algn="l"/>
                <a:tab pos="3403600" algn="l"/>
                <a:tab pos="3746500" algn="l"/>
                <a:tab pos="4089400" algn="l"/>
              </a:tabLst>
            </a:pPr>
            <a:r>
              <a:rPr lang="en-US" altLang="x-none" b="1">
                <a:latin typeface="Century Gothic" charset="0"/>
                <a:ea typeface="Century Gothic" charset="0"/>
                <a:cs typeface="Century Gothic" charset="0"/>
                <a:sym typeface="Century Gothic" charset="0"/>
              </a:rPr>
              <a:t>It works forgiveness of sins, rescues from death and the devil, and gives eternal salvation to all who believe this, as the words and promises of God declare.</a:t>
            </a:r>
          </a:p>
          <a:p>
            <a:pPr marL="0" indent="0" defTabSz="438150" eaLnBrk="1">
              <a:lnSpc>
                <a:spcPct val="130000"/>
              </a:lnSpc>
              <a:spcBef>
                <a:spcPts val="1100"/>
              </a:spcBef>
              <a:buSzTx/>
              <a:buFontTx/>
              <a:buNone/>
              <a:tabLst>
                <a:tab pos="330200" algn="l"/>
                <a:tab pos="673100" algn="l"/>
                <a:tab pos="1016000" algn="l"/>
                <a:tab pos="1358900" algn="l"/>
                <a:tab pos="1701800" algn="l"/>
                <a:tab pos="2044700" algn="l"/>
                <a:tab pos="2387600" algn="l"/>
                <a:tab pos="2730500" algn="l"/>
                <a:tab pos="3060700" algn="l"/>
                <a:tab pos="3403600" algn="l"/>
                <a:tab pos="3746500" algn="l"/>
                <a:tab pos="4089400" algn="l"/>
              </a:tabLst>
            </a:pPr>
            <a:r>
              <a:rPr lang="en-US" altLang="x-none" b="1" i="1">
                <a:solidFill>
                  <a:srgbClr val="FFFB00"/>
                </a:solidFill>
                <a:latin typeface="Century Gothic" charset="0"/>
                <a:ea typeface="Century Gothic" charset="0"/>
                <a:cs typeface="Century Gothic" charset="0"/>
                <a:sym typeface="Century Gothic" charset="0"/>
              </a:rPr>
              <a:t>Which are these words and promises of God?</a:t>
            </a:r>
            <a:r>
              <a:rPr lang="en-US" altLang="x-none" b="1">
                <a:latin typeface="Century Gothic" charset="0"/>
                <a:ea typeface="Century Gothic" charset="0"/>
                <a:cs typeface="Century Gothic" charset="0"/>
                <a:sym typeface="Century Gothic" charset="0"/>
              </a:rPr>
              <a:t>  Christ our Lord says in the last chapter Mark: “Whoever believes and is baptized will be saved, but whoever does not believe will be condemned.”  </a:t>
            </a:r>
            <a:r>
              <a:rPr lang="en-US" altLang="x-none">
                <a:latin typeface="Century Gothic" charset="0"/>
                <a:ea typeface="Century Gothic" charset="0"/>
                <a:cs typeface="Century Gothic" charset="0"/>
                <a:sym typeface="Century Gothic" charset="0"/>
              </a:rPr>
              <a:t>(Mark 16:16)</a:t>
            </a:r>
          </a:p>
        </p:txBody>
      </p:sp>
    </p:spTree>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1"/>
          <p:cNvSpPr>
            <a:spLocks noGrp="1" noChangeArrowheads="1"/>
          </p:cNvSpPr>
          <p:nvPr>
            <p:ph type="body" idx="1"/>
          </p:nvPr>
        </p:nvSpPr>
        <p:spPr>
          <a:xfrm>
            <a:off x="127000" y="147638"/>
            <a:ext cx="12679363" cy="8164512"/>
          </a:xfrm>
        </p:spPr>
        <p:txBody>
          <a:bodyPr anchor="t"/>
          <a:lstStyle/>
          <a:p>
            <a:pPr marL="0" indent="0" defTabSz="452438" eaLnBrk="1">
              <a:spcBef>
                <a:spcPts val="500"/>
              </a:spcBef>
              <a:buSzTx/>
              <a:buFontTx/>
              <a:buNone/>
              <a:tabLst>
                <a:tab pos="342900" algn="l"/>
                <a:tab pos="698500" algn="l"/>
                <a:tab pos="1054100" algn="l"/>
                <a:tab pos="1397000" algn="l"/>
                <a:tab pos="1752600" algn="l"/>
                <a:tab pos="2108200" algn="l"/>
                <a:tab pos="2463800" algn="l"/>
                <a:tab pos="2806700" algn="l"/>
                <a:tab pos="3162300" algn="l"/>
                <a:tab pos="3517900" algn="l"/>
                <a:tab pos="3860800" algn="l"/>
                <a:tab pos="4216400" algn="l"/>
              </a:tabLst>
            </a:pPr>
            <a:r>
              <a:rPr lang="en-US" altLang="x-none" b="1">
                <a:solidFill>
                  <a:srgbClr val="FFFB00"/>
                </a:solidFill>
                <a:latin typeface="Times" charset="0"/>
                <a:ea typeface="Times" charset="0"/>
                <a:cs typeface="Times" charset="0"/>
                <a:sym typeface="Times" charset="0"/>
              </a:rPr>
              <a:t>Second</a:t>
            </a:r>
          </a:p>
          <a:p>
            <a:pPr marL="0" indent="0" defTabSz="452438" eaLnBrk="1">
              <a:spcBef>
                <a:spcPts val="1100"/>
              </a:spcBef>
              <a:buSzTx/>
              <a:buFontTx/>
              <a:buNone/>
              <a:tabLst>
                <a:tab pos="342900" algn="l"/>
                <a:tab pos="698500" algn="l"/>
                <a:tab pos="1054100" algn="l"/>
                <a:tab pos="1397000" algn="l"/>
                <a:tab pos="1752600" algn="l"/>
                <a:tab pos="2108200" algn="l"/>
                <a:tab pos="2463800" algn="l"/>
                <a:tab pos="2806700" algn="l"/>
                <a:tab pos="3162300" algn="l"/>
                <a:tab pos="3517900" algn="l"/>
                <a:tab pos="3860800" algn="l"/>
                <a:tab pos="4216400" algn="l"/>
              </a:tabLst>
            </a:pPr>
            <a:r>
              <a:rPr lang="en-US" altLang="x-none" b="1">
                <a:solidFill>
                  <a:srgbClr val="FFFB00"/>
                </a:solidFill>
                <a:latin typeface="Times" charset="0"/>
                <a:ea typeface="Times" charset="0"/>
                <a:cs typeface="Times" charset="0"/>
                <a:sym typeface="Times" charset="0"/>
              </a:rPr>
              <a:t>WHAT BENEFITS DOES BAPTISM GIVE?</a:t>
            </a:r>
          </a:p>
          <a:p>
            <a:pPr marL="0" indent="0" defTabSz="452438" eaLnBrk="1">
              <a:lnSpc>
                <a:spcPct val="130000"/>
              </a:lnSpc>
              <a:spcBef>
                <a:spcPts val="1100"/>
              </a:spcBef>
              <a:buSzTx/>
              <a:buFontTx/>
              <a:buNone/>
              <a:tabLst>
                <a:tab pos="342900" algn="l"/>
                <a:tab pos="698500" algn="l"/>
                <a:tab pos="1054100" algn="l"/>
                <a:tab pos="1397000" algn="l"/>
                <a:tab pos="1752600" algn="l"/>
                <a:tab pos="2108200" algn="l"/>
                <a:tab pos="2463800" algn="l"/>
                <a:tab pos="2806700" algn="l"/>
                <a:tab pos="3162300" algn="l"/>
                <a:tab pos="3517900" algn="l"/>
                <a:tab pos="3860800" algn="l"/>
                <a:tab pos="4216400" algn="l"/>
              </a:tabLst>
            </a:pPr>
            <a:r>
              <a:rPr lang="en-US" altLang="x-none" b="1">
                <a:latin typeface="Century Gothic" charset="0"/>
                <a:ea typeface="Century Gothic" charset="0"/>
                <a:cs typeface="Century Gothic" charset="0"/>
                <a:sym typeface="Century Gothic" charset="0"/>
              </a:rPr>
              <a:t>It works ___________ of ____, rescues from _____ and the ____, and gives eternal _________ to all who _______ this, as the words and promises of ____ declare.</a:t>
            </a:r>
          </a:p>
          <a:p>
            <a:pPr marL="0" indent="0" defTabSz="452438" eaLnBrk="1">
              <a:lnSpc>
                <a:spcPct val="130000"/>
              </a:lnSpc>
              <a:spcBef>
                <a:spcPts val="1100"/>
              </a:spcBef>
              <a:buSzTx/>
              <a:buFontTx/>
              <a:buNone/>
              <a:tabLst>
                <a:tab pos="342900" algn="l"/>
                <a:tab pos="698500" algn="l"/>
                <a:tab pos="1054100" algn="l"/>
                <a:tab pos="1397000" algn="l"/>
                <a:tab pos="1752600" algn="l"/>
                <a:tab pos="2108200" algn="l"/>
                <a:tab pos="2463800" algn="l"/>
                <a:tab pos="2806700" algn="l"/>
                <a:tab pos="3162300" algn="l"/>
                <a:tab pos="3517900" algn="l"/>
                <a:tab pos="3860800" algn="l"/>
                <a:tab pos="4216400" algn="l"/>
              </a:tabLst>
            </a:pPr>
            <a:r>
              <a:rPr lang="en-US" altLang="x-none" b="1" i="1">
                <a:solidFill>
                  <a:srgbClr val="FFFB00"/>
                </a:solidFill>
                <a:latin typeface="Century Gothic" charset="0"/>
                <a:ea typeface="Century Gothic" charset="0"/>
                <a:cs typeface="Century Gothic" charset="0"/>
                <a:sym typeface="Century Gothic" charset="0"/>
              </a:rPr>
              <a:t>Which are these words and promises of God?</a:t>
            </a:r>
            <a:r>
              <a:rPr lang="en-US" altLang="x-none" b="1">
                <a:latin typeface="Century Gothic" charset="0"/>
                <a:ea typeface="Century Gothic" charset="0"/>
                <a:cs typeface="Century Gothic" charset="0"/>
                <a:sym typeface="Century Gothic" charset="0"/>
              </a:rPr>
              <a:t>  Christ our Lord says in the last chapter Mark: “Whoever _________ and is ________ will be saved, but whoever does not ________ will be condemned.”  </a:t>
            </a:r>
            <a:r>
              <a:rPr lang="en-US" altLang="x-none">
                <a:latin typeface="Century Gothic" charset="0"/>
                <a:ea typeface="Century Gothic" charset="0"/>
                <a:cs typeface="Century Gothic" charset="0"/>
                <a:sym typeface="Century Gothic" charset="0"/>
              </a:rPr>
              <a:t>(Mark 16:16)</a:t>
            </a:r>
          </a:p>
        </p:txBody>
      </p:sp>
    </p:spTree>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1"/>
          <p:cNvSpPr>
            <a:spLocks noGrp="1" noChangeArrowheads="1"/>
          </p:cNvSpPr>
          <p:nvPr>
            <p:ph type="body" idx="1"/>
          </p:nvPr>
        </p:nvSpPr>
        <p:spPr>
          <a:xfrm>
            <a:off x="127000" y="147638"/>
            <a:ext cx="12679363" cy="8164512"/>
          </a:xfrm>
        </p:spPr>
        <p:txBody>
          <a:bodyPr anchor="t"/>
          <a:lstStyle/>
          <a:p>
            <a:pPr marL="0" indent="0" defTabSz="452438" eaLnBrk="1">
              <a:spcBef>
                <a:spcPts val="500"/>
              </a:spcBef>
              <a:buSzTx/>
              <a:buFontTx/>
              <a:buNone/>
              <a:tabLst>
                <a:tab pos="342900" algn="l"/>
                <a:tab pos="698500" algn="l"/>
                <a:tab pos="1054100" algn="l"/>
                <a:tab pos="1397000" algn="l"/>
                <a:tab pos="1752600" algn="l"/>
                <a:tab pos="2108200" algn="l"/>
                <a:tab pos="2463800" algn="l"/>
                <a:tab pos="2806700" algn="l"/>
                <a:tab pos="3162300" algn="l"/>
                <a:tab pos="3517900" algn="l"/>
                <a:tab pos="3860800" algn="l"/>
                <a:tab pos="4216400" algn="l"/>
              </a:tabLst>
            </a:pPr>
            <a:r>
              <a:rPr lang="en-US" altLang="x-none" b="1">
                <a:solidFill>
                  <a:srgbClr val="FFFB00"/>
                </a:solidFill>
                <a:latin typeface="Times" charset="0"/>
                <a:ea typeface="Times" charset="0"/>
                <a:cs typeface="Times" charset="0"/>
                <a:sym typeface="Times" charset="0"/>
              </a:rPr>
              <a:t>Second</a:t>
            </a:r>
          </a:p>
          <a:p>
            <a:pPr marL="0" indent="0" defTabSz="452438" eaLnBrk="1">
              <a:spcBef>
                <a:spcPts val="1100"/>
              </a:spcBef>
              <a:buSzTx/>
              <a:buFontTx/>
              <a:buNone/>
              <a:tabLst>
                <a:tab pos="342900" algn="l"/>
                <a:tab pos="698500" algn="l"/>
                <a:tab pos="1054100" algn="l"/>
                <a:tab pos="1397000" algn="l"/>
                <a:tab pos="1752600" algn="l"/>
                <a:tab pos="2108200" algn="l"/>
                <a:tab pos="2463800" algn="l"/>
                <a:tab pos="2806700" algn="l"/>
                <a:tab pos="3162300" algn="l"/>
                <a:tab pos="3517900" algn="l"/>
                <a:tab pos="3860800" algn="l"/>
                <a:tab pos="4216400" algn="l"/>
              </a:tabLst>
            </a:pPr>
            <a:r>
              <a:rPr lang="en-US" altLang="x-none" b="1">
                <a:solidFill>
                  <a:srgbClr val="FFFB00"/>
                </a:solidFill>
                <a:latin typeface="Times" charset="0"/>
                <a:ea typeface="Times" charset="0"/>
                <a:cs typeface="Times" charset="0"/>
                <a:sym typeface="Times" charset="0"/>
              </a:rPr>
              <a:t>WHAT BENEFITS DOES BAPTISM GIVE?</a:t>
            </a:r>
          </a:p>
          <a:p>
            <a:pPr marL="0" indent="0" defTabSz="452438" eaLnBrk="1">
              <a:lnSpc>
                <a:spcPct val="130000"/>
              </a:lnSpc>
              <a:spcBef>
                <a:spcPts val="1100"/>
              </a:spcBef>
              <a:buSzTx/>
              <a:buFontTx/>
              <a:buNone/>
              <a:tabLst>
                <a:tab pos="342900" algn="l"/>
                <a:tab pos="698500" algn="l"/>
                <a:tab pos="1054100" algn="l"/>
                <a:tab pos="1397000" algn="l"/>
                <a:tab pos="1752600" algn="l"/>
                <a:tab pos="2108200" algn="l"/>
                <a:tab pos="2463800" algn="l"/>
                <a:tab pos="2806700" algn="l"/>
                <a:tab pos="3162300" algn="l"/>
                <a:tab pos="3517900" algn="l"/>
                <a:tab pos="3860800" algn="l"/>
                <a:tab pos="4216400" algn="l"/>
              </a:tabLst>
            </a:pPr>
            <a:r>
              <a:rPr lang="en-US" altLang="x-none" b="1">
                <a:latin typeface="Century Gothic" charset="0"/>
                <a:ea typeface="Century Gothic" charset="0"/>
                <a:cs typeface="Century Gothic" charset="0"/>
                <a:sym typeface="Century Gothic" charset="0"/>
              </a:rPr>
              <a:t>It ______  __________ of ____, ________ from ____ and  the ____, and _____ eternal _________ to all who _______ this, as the ______ and ________ of _______ declare.</a:t>
            </a:r>
          </a:p>
          <a:p>
            <a:pPr marL="0" indent="0" defTabSz="452438" eaLnBrk="1">
              <a:lnSpc>
                <a:spcPct val="130000"/>
              </a:lnSpc>
              <a:spcBef>
                <a:spcPts val="1100"/>
              </a:spcBef>
              <a:buSzTx/>
              <a:buFontTx/>
              <a:buNone/>
              <a:tabLst>
                <a:tab pos="342900" algn="l"/>
                <a:tab pos="698500" algn="l"/>
                <a:tab pos="1054100" algn="l"/>
                <a:tab pos="1397000" algn="l"/>
                <a:tab pos="1752600" algn="l"/>
                <a:tab pos="2108200" algn="l"/>
                <a:tab pos="2463800" algn="l"/>
                <a:tab pos="2806700" algn="l"/>
                <a:tab pos="3162300" algn="l"/>
                <a:tab pos="3517900" algn="l"/>
                <a:tab pos="3860800" algn="l"/>
                <a:tab pos="4216400" algn="l"/>
              </a:tabLst>
            </a:pPr>
            <a:r>
              <a:rPr lang="en-US" altLang="x-none" b="1" i="1">
                <a:solidFill>
                  <a:srgbClr val="FFFB00"/>
                </a:solidFill>
                <a:latin typeface="Century Gothic" charset="0"/>
                <a:ea typeface="Century Gothic" charset="0"/>
                <a:cs typeface="Century Gothic" charset="0"/>
                <a:sym typeface="Century Gothic" charset="0"/>
              </a:rPr>
              <a:t>Which are these words and promises of God?</a:t>
            </a:r>
            <a:r>
              <a:rPr lang="en-US" altLang="x-none" b="1">
                <a:latin typeface="Century Gothic" charset="0"/>
                <a:ea typeface="Century Gothic" charset="0"/>
                <a:cs typeface="Century Gothic" charset="0"/>
                <a:sym typeface="Century Gothic" charset="0"/>
              </a:rPr>
              <a:t>  ______ our ____ says in the last chapter _____: “Whoever _________ and is ________ will be ______, but whoever does not ________ will be __________.”  </a:t>
            </a:r>
            <a:r>
              <a:rPr lang="en-US" altLang="x-none">
                <a:latin typeface="Century Gothic" charset="0"/>
                <a:ea typeface="Century Gothic" charset="0"/>
                <a:cs typeface="Century Gothic" charset="0"/>
                <a:sym typeface="Century Gothic" charset="0"/>
              </a:rPr>
              <a:t>(_______ 16:16)</a:t>
            </a:r>
          </a:p>
        </p:txBody>
      </p:sp>
    </p:spTree>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1"/>
          <p:cNvSpPr>
            <a:spLocks/>
          </p:cNvSpPr>
          <p:nvPr/>
        </p:nvSpPr>
        <p:spPr bwMode="auto">
          <a:xfrm>
            <a:off x="4125913" y="1663700"/>
            <a:ext cx="4643437" cy="93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0"/>
                <a:headEnd/>
                <a:tailEnd/>
              </a14:hiddenLine>
            </a:ext>
          </a:extLst>
        </p:spPr>
        <p:txBody>
          <a:bodyPr wrap="none" lIns="0" tIns="0" rIns="0" bIns="0">
            <a:spAutoFit/>
          </a:bodyPr>
          <a:lstStyle>
            <a:lvl1pPr marL="57150" defTabSz="457200" eaLnBrk="0">
              <a:defRPr sz="3800">
                <a:solidFill>
                  <a:srgbClr val="FFFFFF"/>
                </a:solidFill>
                <a:latin typeface="Helvetica Light" charset="0"/>
                <a:ea typeface="Helvetica Light" charset="0"/>
                <a:cs typeface="Helvetica Light" charset="0"/>
                <a:sym typeface="Helvetica Light" charset="0"/>
              </a:defRPr>
            </a:lvl1pPr>
            <a:lvl2pPr marL="37931725" indent="-37474525" defTabSz="457200" eaLnBrk="0">
              <a:defRPr sz="3800">
                <a:solidFill>
                  <a:srgbClr val="FFFFFF"/>
                </a:solidFill>
                <a:latin typeface="Helvetica Light" charset="0"/>
                <a:ea typeface="Helvetica Light" charset="0"/>
                <a:cs typeface="Helvetica Light" charset="0"/>
                <a:sym typeface="Helvetica Light" charset="0"/>
              </a:defRPr>
            </a:lvl2pPr>
            <a:lvl3pPr eaLnBrk="0">
              <a:defRPr sz="3800">
                <a:solidFill>
                  <a:srgbClr val="FFFFFF"/>
                </a:solidFill>
                <a:latin typeface="Helvetica Light" charset="0"/>
                <a:ea typeface="Helvetica Light" charset="0"/>
                <a:cs typeface="Helvetica Light" charset="0"/>
                <a:sym typeface="Helvetica Light" charset="0"/>
              </a:defRPr>
            </a:lvl3pPr>
            <a:lvl4pPr eaLnBrk="0">
              <a:defRPr sz="3800">
                <a:solidFill>
                  <a:srgbClr val="FFFFFF"/>
                </a:solidFill>
                <a:latin typeface="Helvetica Light" charset="0"/>
                <a:ea typeface="Helvetica Light" charset="0"/>
                <a:cs typeface="Helvetica Light" charset="0"/>
                <a:sym typeface="Helvetica Light" charset="0"/>
              </a:defRPr>
            </a:lvl4pPr>
            <a:lvl5pPr eaLnBrk="0">
              <a:defRPr sz="3800">
                <a:solidFill>
                  <a:srgbClr val="FFFFFF"/>
                </a:solidFill>
                <a:latin typeface="Helvetica Light" charset="0"/>
                <a:ea typeface="Helvetica Light" charset="0"/>
                <a:cs typeface="Helvetica Light" charset="0"/>
                <a:sym typeface="Helvetica Light" charset="0"/>
              </a:defRPr>
            </a:lvl5pPr>
            <a:lvl6pPr marL="457200" eaLnBrk="0" fontAlgn="base" hangingPunct="0">
              <a:spcBef>
                <a:spcPct val="0"/>
              </a:spcBef>
              <a:spcAft>
                <a:spcPct val="0"/>
              </a:spcAft>
              <a:defRPr sz="3800">
                <a:solidFill>
                  <a:srgbClr val="FFFFFF"/>
                </a:solidFill>
                <a:latin typeface="Helvetica Light" charset="0"/>
                <a:ea typeface="Helvetica Light" charset="0"/>
                <a:cs typeface="Helvetica Light" charset="0"/>
                <a:sym typeface="Helvetica Light" charset="0"/>
              </a:defRPr>
            </a:lvl6pPr>
            <a:lvl7pPr marL="914400" eaLnBrk="0" fontAlgn="base" hangingPunct="0">
              <a:spcBef>
                <a:spcPct val="0"/>
              </a:spcBef>
              <a:spcAft>
                <a:spcPct val="0"/>
              </a:spcAft>
              <a:defRPr sz="3800">
                <a:solidFill>
                  <a:srgbClr val="FFFFFF"/>
                </a:solidFill>
                <a:latin typeface="Helvetica Light" charset="0"/>
                <a:ea typeface="Helvetica Light" charset="0"/>
                <a:cs typeface="Helvetica Light" charset="0"/>
                <a:sym typeface="Helvetica Light" charset="0"/>
              </a:defRPr>
            </a:lvl7pPr>
            <a:lvl8pPr marL="1371600" eaLnBrk="0" fontAlgn="base" hangingPunct="0">
              <a:spcBef>
                <a:spcPct val="0"/>
              </a:spcBef>
              <a:spcAft>
                <a:spcPct val="0"/>
              </a:spcAft>
              <a:defRPr sz="3800">
                <a:solidFill>
                  <a:srgbClr val="FFFFFF"/>
                </a:solidFill>
                <a:latin typeface="Helvetica Light" charset="0"/>
                <a:ea typeface="Helvetica Light" charset="0"/>
                <a:cs typeface="Helvetica Light" charset="0"/>
                <a:sym typeface="Helvetica Light" charset="0"/>
              </a:defRPr>
            </a:lvl8pPr>
            <a:lvl9pPr marL="1828800" eaLnBrk="0" fontAlgn="base" hangingPunct="0">
              <a:spcBef>
                <a:spcPct val="0"/>
              </a:spcBef>
              <a:spcAft>
                <a:spcPct val="0"/>
              </a:spcAft>
              <a:defRPr sz="3800">
                <a:solidFill>
                  <a:srgbClr val="FFFFFF"/>
                </a:solidFill>
                <a:latin typeface="Helvetica Light" charset="0"/>
                <a:ea typeface="Helvetica Light" charset="0"/>
                <a:cs typeface="Helvetica Light" charset="0"/>
                <a:sym typeface="Helvetica Light" charset="0"/>
              </a:defRPr>
            </a:lvl9pPr>
          </a:lstStyle>
          <a:p>
            <a:pPr algn="l" eaLnBrk="1">
              <a:lnSpc>
                <a:spcPct val="130000"/>
              </a:lnSpc>
              <a:spcBef>
                <a:spcPts val="1200"/>
              </a:spcBef>
            </a:pPr>
            <a:r>
              <a:rPr lang="en-US" altLang="x-none" sz="5400" b="1" i="1">
                <a:latin typeface="Century Gothic" charset="0"/>
                <a:ea typeface="Century Gothic" charset="0"/>
                <a:cs typeface="Century Gothic" charset="0"/>
                <a:sym typeface="Century Gothic" charset="0"/>
              </a:rPr>
              <a:t>from memory</a:t>
            </a:r>
            <a:endParaRPr lang="en-US" altLang="x-none" sz="1800">
              <a:solidFill>
                <a:srgbClr val="000000"/>
              </a:solidFill>
              <a:latin typeface="Century Gothic" charset="0"/>
              <a:ea typeface="Century Gothic" charset="0"/>
              <a:cs typeface="Century Gothic" charset="0"/>
              <a:sym typeface="Century Gothic" charset="0"/>
            </a:endParaRPr>
          </a:p>
        </p:txBody>
      </p:sp>
    </p:spTree>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bg bwMode="auto">
      <p:bgPr>
        <a:gradFill rotWithShape="0">
          <a:gsLst>
            <a:gs pos="0">
              <a:srgbClr val="144105"/>
            </a:gs>
            <a:gs pos="100000">
              <a:srgbClr val="75DB3C"/>
            </a:gs>
          </a:gsLst>
          <a:lin ang="5400000"/>
        </a:gradFill>
        <a:effectLst/>
      </p:bgPr>
    </p:bg>
    <p:spTree>
      <p:nvGrpSpPr>
        <p:cNvPr id="1" name=""/>
        <p:cNvGrpSpPr/>
        <p:nvPr/>
      </p:nvGrpSpPr>
      <p:grpSpPr>
        <a:xfrm>
          <a:off x="0" y="0"/>
          <a:ext cx="0" cy="0"/>
          <a:chOff x="0" y="0"/>
          <a:chExt cx="0" cy="0"/>
        </a:xfrm>
      </p:grpSpPr>
      <p:sp>
        <p:nvSpPr>
          <p:cNvPr id="22530" name="Rectangle 1"/>
          <p:cNvSpPr>
            <a:spLocks noGrp="1" noChangeArrowheads="1"/>
          </p:cNvSpPr>
          <p:nvPr>
            <p:ph type="title"/>
          </p:nvPr>
        </p:nvSpPr>
        <p:spPr>
          <a:xfrm>
            <a:off x="152400" y="203200"/>
            <a:ext cx="12852400" cy="9574213"/>
          </a:xfrm>
        </p:spPr>
        <p:txBody>
          <a:bodyPr anchor="t"/>
          <a:lstStyle/>
          <a:p>
            <a:pPr algn="l" defTabSz="428625" eaLnBrk="1">
              <a:lnSpc>
                <a:spcPct val="130000"/>
              </a:lnSpc>
              <a:spcBef>
                <a:spcPts val="1100"/>
              </a:spcBef>
              <a:tabLst>
                <a:tab pos="330200" algn="l"/>
                <a:tab pos="660400" algn="l"/>
                <a:tab pos="990600" algn="l"/>
                <a:tab pos="1333500" algn="l"/>
                <a:tab pos="1663700" algn="l"/>
                <a:tab pos="1993900" algn="l"/>
                <a:tab pos="2336800" algn="l"/>
                <a:tab pos="2667000" algn="l"/>
                <a:tab pos="2997200" algn="l"/>
                <a:tab pos="3340100" algn="l"/>
                <a:tab pos="3670300" algn="l"/>
                <a:tab pos="4000500" algn="l"/>
              </a:tabLst>
            </a:pPr>
            <a:r>
              <a:rPr lang="en-US" altLang="x-none" sz="3200" b="1">
                <a:solidFill>
                  <a:srgbClr val="FFFB00"/>
                </a:solidFill>
                <a:latin typeface="Times" charset="0"/>
                <a:ea typeface="Times" charset="0"/>
                <a:cs typeface="Times" charset="0"/>
                <a:sym typeface="Times" charset="0"/>
              </a:rPr>
              <a:t>Third</a:t>
            </a:r>
            <a:br>
              <a:rPr lang="en-US" altLang="x-none" sz="3200" b="1">
                <a:solidFill>
                  <a:srgbClr val="FFFB00"/>
                </a:solidFill>
                <a:latin typeface="Times" charset="0"/>
                <a:ea typeface="Times" charset="0"/>
                <a:cs typeface="Times" charset="0"/>
                <a:sym typeface="Times" charset="0"/>
              </a:rPr>
            </a:br>
            <a:r>
              <a:rPr lang="en-US" altLang="x-none" sz="3200" b="1">
                <a:solidFill>
                  <a:srgbClr val="FFFB00"/>
                </a:solidFill>
                <a:latin typeface="Times" charset="0"/>
                <a:ea typeface="Times" charset="0"/>
                <a:cs typeface="Times" charset="0"/>
                <a:sym typeface="Times" charset="0"/>
              </a:rPr>
              <a:t>HOW CAN WATER DO SUCH GREAT THINGS?</a:t>
            </a:r>
            <a:br>
              <a:rPr lang="en-US" altLang="x-none" sz="3200" b="1">
                <a:solidFill>
                  <a:srgbClr val="FFFB00"/>
                </a:solidFill>
                <a:latin typeface="Times" charset="0"/>
                <a:ea typeface="Times" charset="0"/>
                <a:cs typeface="Times" charset="0"/>
                <a:sym typeface="Times" charset="0"/>
              </a:rPr>
            </a:br>
            <a:r>
              <a:rPr lang="en-US" altLang="x-none" sz="3200" b="1">
                <a:latin typeface="Century Gothic" charset="0"/>
                <a:ea typeface="Century Gothic" charset="0"/>
                <a:cs typeface="Century Gothic" charset="0"/>
                <a:sym typeface="Century Gothic" charset="0"/>
              </a:rPr>
              <a:t>Certainly not just </a:t>
            </a:r>
            <a:r>
              <a:rPr lang="en-US" altLang="x-none" sz="3200" b="1">
                <a:solidFill>
                  <a:srgbClr val="73FEFF"/>
                </a:solidFill>
                <a:latin typeface="Century Gothic" charset="0"/>
                <a:ea typeface="Century Gothic" charset="0"/>
                <a:cs typeface="Century Gothic" charset="0"/>
                <a:sym typeface="Century Gothic" charset="0"/>
              </a:rPr>
              <a:t>water</a:t>
            </a:r>
            <a:r>
              <a:rPr lang="en-US" altLang="x-none" sz="3200" b="1">
                <a:latin typeface="Century Gothic" charset="0"/>
                <a:ea typeface="Century Gothic" charset="0"/>
                <a:cs typeface="Century Gothic" charset="0"/>
                <a:sym typeface="Century Gothic" charset="0"/>
              </a:rPr>
              <a:t>, but the word of God in and with the </a:t>
            </a:r>
            <a:r>
              <a:rPr lang="en-US" altLang="x-none" sz="3200" b="1">
                <a:solidFill>
                  <a:srgbClr val="73FEFF"/>
                </a:solidFill>
                <a:latin typeface="Century Gothic" charset="0"/>
                <a:ea typeface="Century Gothic" charset="0"/>
                <a:cs typeface="Century Gothic" charset="0"/>
                <a:sym typeface="Century Gothic" charset="0"/>
              </a:rPr>
              <a:t>water</a:t>
            </a:r>
            <a:r>
              <a:rPr lang="en-US" altLang="x-none" sz="3200" b="1">
                <a:latin typeface="Century Gothic" charset="0"/>
                <a:ea typeface="Century Gothic" charset="0"/>
                <a:cs typeface="Century Gothic" charset="0"/>
                <a:sym typeface="Century Gothic" charset="0"/>
              </a:rPr>
              <a:t> does these things, along with the faith which trusts this word of God in the </a:t>
            </a:r>
            <a:r>
              <a:rPr lang="en-US" altLang="x-none" sz="3200" b="1">
                <a:solidFill>
                  <a:srgbClr val="73FEFF"/>
                </a:solidFill>
                <a:latin typeface="Century Gothic" charset="0"/>
                <a:ea typeface="Century Gothic" charset="0"/>
                <a:cs typeface="Century Gothic" charset="0"/>
                <a:sym typeface="Century Gothic" charset="0"/>
              </a:rPr>
              <a:t>water</a:t>
            </a:r>
            <a:r>
              <a:rPr lang="en-US" altLang="x-none" sz="3200" b="1">
                <a:latin typeface="Century Gothic" charset="0"/>
                <a:ea typeface="Century Gothic" charset="0"/>
                <a:cs typeface="Century Gothic" charset="0"/>
                <a:sym typeface="Century Gothic" charset="0"/>
              </a:rPr>
              <a:t>.  For without God’s word the </a:t>
            </a:r>
            <a:r>
              <a:rPr lang="en-US" altLang="x-none" sz="3200" b="1">
                <a:solidFill>
                  <a:srgbClr val="73FEFF"/>
                </a:solidFill>
                <a:latin typeface="Century Gothic" charset="0"/>
                <a:ea typeface="Century Gothic" charset="0"/>
                <a:cs typeface="Century Gothic" charset="0"/>
                <a:sym typeface="Century Gothic" charset="0"/>
              </a:rPr>
              <a:t>water </a:t>
            </a:r>
            <a:r>
              <a:rPr lang="en-US" altLang="x-none" sz="3200" b="1">
                <a:latin typeface="Century Gothic" charset="0"/>
                <a:ea typeface="Century Gothic" charset="0"/>
                <a:cs typeface="Century Gothic" charset="0"/>
                <a:sym typeface="Century Gothic" charset="0"/>
              </a:rPr>
              <a:t>is plain </a:t>
            </a:r>
            <a:r>
              <a:rPr lang="en-US" altLang="x-none" sz="3200" b="1">
                <a:solidFill>
                  <a:srgbClr val="73FEFF"/>
                </a:solidFill>
                <a:latin typeface="Century Gothic" charset="0"/>
                <a:ea typeface="Century Gothic" charset="0"/>
                <a:cs typeface="Century Gothic" charset="0"/>
                <a:sym typeface="Century Gothic" charset="0"/>
              </a:rPr>
              <a:t>water </a:t>
            </a:r>
            <a:r>
              <a:rPr lang="en-US" altLang="x-none" sz="3200" b="1">
                <a:latin typeface="Century Gothic" charset="0"/>
                <a:ea typeface="Century Gothic" charset="0"/>
                <a:cs typeface="Century Gothic" charset="0"/>
                <a:sym typeface="Century Gothic" charset="0"/>
              </a:rPr>
              <a:t>and no baptism.  But with the word of God it is a baptism, that is a life-giving </a:t>
            </a:r>
            <a:r>
              <a:rPr lang="en-US" altLang="x-none" sz="3200" b="1">
                <a:solidFill>
                  <a:srgbClr val="73FEFF"/>
                </a:solidFill>
                <a:latin typeface="Century Gothic" charset="0"/>
                <a:ea typeface="Century Gothic" charset="0"/>
                <a:cs typeface="Century Gothic" charset="0"/>
                <a:sym typeface="Century Gothic" charset="0"/>
              </a:rPr>
              <a:t>water</a:t>
            </a:r>
            <a:r>
              <a:rPr lang="en-US" altLang="x-none" sz="3200" b="1">
                <a:latin typeface="Century Gothic" charset="0"/>
                <a:ea typeface="Century Gothic" charset="0"/>
                <a:cs typeface="Century Gothic" charset="0"/>
                <a:sym typeface="Century Gothic" charset="0"/>
              </a:rPr>
              <a:t>, rich in grace, and a </a:t>
            </a:r>
            <a:r>
              <a:rPr lang="en-US" altLang="x-none" sz="3200" b="1">
                <a:solidFill>
                  <a:srgbClr val="FFD579"/>
                </a:solidFill>
                <a:latin typeface="Century Gothic" charset="0"/>
                <a:ea typeface="Century Gothic" charset="0"/>
                <a:cs typeface="Century Gothic" charset="0"/>
                <a:sym typeface="Century Gothic" charset="0"/>
              </a:rPr>
              <a:t>washing </a:t>
            </a:r>
            <a:r>
              <a:rPr lang="en-US" altLang="x-none" sz="3200" b="1">
                <a:latin typeface="Century Gothic" charset="0"/>
                <a:ea typeface="Century Gothic" charset="0"/>
                <a:cs typeface="Century Gothic" charset="0"/>
                <a:sym typeface="Century Gothic" charset="0"/>
              </a:rPr>
              <a:t>of the new birth in the Holy Spirit, as St. Paul says in Titus, Chapter 3:</a:t>
            </a:r>
            <a:br>
              <a:rPr lang="en-US" altLang="x-none" sz="3200" b="1">
                <a:latin typeface="Century Gothic" charset="0"/>
                <a:ea typeface="Century Gothic" charset="0"/>
                <a:cs typeface="Century Gothic" charset="0"/>
                <a:sym typeface="Century Gothic" charset="0"/>
              </a:rPr>
            </a:br>
            <a:r>
              <a:rPr lang="en-US" altLang="x-none" sz="3200" b="1">
                <a:latin typeface="Century Gothic" charset="0"/>
                <a:ea typeface="Century Gothic" charset="0"/>
                <a:cs typeface="Century Gothic" charset="0"/>
                <a:sym typeface="Century Gothic" charset="0"/>
              </a:rPr>
              <a:t>	He saved us through the </a:t>
            </a:r>
            <a:r>
              <a:rPr lang="en-US" altLang="x-none" sz="3200" b="1">
                <a:solidFill>
                  <a:srgbClr val="FFD579"/>
                </a:solidFill>
                <a:latin typeface="Century Gothic" charset="0"/>
                <a:ea typeface="Century Gothic" charset="0"/>
                <a:cs typeface="Century Gothic" charset="0"/>
                <a:sym typeface="Century Gothic" charset="0"/>
              </a:rPr>
              <a:t>washing </a:t>
            </a:r>
            <a:r>
              <a:rPr lang="en-US" altLang="x-none" sz="3200" b="1">
                <a:latin typeface="Century Gothic" charset="0"/>
                <a:ea typeface="Century Gothic" charset="0"/>
                <a:cs typeface="Century Gothic" charset="0"/>
                <a:sym typeface="Century Gothic" charset="0"/>
              </a:rPr>
              <a:t>of rebirth and the renewal by the Holy Spirit, whom He poured out on us generously through Jesus Christ our Savior, so that, having been justified by His grace, we might become heirs having the hope of eternal life.  This is a trustworthy saying.”  (Titus 3:5-8)</a:t>
            </a:r>
          </a:p>
        </p:txBody>
      </p:sp>
    </p:spTree>
  </p:cSld>
  <p:clrMapOvr>
    <a:masterClrMapping/>
  </p:clrMapOvr>
  <p:transition spd="med"/>
</p:sld>
</file>

<file path=ppt/theme/theme1.xml><?xml version="1.0" encoding="utf-8"?>
<a:theme xmlns:a="http://schemas.openxmlformats.org/drawingml/2006/main" name="Gradient">
  <a:themeElements>
    <a:clrScheme name="">
      <a:dk1>
        <a:srgbClr val="53585F"/>
      </a:dk1>
      <a:lt1>
        <a:srgbClr val="FFFFFF"/>
      </a:lt1>
      <a:dk2>
        <a:srgbClr val="FF0000"/>
      </a:dk2>
      <a:lt2>
        <a:srgbClr val="DCDEE0"/>
      </a:lt2>
      <a:accent1>
        <a:srgbClr val="0065C1"/>
      </a:accent1>
      <a:accent2>
        <a:srgbClr val="189B1A"/>
      </a:accent2>
      <a:accent3>
        <a:srgbClr val="FFAAAA"/>
      </a:accent3>
      <a:accent4>
        <a:srgbClr val="DADADA"/>
      </a:accent4>
      <a:accent5>
        <a:srgbClr val="AAB8DD"/>
      </a:accent5>
      <a:accent6>
        <a:srgbClr val="158C16"/>
      </a:accent6>
      <a:hlink>
        <a:srgbClr val="0000FF"/>
      </a:hlink>
      <a:folHlink>
        <a:srgbClr val="FF00FF"/>
      </a:folHlink>
    </a:clrScheme>
    <a:fontScheme name="Gradient">
      <a:majorFont>
        <a:latin typeface="Helvetica Light"/>
        <a:ea typeface="Helvetica Light"/>
        <a:cs typeface="Helvetica Light"/>
      </a:majorFont>
      <a:minorFont>
        <a:latin typeface="Helvetica Light"/>
        <a:ea typeface="Helvetica Light"/>
        <a:cs typeface="Helvetica Light"/>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gradFill rotWithShape="0">
          <a:gsLst>
            <a:gs pos="0">
              <a:srgbClr val="0066C1"/>
            </a:gs>
            <a:gs pos="100000">
              <a:srgbClr val="094593"/>
            </a:gs>
          </a:gsLst>
          <a:lin ang="5400000"/>
        </a:gradFill>
        <a:ln w="25400" cap="flat" cmpd="sng" algn="ctr">
          <a:solidFill>
            <a:srgbClr val="FFFFFF"/>
          </a:solidFill>
          <a:prstDash val="solid"/>
          <a:miter lim="0"/>
          <a:headEnd type="none" w="med" len="med"/>
          <a:tailEnd type="none" w="med" len="med"/>
        </a:ln>
        <a:effectLst>
          <a:outerShdw blurRad="76200" algn="ctr" rotWithShape="0">
            <a:srgbClr val="000000">
              <a:alpha val="79999"/>
            </a:srgbClr>
          </a:outerShdw>
        </a:effectLst>
      </a:spPr>
      <a:bodyPr vert="horz" wrap="square" lIns="50800" tIns="50800" rIns="50800" bIns="50800" numCol="1" anchor="ctr" anchorCtr="0" compatLnSpc="1">
        <a:prstTxWarp prst="textNoShape">
          <a:avLst/>
        </a:prstTxWarp>
        <a:spAutoFit/>
      </a:bodyPr>
      <a:lstStyle>
        <a:defPPr marL="0" marR="0" indent="0" algn="ctr" defTabSz="584200" rtl="0" eaLnBrk="1" fontAlgn="base" latinLnBrk="0" hangingPunct="0">
          <a:lnSpc>
            <a:spcPct val="100000"/>
          </a:lnSpc>
          <a:spcBef>
            <a:spcPct val="0"/>
          </a:spcBef>
          <a:spcAft>
            <a:spcPct val="0"/>
          </a:spcAft>
          <a:buClrTx/>
          <a:buSzTx/>
          <a:buFontTx/>
          <a:buNone/>
          <a:tabLst/>
          <a:defRPr kumimoji="0" lang="en-AU" sz="3800" b="0" i="0" u="none" strike="noStrike" cap="none" normalizeH="0" baseline="0">
            <a:ln>
              <a:noFill/>
            </a:ln>
            <a:solidFill>
              <a:srgbClr val="FFFFFF"/>
            </a:solidFill>
            <a:effectLst/>
            <a:latin typeface="Helvetica Light" pitchFamily="4" charset="0"/>
            <a:ea typeface="Helvetica Light" pitchFamily="4" charset="0"/>
            <a:cs typeface="Helvetica Light" pitchFamily="4" charset="0"/>
            <a:sym typeface="Helvetica Light" pitchFamily="4" charset="0"/>
          </a:defRPr>
        </a:defPPr>
      </a:lstStyle>
    </a:spDef>
    <a:lnDef>
      <a:spPr bwMode="auto">
        <a:xfrm>
          <a:off x="0" y="0"/>
          <a:ext cx="1" cy="1"/>
        </a:xfrm>
        <a:custGeom>
          <a:avLst/>
          <a:gdLst/>
          <a:ahLst/>
          <a:cxnLst/>
          <a:rect l="0" t="0" r="0" b="0"/>
          <a:pathLst/>
        </a:custGeom>
        <a:gradFill rotWithShape="0">
          <a:gsLst>
            <a:gs pos="0">
              <a:srgbClr val="0066C1"/>
            </a:gs>
            <a:gs pos="100000">
              <a:srgbClr val="094593"/>
            </a:gs>
          </a:gsLst>
          <a:lin ang="5400000"/>
        </a:gradFill>
        <a:ln w="25400" cap="flat" cmpd="sng" algn="ctr">
          <a:solidFill>
            <a:srgbClr val="FFFFFF"/>
          </a:solidFill>
          <a:prstDash val="solid"/>
          <a:miter lim="0"/>
          <a:headEnd type="none" w="med" len="med"/>
          <a:tailEnd type="none" w="med" len="med"/>
        </a:ln>
        <a:effectLst>
          <a:outerShdw blurRad="76200" algn="ctr" rotWithShape="0">
            <a:srgbClr val="000000">
              <a:alpha val="79999"/>
            </a:srgbClr>
          </a:outerShdw>
        </a:effectLst>
      </a:spPr>
      <a:bodyPr vert="horz" wrap="square" lIns="50800" tIns="50800" rIns="50800" bIns="50800" numCol="1" anchor="ctr" anchorCtr="0" compatLnSpc="1">
        <a:prstTxWarp prst="textNoShape">
          <a:avLst/>
        </a:prstTxWarp>
        <a:spAutoFit/>
      </a:bodyPr>
      <a:lstStyle>
        <a:defPPr marL="0" marR="0" indent="0" algn="ctr" defTabSz="584200" rtl="0" eaLnBrk="1" fontAlgn="base" latinLnBrk="0" hangingPunct="0">
          <a:lnSpc>
            <a:spcPct val="100000"/>
          </a:lnSpc>
          <a:spcBef>
            <a:spcPct val="0"/>
          </a:spcBef>
          <a:spcAft>
            <a:spcPct val="0"/>
          </a:spcAft>
          <a:buClrTx/>
          <a:buSzTx/>
          <a:buFontTx/>
          <a:buNone/>
          <a:tabLst/>
          <a:defRPr kumimoji="0" lang="en-AU" sz="3800" b="0" i="0" u="none" strike="noStrike" cap="none" normalizeH="0" baseline="0">
            <a:ln>
              <a:noFill/>
            </a:ln>
            <a:solidFill>
              <a:srgbClr val="FFFFFF"/>
            </a:solidFill>
            <a:effectLst/>
            <a:latin typeface="Helvetica Light" pitchFamily="4" charset="0"/>
            <a:ea typeface="Helvetica Light" pitchFamily="4" charset="0"/>
            <a:cs typeface="Helvetica Light" pitchFamily="4" charset="0"/>
            <a:sym typeface="Helvetica Light" pitchFamily="4" charset="0"/>
          </a:defRPr>
        </a:defPPr>
      </a:lstStyle>
    </a:lnDef>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53585F"/>
      </a:dk2>
      <a:lt2>
        <a:srgbClr val="DCDEE0"/>
      </a:lt2>
      <a:accent1>
        <a:srgbClr val="0065C1"/>
      </a:accent1>
      <a:accent2>
        <a:srgbClr val="189B1A"/>
      </a:accent2>
      <a:accent3>
        <a:srgbClr val="FFFFFF"/>
      </a:accent3>
      <a:accent4>
        <a:srgbClr val="000000"/>
      </a:accent4>
      <a:accent5>
        <a:srgbClr val="AAB8DD"/>
      </a:accent5>
      <a:accent6>
        <a:srgbClr val="158C16"/>
      </a:accent6>
      <a:hlink>
        <a:srgbClr val="0000FF"/>
      </a:hlink>
      <a:folHlink>
        <a:srgbClr val="FF00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41</TotalTime>
  <Words>252</Words>
  <Application>Microsoft Macintosh PowerPoint</Application>
  <PresentationFormat>Custom</PresentationFormat>
  <Paragraphs>25</Paragraphs>
  <Slides>16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16</vt:i4>
      </vt:variant>
    </vt:vector>
  </HeadingPairs>
  <TitlesOfParts>
    <vt:vector size="21" baseType="lpstr">
      <vt:lpstr>Century Gothic</vt:lpstr>
      <vt:lpstr>Helvetica Light</vt:lpstr>
      <vt:lpstr>Helvetica Neue</vt:lpstr>
      <vt:lpstr>Times</vt:lpstr>
      <vt:lpstr>Gradient</vt:lpstr>
      <vt:lpstr>First WHAT IS BAPTISM? Baptism is not just plain water, but it is the water included in God’s command and combined with God’s word. What is that word of God?  Christ our Lord says in the last chapter of Matthew: “Therefore go and make disciples of all nations, baptizing them in the name of the Father and of the Son and of the Holy Spirit.”  (Matthew 28:19)</vt:lpstr>
      <vt:lpstr>First WHAT IS BAPTISM? _______ is not just plain ______, but it is the ______ included in God’s __________ and combined with God’s _____. What is that word of God?  Christ our Lord says in the last chapter of ________: “Therefore ___ and make ________ of all _______, baptizing them in the ______ of the _____ and of the ____ and of the ___  _____.”  (_________ 28:19)</vt:lpstr>
      <vt:lpstr>First WHAT IS BAPTISM? _______ is not just _____  _____, but it is the _______ included in _____  __________ and __________ with _____  _____. What is that word of God?  _____ our ____ says in the last ________ of ________: “_________ ___ and _____  ________ of all _______, _________ them in the ______ of the _____ and of the ____ and of the ___  _____.”  (_________ 28:19)</vt:lpstr>
      <vt:lpstr>PowerPoint Presentation</vt:lpstr>
      <vt:lpstr>PowerPoint Presentation</vt:lpstr>
      <vt:lpstr>PowerPoint Presentation</vt:lpstr>
      <vt:lpstr>PowerPoint Presentation</vt:lpstr>
      <vt:lpstr>PowerPoint Presentation</vt:lpstr>
      <vt:lpstr>Third HOW CAN WATER DO SUCH GREAT THINGS? Certainly not just water, but the word of God in and with the water does these things, along with the faith which trusts this word of God in the water.  For without God’s word the water is plain water and no baptism.  But with the word of God it is a baptism, that is a life-giving water, rich in grace, and a washing of the new birth in the Holy Spirit, as St. Paul says in Titus, Chapter 3:  He saved us through the washing of rebirth and the renewal by the Holy Spirit, whom He poured out on us generously through Jesus Christ our Savior, so that, having been justified by His grace, we might become heirs having the hope of eternal life.  This is a trustworthy saying.”  (Titus 3:5-8)</vt:lpstr>
      <vt:lpstr>Third HOW CAN WATER DO SUCH GREAT THINGS? Certainly not just ______, but the _____ of God in and with the _____ does these things, along with the ____ which trusts this _____ of God in the _____.  For without God’s _____ the ______ is plain ______ and no _______.  But with the _____ of God it is a _________, that is a life-giving _____, rich in ______, and a ________ of the new _____ in the Holy Spirit, as St. Paul says in Titus, Chapter 3:  He saved us through the _______ of rebirth and the ________ by the Holy Spirit, whom He _______ out on us generously through _____  _____ our ______, so that, having been justified by His ______, we might become ____ having the hope of eternal ____.  This is a trustworthy saying.”  (Titus 3:5-8)</vt:lpstr>
      <vt:lpstr>Third HOW CAN WATER DO SUCH GREAT THINGS? _________ not just ______, but the _____ of ____ in and with the _____ does these things, along with the ____ which _____ this ____ of ____ in the _____.  For without _____  _____ the ______ is ______  ______ and no _______.  But with the _____ of ____ it is a _________, that is a ___-_____ _____, _____ in ______, and a _______ of the ____ _____ in the ____  ____, as St. ____ says in ____, Chapter 3:  He ______ us through the _______ of ______ and the ________ by the ____  _____, whom He _______ out on us __________ through _____  _____ our ______, so that, having been _______ by His ______, we might become ____ having the _____ of _______  ____.  This is a __________ saying.”  (____ 3:5-8)</vt:lpstr>
      <vt:lpstr>PowerPoint Presentation</vt:lpstr>
      <vt:lpstr>Fourth WHAT DOES SUCH BAPTIZING WITH WATER INDICATE? It indicates that the Old Adam in us should by daily contrition and repentance be drowned and die with all sin and evil desires, and that a new man should daily emerge and arise   to live before God in righteousness and purity forever. Where is this written?  St. Paul writes in Romans chapter 6:   “We were therefore buried with Him through baptism into death in order that, just as Christ was raised from the dead through the glory of the Father, we too may live a new life.”  (Romans 6:4)</vt:lpstr>
      <vt:lpstr>Fourth WHAT DOES SUCH BAPTIZING WITH WATER INDICATE? It indicates that the Old ______ in us should by daily ________ and ___________ be drowned and ___ with all ___ and evil _______, and that a new ____ should _____ emerge and _____  to live before ____ in righteousness and _____ forever. Where is this written?  St. Paul writes in Romans chapter 6:    “We were therefore ______ with Him through ________ into ______ in order that, just as _____ was raised from the ______ through the glory of the ______, we too may live a new ___.”  (Romans 6:4)</vt:lpstr>
      <vt:lpstr>Fourth WHAT DOES SUCH BAPTIZING WITH WATER INDICATE? It _________ that the ____ _____ in us should by _____ ________ and ___________ be _________ and ___ with all ___ and ____ _______, and that a  ___  ____ should _____  _______ and _____   to ___ before ____ in _____________ and _____ forever. Where is this written?  St. ____ writes in ________ chapter 6:      “We were therefore ______ with ____ through ________ into ______ in order that, just as _____ was ______ from the ______ through the _____ of the ______, we too may ___ a ____  ___.”  (_______ 6:4)</vt:lpstr>
      <vt:lpstr>PowerPoint Presentation</vt:lpstr>
    </vt:vector>
  </TitlesOfParts>
  <LinksUpToDate>false</LinksUpToDate>
  <SharedDoc>false</SharedDoc>
  <HyperlinksChanged>false</HyperlinksChanged>
  <AppVersion>15.0032</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First WHAT IS BAPTISM? Baptism is not just plain water, but it is the water included in God’s command and combined with God’s word. What is that word of God?  Christ our Lord says in the last chapter of Matthew: “Therefore go and make disciples of all nations, baptizing them in the name of the Father and of the Son and of the Holy Spirit.”  (Matthew 28:19)</dc:title>
  <cp:lastModifiedBy>Daniel Ramsey</cp:lastModifiedBy>
  <cp:revision>10</cp:revision>
  <dcterms:modified xsi:type="dcterms:W3CDTF">2024-01-17T23:56:36Z</dcterms:modified>
</cp:coreProperties>
</file>