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–Johnny Appleseed</a:t>
            </a:r>
          </a:p>
        </p:txBody>
      </p:sp>
      <p:sp>
        <p:nvSpPr>
          <p:cNvPr id="94" name="Shape 94"/>
          <p:cNvSpPr/>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“Type a quote here.”</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Shape 39"/>
          <p:cNvSpPr/>
          <p:nvPr>
            <p:ph type="title"/>
          </p:nvPr>
        </p:nvSpPr>
        <p:spPr>
          <a:xfrm>
            <a:off x="952500" y="762000"/>
            <a:ext cx="5334000" cy="40005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4">
                <a:hueOff val="-193819"/>
                <a:satOff val="-4458"/>
                <a:lumOff val="-21157"/>
              </a:schemeClr>
            </a:gs>
            <a:gs pos="100000">
              <a:schemeClr val="accent4">
                <a:hueOff val="-241732"/>
                <a:satOff val="29417"/>
                <a:lumOff val="20730"/>
              </a:schemeClr>
            </a:gs>
          </a:gsLst>
          <a:lin ang="5400000" scaled="0"/>
        </a:gradFill>
      </p:bgPr>
    </p:bg>
    <p:spTree>
      <p:nvGrpSpPr>
        <p:cNvPr id="1" name=""/>
        <p:cNvGrpSpPr/>
        <p:nvPr/>
      </p:nvGrpSpPr>
      <p:grpSpPr>
        <a:xfrm>
          <a:off x="0" y="0"/>
          <a:ext cx="0" cy="0"/>
          <a:chOff x="0" y="0"/>
          <a:chExt cx="0" cy="0"/>
        </a:xfrm>
      </p:grpSpPr>
      <p:sp>
        <p:nvSpPr>
          <p:cNvPr id="119" name="Shape 119"/>
          <p:cNvSpPr/>
          <p:nvPr>
            <p:ph type="ctrTitle"/>
          </p:nvPr>
        </p:nvSpPr>
        <p:spPr>
          <a:xfrm>
            <a:off x="152400" y="203200"/>
            <a:ext cx="12656344" cy="9574312"/>
          </a:xfrm>
          <a:prstGeom prst="rect">
            <a:avLst/>
          </a:prstGeom>
        </p:spPr>
        <p:txBody>
          <a:bodyPr anchor="t"/>
          <a:lstStyle/>
          <a:p>
            <a:pPr algn="l" defTabSz="324611">
              <a:spcBef>
                <a:spcPts val="800"/>
              </a:spcBef>
              <a:defRPr b="1" sz="2840">
                <a:solidFill>
                  <a:srgbClr val="FFFB00"/>
                </a:solidFill>
                <a:latin typeface="Century Gothic"/>
                <a:ea typeface="Century Gothic"/>
                <a:cs typeface="Century Gothic"/>
                <a:sym typeface="Century Gothic"/>
              </a:defRPr>
            </a:pPr>
            <a:r>
              <a:t>What is the Sacrament of the Altar?</a:t>
            </a:r>
            <a:endParaRPr>
              <a:solidFill>
                <a:srgbClr val="000000"/>
              </a:solidFill>
            </a:endParaRPr>
          </a:p>
          <a:p>
            <a:pPr indent="366927" algn="l" defTabSz="324611">
              <a:lnSpc>
                <a:spcPct val="130000"/>
              </a:lnSpc>
              <a:spcBef>
                <a:spcPts val="800"/>
              </a:spcBef>
              <a:defRPr b="1" sz="2840">
                <a:latin typeface="Century Gothic"/>
                <a:ea typeface="Century Gothic"/>
                <a:cs typeface="Century Gothic"/>
                <a:sym typeface="Century Gothic"/>
              </a:defRPr>
            </a:pPr>
            <a:r>
              <a:t>It is the true body and blood of our Lord Jesus Christ under the bread and wine, instituted by Christ Himself for us Christians to eat and to drink.</a:t>
            </a:r>
          </a:p>
          <a:p>
            <a:pPr indent="412012" algn="l" defTabSz="324611">
              <a:lnSpc>
                <a:spcPct val="130000"/>
              </a:lnSpc>
              <a:spcBef>
                <a:spcPts val="800"/>
              </a:spcBef>
              <a:defRPr b="1" sz="2840">
                <a:latin typeface="Century Gothic"/>
                <a:ea typeface="Century Gothic"/>
                <a:cs typeface="Century Gothic"/>
                <a:sym typeface="Century Gothic"/>
              </a:defRPr>
            </a:pPr>
            <a:r>
              <a:rPr i="1">
                <a:solidFill>
                  <a:srgbClr val="FFFB00"/>
                </a:solidFill>
              </a:rPr>
              <a:t>What is that word of God?</a:t>
            </a:r>
            <a:r>
              <a:t> </a:t>
            </a: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The Holy Evangelists Mathew, Mark, Luke, and St. Paul write: </a:t>
            </a:r>
            <a:endParaRPr>
              <a:solidFill>
                <a:srgbClr val="FFFFFF"/>
              </a:solidFill>
            </a:endParaRP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Our Lord Jesus Christ, on the night when He was betrayed, took bread, and when He given thanks, He broke it and give it to His disciples and said: “Take, eat; this is My body, which is given for you.  This do in remembrance of Me.”</a:t>
            </a:r>
            <a:endParaRPr>
              <a:solidFill>
                <a:srgbClr val="FFFFFF"/>
              </a:solidFill>
            </a:endParaRP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In the same way also He took the cup after supper, and when He had given thanks, He gave it to them, saying, "Drink of it, all of you; this cup is the new testament in My blood, which is given for you for the forgiveness of sins.  This do, as often as you drink it, in remembrance of Me.”</a:t>
            </a:r>
            <a:endParaRPr>
              <a:solidFill>
                <a:srgbClr val="FFFFFF"/>
              </a:solidFill>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2">
                <a:hueOff val="-964648"/>
                <a:satOff val="11292"/>
                <a:lumOff val="-21264"/>
              </a:schemeClr>
            </a:gs>
            <a:gs pos="100000">
              <a:schemeClr val="accent2">
                <a:hueOff val="-1342298"/>
                <a:satOff val="-4651"/>
                <a:lumOff val="19617"/>
              </a:schemeClr>
            </a:gs>
          </a:gsLst>
          <a:lin ang="5400000" scaled="0"/>
        </a:gradFill>
      </p:bgPr>
    </p:bg>
    <p:spTree>
      <p:nvGrpSpPr>
        <p:cNvPr id="1" name=""/>
        <p:cNvGrpSpPr/>
        <p:nvPr/>
      </p:nvGrpSpPr>
      <p:grpSpPr>
        <a:xfrm>
          <a:off x="0" y="0"/>
          <a:ext cx="0" cy="0"/>
          <a:chOff x="0" y="0"/>
          <a:chExt cx="0" cy="0"/>
        </a:xfrm>
      </p:grpSpPr>
      <p:sp>
        <p:nvSpPr>
          <p:cNvPr id="137" name="Shape 137"/>
          <p:cNvSpPr/>
          <p:nvPr>
            <p:ph type="ctrTitle"/>
          </p:nvPr>
        </p:nvSpPr>
        <p:spPr>
          <a:xfrm>
            <a:off x="152400" y="203200"/>
            <a:ext cx="12656344" cy="9574312"/>
          </a:xfrm>
          <a:prstGeom prst="rect">
            <a:avLst/>
          </a:prstGeom>
        </p:spPr>
        <p:txBody>
          <a:bodyPr anchor="t"/>
          <a:lstStyle/>
          <a:p>
            <a:pPr algn="l" defTabSz="457200">
              <a:spcBef>
                <a:spcPts val="1200"/>
              </a:spcBef>
              <a:defRPr b="1" sz="3500">
                <a:solidFill>
                  <a:srgbClr val="FFFB00"/>
                </a:solidFill>
                <a:latin typeface="Century Gothic"/>
                <a:ea typeface="Century Gothic"/>
                <a:cs typeface="Century Gothic"/>
                <a:sym typeface="Century Gothic"/>
              </a:defRPr>
            </a:pPr>
            <a:r>
              <a:t>How can bodily eating and drinking do such great things?</a:t>
            </a:r>
          </a:p>
          <a:p>
            <a:pPr indent="516799" algn="l" defTabSz="457200">
              <a:lnSpc>
                <a:spcPct val="130000"/>
              </a:lnSpc>
              <a:spcBef>
                <a:spcPts val="1200"/>
              </a:spcBef>
              <a:defRPr b="1" sz="3800">
                <a:latin typeface="Century Gothic"/>
                <a:ea typeface="Century Gothic"/>
                <a:cs typeface="Century Gothic"/>
                <a:sym typeface="Century Gothic"/>
              </a:defRPr>
            </a:pPr>
            <a:r>
              <a:t>Certainly not just just ______ and drinking do these things, but the words written here: “_______ and shed for you for the __________ of sins."  These words along with the _____ </a:t>
            </a:r>
            <a:r>
              <a:rPr b="0"/>
              <a:t>[physical] </a:t>
            </a:r>
            <a:r>
              <a:t>_______ and drinking, are the main thing in the __________.  Whoever ________ these words has exactly what they say: “__________ of sins."</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2">
                <a:hueOff val="-964648"/>
                <a:satOff val="11292"/>
                <a:lumOff val="-21264"/>
              </a:schemeClr>
            </a:gs>
            <a:gs pos="100000">
              <a:schemeClr val="accent2">
                <a:hueOff val="-1342298"/>
                <a:satOff val="-4651"/>
                <a:lumOff val="19617"/>
              </a:schemeClr>
            </a:gs>
          </a:gsLst>
          <a:lin ang="5400000" scaled="0"/>
        </a:gradFill>
      </p:bgPr>
    </p:bg>
    <p:spTree>
      <p:nvGrpSpPr>
        <p:cNvPr id="1" name=""/>
        <p:cNvGrpSpPr/>
        <p:nvPr/>
      </p:nvGrpSpPr>
      <p:grpSpPr>
        <a:xfrm>
          <a:off x="0" y="0"/>
          <a:ext cx="0" cy="0"/>
          <a:chOff x="0" y="0"/>
          <a:chExt cx="0" cy="0"/>
        </a:xfrm>
      </p:grpSpPr>
      <p:sp>
        <p:nvSpPr>
          <p:cNvPr id="139" name="Shape 139"/>
          <p:cNvSpPr/>
          <p:nvPr>
            <p:ph type="ctrTitle"/>
          </p:nvPr>
        </p:nvSpPr>
        <p:spPr>
          <a:xfrm>
            <a:off x="152400" y="203200"/>
            <a:ext cx="12656344" cy="9574312"/>
          </a:xfrm>
          <a:prstGeom prst="rect">
            <a:avLst/>
          </a:prstGeom>
        </p:spPr>
        <p:txBody>
          <a:bodyPr anchor="t"/>
          <a:lstStyle/>
          <a:p>
            <a:pPr algn="l" defTabSz="457200">
              <a:spcBef>
                <a:spcPts val="1200"/>
              </a:spcBef>
              <a:defRPr b="1" sz="3500">
                <a:solidFill>
                  <a:srgbClr val="FFFB00"/>
                </a:solidFill>
                <a:latin typeface="Century Gothic"/>
                <a:ea typeface="Century Gothic"/>
                <a:cs typeface="Century Gothic"/>
                <a:sym typeface="Century Gothic"/>
              </a:defRPr>
            </a:pPr>
            <a:r>
              <a:t>How can bodily eating and drinking do such great things?</a:t>
            </a:r>
          </a:p>
          <a:p>
            <a:pPr indent="516799" algn="l" defTabSz="457200">
              <a:lnSpc>
                <a:spcPct val="130000"/>
              </a:lnSpc>
              <a:spcBef>
                <a:spcPts val="1200"/>
              </a:spcBef>
              <a:defRPr b="1" sz="3800">
                <a:latin typeface="Century Gothic"/>
                <a:ea typeface="Century Gothic"/>
                <a:cs typeface="Century Gothic"/>
                <a:sym typeface="Century Gothic"/>
              </a:defRPr>
            </a:pPr>
            <a:r>
              <a:t>Certainly not just just ______ and _________ do these things, but the ______ written here: “_______ and _____ for you for the __________ of ____.”  These words along with the _____ _______ and _______, are the main thing in the __________.  Whoever ________ these words has exactly what they say: “__________ of ______.”</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2">
                <a:hueOff val="-964648"/>
                <a:satOff val="11292"/>
                <a:lumOff val="-21264"/>
              </a:schemeClr>
            </a:gs>
            <a:gs pos="100000">
              <a:schemeClr val="accent2">
                <a:hueOff val="-1342298"/>
                <a:satOff val="-4651"/>
                <a:lumOff val="19617"/>
              </a:schemeClr>
            </a:gs>
          </a:gsLst>
          <a:lin ang="5400000" scaled="0"/>
        </a:gradFill>
      </p:bgPr>
    </p:bg>
    <p:spTree>
      <p:nvGrpSpPr>
        <p:cNvPr id="1" name=""/>
        <p:cNvGrpSpPr/>
        <p:nvPr/>
      </p:nvGrpSpPr>
      <p:grpSpPr>
        <a:xfrm>
          <a:off x="0" y="0"/>
          <a:ext cx="0" cy="0"/>
          <a:chOff x="0" y="0"/>
          <a:chExt cx="0" cy="0"/>
        </a:xfrm>
      </p:grpSpPr>
      <p:sp>
        <p:nvSpPr>
          <p:cNvPr id="141" name="Shape 141"/>
          <p:cNvSpPr/>
          <p:nvPr/>
        </p:nvSpPr>
        <p:spPr>
          <a:xfrm>
            <a:off x="4151929" y="1803400"/>
            <a:ext cx="4644066"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8670" algn="l" defTabSz="457200">
              <a:lnSpc>
                <a:spcPct val="130000"/>
              </a:lnSpc>
              <a:spcBef>
                <a:spcPts val="1200"/>
              </a:spcBef>
              <a:defRPr b="1" i="1" sz="5400">
                <a:latin typeface="Century Gothic"/>
                <a:ea typeface="Century Gothic"/>
                <a:cs typeface="Century Gothic"/>
                <a:sym typeface="Century Gothic"/>
              </a:defRPr>
            </a:lvl1pPr>
          </a:lstStyle>
          <a:p>
            <a:pPr/>
            <a:r>
              <a:t>from memory</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rgbClr val="011993"/>
            </a:gs>
            <a:gs pos="100000">
              <a:schemeClr val="accent1">
                <a:hueOff val="-137334"/>
                <a:satOff val="-2150"/>
                <a:lumOff val="15684"/>
              </a:schemeClr>
            </a:gs>
          </a:gsLst>
          <a:lin ang="5400000" scaled="0"/>
        </a:gradFill>
      </p:bgPr>
    </p:bg>
    <p:spTree>
      <p:nvGrpSpPr>
        <p:cNvPr id="1" name=""/>
        <p:cNvGrpSpPr/>
        <p:nvPr/>
      </p:nvGrpSpPr>
      <p:grpSpPr>
        <a:xfrm>
          <a:off x="0" y="0"/>
          <a:ext cx="0" cy="0"/>
          <a:chOff x="0" y="0"/>
          <a:chExt cx="0" cy="0"/>
        </a:xfrm>
      </p:grpSpPr>
      <p:sp>
        <p:nvSpPr>
          <p:cNvPr id="143" name="Shape 143"/>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Who receives this Sacrament worthily?</a:t>
            </a:r>
            <a:endParaRPr>
              <a:solidFill>
                <a:srgbClr val="000000"/>
              </a:solidFill>
            </a:endParaRPr>
          </a:p>
          <a:p>
            <a:pPr indent="516799" algn="l" defTabSz="457200">
              <a:lnSpc>
                <a:spcPct val="130000"/>
              </a:lnSpc>
              <a:spcBef>
                <a:spcPts val="1200"/>
              </a:spcBef>
              <a:defRPr b="1" sz="3900">
                <a:latin typeface="Century Gothic"/>
                <a:ea typeface="Century Gothic"/>
                <a:cs typeface="Century Gothic"/>
                <a:sym typeface="Century Gothic"/>
              </a:defRPr>
            </a:pPr>
            <a:r>
              <a:t>Fasting and bodily </a:t>
            </a:r>
            <a:r>
              <a:rPr b="0"/>
              <a:t>[physical] </a:t>
            </a:r>
            <a:r>
              <a:t>preparation are certainly fine outward training.  But that person is truly worthy and well prepared who has faith in these words: “Given and shed for you for the forgiveness of sins.”</a:t>
            </a:r>
          </a:p>
          <a:p>
            <a:pPr indent="516799" algn="l" defTabSz="457200">
              <a:lnSpc>
                <a:spcPct val="130000"/>
              </a:lnSpc>
              <a:spcBef>
                <a:spcPts val="1200"/>
              </a:spcBef>
              <a:defRPr b="1" sz="3900">
                <a:latin typeface="Century Gothic"/>
                <a:ea typeface="Century Gothic"/>
                <a:cs typeface="Century Gothic"/>
                <a:sym typeface="Century Gothic"/>
              </a:defRPr>
            </a:pPr>
            <a:r>
              <a:t>But anyone who does not believe these words or doubts them is unworthy and unprepared, for the words "for you" require all hearts to believe.</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rgbClr val="011993"/>
            </a:gs>
            <a:gs pos="100000">
              <a:schemeClr val="accent1">
                <a:hueOff val="-137334"/>
                <a:satOff val="-2150"/>
                <a:lumOff val="15684"/>
              </a:schemeClr>
            </a:gs>
          </a:gsLst>
          <a:lin ang="5400000" scaled="0"/>
        </a:gradFill>
      </p:bgPr>
    </p:bg>
    <p:spTree>
      <p:nvGrpSpPr>
        <p:cNvPr id="1" name=""/>
        <p:cNvGrpSpPr/>
        <p:nvPr/>
      </p:nvGrpSpPr>
      <p:grpSpPr>
        <a:xfrm>
          <a:off x="0" y="0"/>
          <a:ext cx="0" cy="0"/>
          <a:chOff x="0" y="0"/>
          <a:chExt cx="0" cy="0"/>
        </a:xfrm>
      </p:grpSpPr>
      <p:sp>
        <p:nvSpPr>
          <p:cNvPr id="145" name="Shape 145"/>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Who receives this Sacrament worthily?</a:t>
            </a:r>
            <a:endParaRPr>
              <a:solidFill>
                <a:srgbClr val="000000"/>
              </a:solidFill>
            </a:endParaRPr>
          </a:p>
          <a:p>
            <a:pPr indent="516799" algn="l" defTabSz="457200">
              <a:lnSpc>
                <a:spcPct val="130000"/>
              </a:lnSpc>
              <a:spcBef>
                <a:spcPts val="1200"/>
              </a:spcBef>
              <a:defRPr b="1" sz="3900">
                <a:latin typeface="Century Gothic"/>
                <a:ea typeface="Century Gothic"/>
                <a:cs typeface="Century Gothic"/>
                <a:sym typeface="Century Gothic"/>
              </a:defRPr>
            </a:pPr>
            <a:r>
              <a:t>________ and bodily ___________ are certainly fine outward ________.  But that person is truly ______ and well prepared who has ______ in these words: “______ and shed for you for the ___________ of sins.”</a:t>
            </a:r>
          </a:p>
          <a:p>
            <a:pPr indent="516799" algn="l" defTabSz="457200">
              <a:lnSpc>
                <a:spcPct val="130000"/>
              </a:lnSpc>
              <a:spcBef>
                <a:spcPts val="1200"/>
              </a:spcBef>
              <a:defRPr b="1" sz="3900">
                <a:latin typeface="Century Gothic"/>
                <a:ea typeface="Century Gothic"/>
                <a:cs typeface="Century Gothic"/>
                <a:sym typeface="Century Gothic"/>
              </a:defRPr>
            </a:pPr>
            <a:r>
              <a:t>But anyone who does not ________ these words or doubts them is un________ and un___________, for the words “____  ____” require all hearts to _______.</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rgbClr val="011993"/>
            </a:gs>
            <a:gs pos="100000">
              <a:schemeClr val="accent1">
                <a:hueOff val="-137334"/>
                <a:satOff val="-2150"/>
                <a:lumOff val="15684"/>
              </a:schemeClr>
            </a:gs>
          </a:gsLst>
          <a:lin ang="5400000" scaled="0"/>
        </a:gradFill>
      </p:bgPr>
    </p:bg>
    <p:spTree>
      <p:nvGrpSpPr>
        <p:cNvPr id="1" name=""/>
        <p:cNvGrpSpPr/>
        <p:nvPr/>
      </p:nvGrpSpPr>
      <p:grpSpPr>
        <a:xfrm>
          <a:off x="0" y="0"/>
          <a:ext cx="0" cy="0"/>
          <a:chOff x="0" y="0"/>
          <a:chExt cx="0" cy="0"/>
        </a:xfrm>
      </p:grpSpPr>
      <p:sp>
        <p:nvSpPr>
          <p:cNvPr id="147" name="Shape 147"/>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Who receives this Sacrament worthily?</a:t>
            </a:r>
            <a:endParaRPr>
              <a:solidFill>
                <a:srgbClr val="000000"/>
              </a:solidFill>
            </a:endParaRPr>
          </a:p>
          <a:p>
            <a:pPr indent="516799" algn="l" defTabSz="457200">
              <a:lnSpc>
                <a:spcPct val="130000"/>
              </a:lnSpc>
              <a:spcBef>
                <a:spcPts val="1200"/>
              </a:spcBef>
              <a:defRPr b="1" sz="3900">
                <a:latin typeface="Century Gothic"/>
                <a:ea typeface="Century Gothic"/>
                <a:cs typeface="Century Gothic"/>
                <a:sym typeface="Century Gothic"/>
              </a:defRPr>
            </a:pPr>
            <a:r>
              <a:t>________ and ________  ___________ are certainly fine outward ________.  But that person is truly ______ and well ___________ who has ______ in these words: “______ and _____ for you for the ___________ of sins.”</a:t>
            </a:r>
          </a:p>
          <a:p>
            <a:pPr indent="516799" algn="l" defTabSz="457200">
              <a:lnSpc>
                <a:spcPct val="130000"/>
              </a:lnSpc>
              <a:spcBef>
                <a:spcPts val="1200"/>
              </a:spcBef>
              <a:defRPr b="1" sz="3900">
                <a:latin typeface="Century Gothic"/>
                <a:ea typeface="Century Gothic"/>
                <a:cs typeface="Century Gothic"/>
                <a:sym typeface="Century Gothic"/>
              </a:defRPr>
            </a:pPr>
            <a:r>
              <a:t>But anyone who does not ________ these ______ or doubts them is un________ and un___________, for the words “____  ____” require all ________ to _______.</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rgbClr val="011993"/>
            </a:gs>
            <a:gs pos="100000">
              <a:schemeClr val="accent1">
                <a:hueOff val="-137334"/>
                <a:satOff val="-2150"/>
                <a:lumOff val="15684"/>
              </a:schemeClr>
            </a:gs>
          </a:gsLst>
          <a:lin ang="5400000" scaled="0"/>
        </a:gradFill>
      </p:bgPr>
    </p:bg>
    <p:spTree>
      <p:nvGrpSpPr>
        <p:cNvPr id="1" name=""/>
        <p:cNvGrpSpPr/>
        <p:nvPr/>
      </p:nvGrpSpPr>
      <p:grpSpPr>
        <a:xfrm>
          <a:off x="0" y="0"/>
          <a:ext cx="0" cy="0"/>
          <a:chOff x="0" y="0"/>
          <a:chExt cx="0" cy="0"/>
        </a:xfrm>
      </p:grpSpPr>
      <p:sp>
        <p:nvSpPr>
          <p:cNvPr id="149" name="Shape 149"/>
          <p:cNvSpPr/>
          <p:nvPr/>
        </p:nvSpPr>
        <p:spPr>
          <a:xfrm>
            <a:off x="4151929" y="1803400"/>
            <a:ext cx="4644066"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8670" algn="l" defTabSz="457200">
              <a:lnSpc>
                <a:spcPct val="130000"/>
              </a:lnSpc>
              <a:spcBef>
                <a:spcPts val="1200"/>
              </a:spcBef>
              <a:defRPr b="1" i="1" sz="5400">
                <a:latin typeface="Century Gothic"/>
                <a:ea typeface="Century Gothic"/>
                <a:cs typeface="Century Gothic"/>
                <a:sym typeface="Century Gothic"/>
              </a:defRPr>
            </a:lvl1pPr>
          </a:lstStyle>
          <a:p>
            <a:pPr/>
            <a:r>
              <a:t>from memory</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4">
                <a:hueOff val="-193819"/>
                <a:satOff val="-4458"/>
                <a:lumOff val="-21157"/>
              </a:schemeClr>
            </a:gs>
            <a:gs pos="100000">
              <a:schemeClr val="accent4">
                <a:hueOff val="-241732"/>
                <a:satOff val="29417"/>
                <a:lumOff val="20730"/>
              </a:schemeClr>
            </a:gs>
          </a:gsLst>
          <a:lin ang="5400000" scaled="0"/>
        </a:gradFill>
      </p:bgPr>
    </p:bg>
    <p:spTree>
      <p:nvGrpSpPr>
        <p:cNvPr id="1" name=""/>
        <p:cNvGrpSpPr/>
        <p:nvPr/>
      </p:nvGrpSpPr>
      <p:grpSpPr>
        <a:xfrm>
          <a:off x="0" y="0"/>
          <a:ext cx="0" cy="0"/>
          <a:chOff x="0" y="0"/>
          <a:chExt cx="0" cy="0"/>
        </a:xfrm>
      </p:grpSpPr>
      <p:sp>
        <p:nvSpPr>
          <p:cNvPr id="121" name="Shape 121"/>
          <p:cNvSpPr/>
          <p:nvPr>
            <p:ph type="ctrTitle"/>
          </p:nvPr>
        </p:nvSpPr>
        <p:spPr>
          <a:xfrm>
            <a:off x="152400" y="203200"/>
            <a:ext cx="12656344" cy="9574312"/>
          </a:xfrm>
          <a:prstGeom prst="rect">
            <a:avLst/>
          </a:prstGeom>
        </p:spPr>
        <p:txBody>
          <a:bodyPr anchor="t"/>
          <a:lstStyle/>
          <a:p>
            <a:pPr algn="l" defTabSz="320039">
              <a:spcBef>
                <a:spcPts val="800"/>
              </a:spcBef>
              <a:defRPr b="1" sz="2800">
                <a:solidFill>
                  <a:srgbClr val="FFFB00"/>
                </a:solidFill>
                <a:latin typeface="Century Gothic"/>
                <a:ea typeface="Century Gothic"/>
                <a:cs typeface="Century Gothic"/>
                <a:sym typeface="Century Gothic"/>
              </a:defRPr>
            </a:pPr>
            <a:r>
              <a:t>What is the Sacrament of the Altar?</a:t>
            </a:r>
            <a:endParaRPr>
              <a:solidFill>
                <a:srgbClr val="000000"/>
              </a:solidFill>
            </a:endParaRPr>
          </a:p>
          <a:p>
            <a:pPr indent="361759" algn="l" defTabSz="320039">
              <a:lnSpc>
                <a:spcPct val="130000"/>
              </a:lnSpc>
              <a:spcBef>
                <a:spcPts val="800"/>
              </a:spcBef>
              <a:defRPr b="1" sz="2800">
                <a:latin typeface="Century Gothic"/>
                <a:ea typeface="Century Gothic"/>
                <a:cs typeface="Century Gothic"/>
                <a:sym typeface="Century Gothic"/>
              </a:defRPr>
            </a:pPr>
            <a:r>
              <a:t>It is the ____ body and blood of our Lord Jesus Christ under the ______ and wine, _________ by Christ Himself for us Christians to eat and to drink.</a:t>
            </a:r>
          </a:p>
          <a:p>
            <a:pPr indent="406209" algn="l" defTabSz="320039">
              <a:lnSpc>
                <a:spcPct val="130000"/>
              </a:lnSpc>
              <a:spcBef>
                <a:spcPts val="800"/>
              </a:spcBef>
              <a:defRPr b="1" sz="2800">
                <a:latin typeface="Century Gothic"/>
                <a:ea typeface="Century Gothic"/>
                <a:cs typeface="Century Gothic"/>
                <a:sym typeface="Century Gothic"/>
              </a:defRPr>
            </a:pPr>
            <a:r>
              <a:rPr i="1">
                <a:solidFill>
                  <a:srgbClr val="FFFB00"/>
                </a:solidFill>
              </a:rPr>
              <a:t>What is that word of God?</a:t>
            </a:r>
            <a:r>
              <a:t> </a:t>
            </a:r>
          </a:p>
          <a:p>
            <a:pPr indent="361759" algn="l" defTabSz="320039">
              <a:lnSpc>
                <a:spcPct val="130000"/>
              </a:lnSpc>
              <a:spcBef>
                <a:spcPts val="800"/>
              </a:spcBef>
              <a:defRPr b="1" sz="2800">
                <a:solidFill>
                  <a:srgbClr val="000000"/>
                </a:solidFill>
                <a:latin typeface="Century Gothic"/>
                <a:ea typeface="Century Gothic"/>
                <a:cs typeface="Century Gothic"/>
                <a:sym typeface="Century Gothic"/>
              </a:defRPr>
            </a:pPr>
            <a:r>
              <a:rPr>
                <a:solidFill>
                  <a:srgbClr val="FFFFFF"/>
                </a:solidFill>
              </a:rPr>
              <a:t>The Holy Evangelists Mathew, Mark, Luke, and St. Paul write: </a:t>
            </a:r>
            <a:endParaRPr>
              <a:solidFill>
                <a:srgbClr val="FFFFFF"/>
              </a:solidFill>
            </a:endParaRPr>
          </a:p>
          <a:p>
            <a:pPr indent="361759" algn="l" defTabSz="320039">
              <a:lnSpc>
                <a:spcPct val="130000"/>
              </a:lnSpc>
              <a:spcBef>
                <a:spcPts val="800"/>
              </a:spcBef>
              <a:defRPr b="1" sz="2800">
                <a:solidFill>
                  <a:srgbClr val="000000"/>
                </a:solidFill>
                <a:latin typeface="Century Gothic"/>
                <a:ea typeface="Century Gothic"/>
                <a:cs typeface="Century Gothic"/>
                <a:sym typeface="Century Gothic"/>
              </a:defRPr>
            </a:pPr>
            <a:r>
              <a:rPr>
                <a:solidFill>
                  <a:srgbClr val="FFFFFF"/>
                </a:solidFill>
              </a:rPr>
              <a:t>Our Lord Jesus Christ, on the night when He was _______, took bread, and when He given thanks, He ______ it and give it to His ______ and said: “Take, eat; this is My _____, which is given for you.  This do in ________________ of Me.”</a:t>
            </a:r>
            <a:endParaRPr>
              <a:solidFill>
                <a:srgbClr val="FFFFFF"/>
              </a:solidFill>
            </a:endParaRPr>
          </a:p>
          <a:p>
            <a:pPr indent="361759" algn="l" defTabSz="320039">
              <a:lnSpc>
                <a:spcPct val="130000"/>
              </a:lnSpc>
              <a:spcBef>
                <a:spcPts val="800"/>
              </a:spcBef>
              <a:defRPr b="1" sz="2800">
                <a:solidFill>
                  <a:srgbClr val="000000"/>
                </a:solidFill>
                <a:latin typeface="Century Gothic"/>
                <a:ea typeface="Century Gothic"/>
                <a:cs typeface="Century Gothic"/>
                <a:sym typeface="Century Gothic"/>
              </a:defRPr>
            </a:pPr>
            <a:r>
              <a:rPr>
                <a:solidFill>
                  <a:srgbClr val="FFFFFF"/>
                </a:solidFill>
              </a:rPr>
              <a:t>In the same way also He took the _____ after supper, and when He had given thanks, He gave it to them, saying, “_____ of it, all of you; this cup is the new testament in My ______, which is given for you for the _____________ of sins.  This do, as often as you drink it, in _______________ of Me.”</a:t>
            </a:r>
            <a:endParaRPr>
              <a:solidFill>
                <a:srgbClr val="FFFFFF"/>
              </a:solidFill>
            </a:endParaRP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4">
                <a:hueOff val="-193819"/>
                <a:satOff val="-4458"/>
                <a:lumOff val="-21157"/>
              </a:schemeClr>
            </a:gs>
            <a:gs pos="100000">
              <a:schemeClr val="accent4">
                <a:hueOff val="-241732"/>
                <a:satOff val="29417"/>
                <a:lumOff val="20730"/>
              </a:schemeClr>
            </a:gs>
          </a:gsLst>
          <a:lin ang="5400000" scaled="0"/>
        </a:gradFill>
      </p:bgPr>
    </p:bg>
    <p:spTree>
      <p:nvGrpSpPr>
        <p:cNvPr id="1" name=""/>
        <p:cNvGrpSpPr/>
        <p:nvPr/>
      </p:nvGrpSpPr>
      <p:grpSpPr>
        <a:xfrm>
          <a:off x="0" y="0"/>
          <a:ext cx="0" cy="0"/>
          <a:chOff x="0" y="0"/>
          <a:chExt cx="0" cy="0"/>
        </a:xfrm>
      </p:grpSpPr>
      <p:sp>
        <p:nvSpPr>
          <p:cNvPr id="123" name="Shape 123"/>
          <p:cNvSpPr/>
          <p:nvPr>
            <p:ph type="ctrTitle"/>
          </p:nvPr>
        </p:nvSpPr>
        <p:spPr>
          <a:xfrm>
            <a:off x="152400" y="203200"/>
            <a:ext cx="12656344" cy="9574312"/>
          </a:xfrm>
          <a:prstGeom prst="rect">
            <a:avLst/>
          </a:prstGeom>
        </p:spPr>
        <p:txBody>
          <a:bodyPr anchor="t"/>
          <a:lstStyle/>
          <a:p>
            <a:pPr algn="l" defTabSz="324611">
              <a:spcBef>
                <a:spcPts val="800"/>
              </a:spcBef>
              <a:defRPr b="1" sz="2840">
                <a:solidFill>
                  <a:srgbClr val="FFFB00"/>
                </a:solidFill>
                <a:latin typeface="Century Gothic"/>
                <a:ea typeface="Century Gothic"/>
                <a:cs typeface="Century Gothic"/>
                <a:sym typeface="Century Gothic"/>
              </a:defRPr>
            </a:pPr>
            <a:r>
              <a:t>What is the Sacrament of the Altar?</a:t>
            </a:r>
            <a:endParaRPr>
              <a:solidFill>
                <a:srgbClr val="000000"/>
              </a:solidFill>
            </a:endParaRPr>
          </a:p>
          <a:p>
            <a:pPr indent="366927" algn="l" defTabSz="324611">
              <a:lnSpc>
                <a:spcPct val="130000"/>
              </a:lnSpc>
              <a:spcBef>
                <a:spcPts val="800"/>
              </a:spcBef>
              <a:defRPr b="1" sz="2840">
                <a:latin typeface="Century Gothic"/>
                <a:ea typeface="Century Gothic"/>
                <a:cs typeface="Century Gothic"/>
                <a:sym typeface="Century Gothic"/>
              </a:defRPr>
            </a:pPr>
            <a:r>
              <a:t>It is the ____ body and ______ of our Lord Jesus Christ under the ______ and ____, _________ by Christ Himself for us _________ to eat and to drink.</a:t>
            </a:r>
          </a:p>
          <a:p>
            <a:pPr indent="412012" algn="l" defTabSz="324611">
              <a:lnSpc>
                <a:spcPct val="130000"/>
              </a:lnSpc>
              <a:spcBef>
                <a:spcPts val="800"/>
              </a:spcBef>
              <a:defRPr b="1" sz="2840">
                <a:latin typeface="Century Gothic"/>
                <a:ea typeface="Century Gothic"/>
                <a:cs typeface="Century Gothic"/>
                <a:sym typeface="Century Gothic"/>
              </a:defRPr>
            </a:pPr>
            <a:r>
              <a:rPr i="1">
                <a:solidFill>
                  <a:srgbClr val="FFFB00"/>
                </a:solidFill>
              </a:rPr>
              <a:t>What is that word of God?</a:t>
            </a:r>
            <a:r>
              <a:t> </a:t>
            </a: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The Holy Evangelists ________, Mark, Luke, and St. _______ write: </a:t>
            </a:r>
            <a:endParaRPr>
              <a:solidFill>
                <a:srgbClr val="FFFFFF"/>
              </a:solidFill>
            </a:endParaRP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Our ______ Jesus Christ, on the _______ when He was _______, took _______, and when He given thanks, He ______ it and give it to His ______ and said: “_____, ____; this is My _____, which is given for you.  This do in ________________ of _____.”</a:t>
            </a:r>
            <a:endParaRPr>
              <a:solidFill>
                <a:srgbClr val="FFFFFF"/>
              </a:solidFill>
            </a:endParaRPr>
          </a:p>
          <a:p>
            <a:pPr indent="366927" algn="l" defTabSz="324611">
              <a:lnSpc>
                <a:spcPct val="130000"/>
              </a:lnSpc>
              <a:spcBef>
                <a:spcPts val="800"/>
              </a:spcBef>
              <a:defRPr b="1" sz="2840">
                <a:solidFill>
                  <a:srgbClr val="000000"/>
                </a:solidFill>
                <a:latin typeface="Century Gothic"/>
                <a:ea typeface="Century Gothic"/>
                <a:cs typeface="Century Gothic"/>
                <a:sym typeface="Century Gothic"/>
              </a:defRPr>
            </a:pPr>
            <a:r>
              <a:rPr>
                <a:solidFill>
                  <a:srgbClr val="FFFFFF"/>
                </a:solidFill>
              </a:rPr>
              <a:t>In the same way also He took the _____ after _____, and when He had given _______, He gave it to them, saying, “_____ of it, all of you; this cup is the ____   ______________ in My ______, which is given for you for the _____________ of sins.  This do, as often as you ________ it, in _______________ of Me.”</a:t>
            </a:r>
            <a:endParaRPr>
              <a:solidFill>
                <a:srgbClr val="FFFFFF"/>
              </a:solidFill>
            </a:endParaRP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4">
                <a:hueOff val="-193819"/>
                <a:satOff val="-4458"/>
                <a:lumOff val="-21157"/>
              </a:schemeClr>
            </a:gs>
            <a:gs pos="100000">
              <a:schemeClr val="accent4">
                <a:hueOff val="-241732"/>
                <a:satOff val="29417"/>
                <a:lumOff val="20730"/>
              </a:schemeClr>
            </a:gs>
          </a:gsLst>
          <a:lin ang="5400000" scaled="0"/>
        </a:gradFill>
      </p:bgPr>
    </p:bg>
    <p:spTree>
      <p:nvGrpSpPr>
        <p:cNvPr id="1" name=""/>
        <p:cNvGrpSpPr/>
        <p:nvPr/>
      </p:nvGrpSpPr>
      <p:grpSpPr>
        <a:xfrm>
          <a:off x="0" y="0"/>
          <a:ext cx="0" cy="0"/>
          <a:chOff x="0" y="0"/>
          <a:chExt cx="0" cy="0"/>
        </a:xfrm>
      </p:grpSpPr>
      <p:sp>
        <p:nvSpPr>
          <p:cNvPr id="125" name="Shape 125"/>
          <p:cNvSpPr/>
          <p:nvPr/>
        </p:nvSpPr>
        <p:spPr>
          <a:xfrm>
            <a:off x="4151929" y="1803400"/>
            <a:ext cx="4644066"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8670" algn="l" defTabSz="457200">
              <a:lnSpc>
                <a:spcPct val="130000"/>
              </a:lnSpc>
              <a:spcBef>
                <a:spcPts val="1200"/>
              </a:spcBef>
              <a:defRPr b="1" i="1" sz="5400">
                <a:latin typeface="Century Gothic"/>
                <a:ea typeface="Century Gothic"/>
                <a:cs typeface="Century Gothic"/>
                <a:sym typeface="Century Gothic"/>
              </a:defRPr>
            </a:lvl1pPr>
          </a:lstStyle>
          <a:p>
            <a:pPr/>
            <a:r>
              <a:t>from memory</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5">
                <a:hueOff val="243287"/>
                <a:satOff val="19694"/>
                <a:lumOff val="-13389"/>
              </a:schemeClr>
            </a:gs>
            <a:gs pos="100000">
              <a:schemeClr val="accent5">
                <a:hueOff val="100859"/>
                <a:satOff val="-13629"/>
                <a:lumOff val="23879"/>
              </a:schemeClr>
            </a:gs>
          </a:gsLst>
          <a:lin ang="5400000" scaled="0"/>
        </a:gradFill>
      </p:bgPr>
    </p:bg>
    <p:spTree>
      <p:nvGrpSpPr>
        <p:cNvPr id="1" name=""/>
        <p:cNvGrpSpPr/>
        <p:nvPr/>
      </p:nvGrpSpPr>
      <p:grpSpPr>
        <a:xfrm>
          <a:off x="0" y="0"/>
          <a:ext cx="0" cy="0"/>
          <a:chOff x="0" y="0"/>
          <a:chExt cx="0" cy="0"/>
        </a:xfrm>
      </p:grpSpPr>
      <p:sp>
        <p:nvSpPr>
          <p:cNvPr id="127" name="Shape 127"/>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What is the benefit of this eating and drinking?</a:t>
            </a:r>
          </a:p>
          <a:p>
            <a:pPr indent="542199" algn="l" defTabSz="457200">
              <a:lnSpc>
                <a:spcPct val="130000"/>
              </a:lnSpc>
              <a:spcBef>
                <a:spcPts val="1200"/>
              </a:spcBef>
              <a:defRPr b="1" sz="3900">
                <a:latin typeface="Century Gothic"/>
                <a:ea typeface="Century Gothic"/>
                <a:cs typeface="Century Gothic"/>
                <a:sym typeface="Century Gothic"/>
              </a:defRPr>
            </a:pPr>
            <a:r>
              <a:t>These words, "Given and shed for you for the forgiveness of sins," show us that in the Sacrament forgiveness of sins, life, and salvation are given us through these words.  For where there is forgiveness of sins, there is also life and salvation.</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5">
                <a:hueOff val="243287"/>
                <a:satOff val="19694"/>
                <a:lumOff val="-13389"/>
              </a:schemeClr>
            </a:gs>
            <a:gs pos="100000">
              <a:schemeClr val="accent5">
                <a:hueOff val="100859"/>
                <a:satOff val="-13629"/>
                <a:lumOff val="23879"/>
              </a:schemeClr>
            </a:gs>
          </a:gsLst>
          <a:lin ang="5400000" scaled="0"/>
        </a:gradFill>
      </p:bgPr>
    </p:bg>
    <p:spTree>
      <p:nvGrpSpPr>
        <p:cNvPr id="1" name=""/>
        <p:cNvGrpSpPr/>
        <p:nvPr/>
      </p:nvGrpSpPr>
      <p:grpSpPr>
        <a:xfrm>
          <a:off x="0" y="0"/>
          <a:ext cx="0" cy="0"/>
          <a:chOff x="0" y="0"/>
          <a:chExt cx="0" cy="0"/>
        </a:xfrm>
      </p:grpSpPr>
      <p:sp>
        <p:nvSpPr>
          <p:cNvPr id="129" name="Shape 129"/>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What is the benefit of this eating and drinking?</a:t>
            </a:r>
          </a:p>
          <a:p>
            <a:pPr indent="542199" algn="l" defTabSz="457200">
              <a:lnSpc>
                <a:spcPct val="130000"/>
              </a:lnSpc>
              <a:spcBef>
                <a:spcPts val="1200"/>
              </a:spcBef>
              <a:defRPr b="1" sz="3900">
                <a:latin typeface="Century Gothic"/>
                <a:ea typeface="Century Gothic"/>
                <a:cs typeface="Century Gothic"/>
                <a:sym typeface="Century Gothic"/>
              </a:defRPr>
            </a:pPr>
            <a:r>
              <a:t>These words, “_______ and shed for you for the ___________ of sins," show us that in the Sacrament ___________ of sins, life, and ___________ are given us through these words.  For where there is ____________ of sins, there is also life and ___________.</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5">
                <a:hueOff val="243287"/>
                <a:satOff val="19694"/>
                <a:lumOff val="-13389"/>
              </a:schemeClr>
            </a:gs>
            <a:gs pos="100000">
              <a:schemeClr val="accent5">
                <a:hueOff val="100859"/>
                <a:satOff val="-13629"/>
                <a:lumOff val="23879"/>
              </a:schemeClr>
            </a:gs>
          </a:gsLst>
          <a:lin ang="5400000" scaled="0"/>
        </a:gradFill>
      </p:bgPr>
    </p:bg>
    <p:spTree>
      <p:nvGrpSpPr>
        <p:cNvPr id="1" name=""/>
        <p:cNvGrpSpPr/>
        <p:nvPr/>
      </p:nvGrpSpPr>
      <p:grpSpPr>
        <a:xfrm>
          <a:off x="0" y="0"/>
          <a:ext cx="0" cy="0"/>
          <a:chOff x="0" y="0"/>
          <a:chExt cx="0" cy="0"/>
        </a:xfrm>
      </p:grpSpPr>
      <p:sp>
        <p:nvSpPr>
          <p:cNvPr id="131" name="Shape 131"/>
          <p:cNvSpPr/>
          <p:nvPr>
            <p:ph type="ctrTitle"/>
          </p:nvPr>
        </p:nvSpPr>
        <p:spPr>
          <a:xfrm>
            <a:off x="152400" y="203200"/>
            <a:ext cx="12656344" cy="9574312"/>
          </a:xfrm>
          <a:prstGeom prst="rect">
            <a:avLst/>
          </a:prstGeom>
        </p:spPr>
        <p:txBody>
          <a:bodyPr anchor="t"/>
          <a:lstStyle/>
          <a:p>
            <a:pPr algn="l" defTabSz="457200">
              <a:spcBef>
                <a:spcPts val="600"/>
              </a:spcBef>
              <a:defRPr b="1" sz="3900">
                <a:solidFill>
                  <a:srgbClr val="FFFB00"/>
                </a:solidFill>
                <a:latin typeface="Century Gothic"/>
                <a:ea typeface="Century Gothic"/>
                <a:cs typeface="Century Gothic"/>
                <a:sym typeface="Century Gothic"/>
              </a:defRPr>
            </a:pPr>
            <a:r>
              <a:t>What is the benefit of this eating and drinking?</a:t>
            </a:r>
          </a:p>
          <a:p>
            <a:pPr indent="542199" algn="l" defTabSz="457200">
              <a:lnSpc>
                <a:spcPct val="130000"/>
              </a:lnSpc>
              <a:spcBef>
                <a:spcPts val="1200"/>
              </a:spcBef>
              <a:defRPr b="1" sz="3900">
                <a:latin typeface="Century Gothic"/>
                <a:ea typeface="Century Gothic"/>
                <a:cs typeface="Century Gothic"/>
                <a:sym typeface="Century Gothic"/>
              </a:defRPr>
            </a:pPr>
            <a:r>
              <a:t>These words, “_______ and _____ for you for the ___________ of sins," show us that in the _____________ ___________ of sins, life, and ___________ are given us through these words.  For where there is ____________ of sins, there is also _____ and ___________.</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5">
                <a:hueOff val="243287"/>
                <a:satOff val="19694"/>
                <a:lumOff val="-13389"/>
              </a:schemeClr>
            </a:gs>
            <a:gs pos="100000">
              <a:schemeClr val="accent5">
                <a:hueOff val="100859"/>
                <a:satOff val="-13629"/>
                <a:lumOff val="23879"/>
              </a:schemeClr>
            </a:gs>
          </a:gsLst>
          <a:lin ang="5400000" scaled="0"/>
        </a:gradFill>
      </p:bgPr>
    </p:bg>
    <p:spTree>
      <p:nvGrpSpPr>
        <p:cNvPr id="1" name=""/>
        <p:cNvGrpSpPr/>
        <p:nvPr/>
      </p:nvGrpSpPr>
      <p:grpSpPr>
        <a:xfrm>
          <a:off x="0" y="0"/>
          <a:ext cx="0" cy="0"/>
          <a:chOff x="0" y="0"/>
          <a:chExt cx="0" cy="0"/>
        </a:xfrm>
      </p:grpSpPr>
      <p:sp>
        <p:nvSpPr>
          <p:cNvPr id="133" name="Shape 133"/>
          <p:cNvSpPr/>
          <p:nvPr/>
        </p:nvSpPr>
        <p:spPr>
          <a:xfrm>
            <a:off x="4151929" y="1803400"/>
            <a:ext cx="4644066"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8670" algn="l" defTabSz="457200">
              <a:lnSpc>
                <a:spcPct val="130000"/>
              </a:lnSpc>
              <a:spcBef>
                <a:spcPts val="1200"/>
              </a:spcBef>
              <a:defRPr b="1" i="1" sz="5400">
                <a:latin typeface="Century Gothic"/>
                <a:ea typeface="Century Gothic"/>
                <a:cs typeface="Century Gothic"/>
                <a:sym typeface="Century Gothic"/>
              </a:defRPr>
            </a:lvl1pPr>
          </a:lstStyle>
          <a:p>
            <a:pPr/>
            <a:r>
              <a:t>from memory</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0">
              <a:schemeClr val="accent2">
                <a:hueOff val="-964648"/>
                <a:satOff val="11292"/>
                <a:lumOff val="-21264"/>
              </a:schemeClr>
            </a:gs>
            <a:gs pos="100000">
              <a:schemeClr val="accent2">
                <a:hueOff val="-1342298"/>
                <a:satOff val="-4651"/>
                <a:lumOff val="19617"/>
              </a:schemeClr>
            </a:gs>
          </a:gsLst>
          <a:lin ang="5400000" scaled="0"/>
        </a:gradFill>
      </p:bgPr>
    </p:bg>
    <p:spTree>
      <p:nvGrpSpPr>
        <p:cNvPr id="1" name=""/>
        <p:cNvGrpSpPr/>
        <p:nvPr/>
      </p:nvGrpSpPr>
      <p:grpSpPr>
        <a:xfrm>
          <a:off x="0" y="0"/>
          <a:ext cx="0" cy="0"/>
          <a:chOff x="0" y="0"/>
          <a:chExt cx="0" cy="0"/>
        </a:xfrm>
      </p:grpSpPr>
      <p:sp>
        <p:nvSpPr>
          <p:cNvPr id="135" name="Shape 135"/>
          <p:cNvSpPr/>
          <p:nvPr>
            <p:ph type="ctrTitle"/>
          </p:nvPr>
        </p:nvSpPr>
        <p:spPr>
          <a:xfrm>
            <a:off x="152400" y="203200"/>
            <a:ext cx="12656344" cy="9574312"/>
          </a:xfrm>
          <a:prstGeom prst="rect">
            <a:avLst/>
          </a:prstGeom>
        </p:spPr>
        <p:txBody>
          <a:bodyPr anchor="t"/>
          <a:lstStyle/>
          <a:p>
            <a:pPr algn="l" defTabSz="457200">
              <a:spcBef>
                <a:spcPts val="12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3500">
                <a:solidFill>
                  <a:srgbClr val="FFFB00"/>
                </a:solidFill>
                <a:latin typeface="Century Gothic"/>
                <a:ea typeface="Century Gothic"/>
                <a:cs typeface="Century Gothic"/>
                <a:sym typeface="Century Gothic"/>
              </a:defRPr>
            </a:pPr>
            <a:r>
              <a:t>How can bodily eating and drinking do such great things?</a:t>
            </a:r>
          </a:p>
          <a:p>
            <a:pPr indent="516799" algn="l" defTabSz="457200">
              <a:lnSpc>
                <a:spcPct val="130000"/>
              </a:lnSpc>
              <a:spcBef>
                <a:spcPts val="1200"/>
              </a:spcBef>
              <a:defRPr b="1" sz="3800">
                <a:latin typeface="Century Gothic"/>
                <a:ea typeface="Century Gothic"/>
                <a:cs typeface="Century Gothic"/>
                <a:sym typeface="Century Gothic"/>
              </a:defRPr>
            </a:pPr>
            <a:r>
              <a:t>Certainly not just just eating and drinking do these things, but the words written here: "Given and shed for you for the forgiveness of sins."  These words along with the bodily </a:t>
            </a:r>
            <a:r>
              <a:rPr b="0"/>
              <a:t>[physical] </a:t>
            </a:r>
            <a:r>
              <a:t>eating and drinking, are the main thing in the Sacrament.  Whoever believes these words has exactly what they say: "forgiveness of sins."</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2"/>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2"/>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