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8" r:id="rId3"/>
    <p:sldId id="259" r:id="rId4"/>
  </p:sldIdLst>
  <p:sldSz cx="6858000" cy="9144000" type="screen4x3"/>
  <p:notesSz cx="6858000" cy="9144000"/>
  <p:defaultTextStyle>
    <a:defPPr>
      <a:defRPr lang="ar-A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71" d="100"/>
          <a:sy n="71" d="100"/>
        </p:scale>
        <p:origin x="2294" y="53"/>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ar-AE"/>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AE"/>
          </a:p>
        </p:txBody>
      </p:sp>
      <p:sp>
        <p:nvSpPr>
          <p:cNvPr id="4" name="Date Placeholder 3"/>
          <p:cNvSpPr>
            <a:spLocks noGrp="1"/>
          </p:cNvSpPr>
          <p:nvPr>
            <p:ph type="dt" sz="half" idx="10"/>
          </p:nvPr>
        </p:nvSpPr>
        <p:spPr/>
        <p:txBody>
          <a:bodyPr/>
          <a:lstStyle/>
          <a:p>
            <a:fld id="{7E6C99F3-20C2-4B13-A3DE-CA74A1B0B684}" type="datetimeFigureOut">
              <a:rPr lang="ar-AE" smtClean="0"/>
              <a:pPr/>
              <a:t>21/04/1447</a:t>
            </a:fld>
            <a:endParaRPr lang="ar-AE"/>
          </a:p>
        </p:txBody>
      </p:sp>
      <p:sp>
        <p:nvSpPr>
          <p:cNvPr id="5" name="Footer Placeholder 4"/>
          <p:cNvSpPr>
            <a:spLocks noGrp="1"/>
          </p:cNvSpPr>
          <p:nvPr>
            <p:ph type="ftr" sz="quarter" idx="11"/>
          </p:nvPr>
        </p:nvSpPr>
        <p:spPr/>
        <p:txBody>
          <a:bodyPr/>
          <a:lstStyle/>
          <a:p>
            <a:endParaRPr lang="ar-AE"/>
          </a:p>
        </p:txBody>
      </p:sp>
      <p:sp>
        <p:nvSpPr>
          <p:cNvPr id="6" name="Slide Number Placeholder 5"/>
          <p:cNvSpPr>
            <a:spLocks noGrp="1"/>
          </p:cNvSpPr>
          <p:nvPr>
            <p:ph type="sldNum" sz="quarter" idx="12"/>
          </p:nvPr>
        </p:nvSpPr>
        <p:spPr/>
        <p:txBody>
          <a:bodyPr/>
          <a:lstStyle/>
          <a:p>
            <a:fld id="{CF23BE17-78A7-4C24-870F-4AC2BD2CF66F}" type="slidenum">
              <a:rPr lang="ar-AE" smtClean="0"/>
              <a:pPr/>
              <a:t>‹#›</a:t>
            </a:fld>
            <a:endParaRPr lang="ar-A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A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AE"/>
          </a:p>
        </p:txBody>
      </p:sp>
      <p:sp>
        <p:nvSpPr>
          <p:cNvPr id="4" name="Date Placeholder 3"/>
          <p:cNvSpPr>
            <a:spLocks noGrp="1"/>
          </p:cNvSpPr>
          <p:nvPr>
            <p:ph type="dt" sz="half" idx="10"/>
          </p:nvPr>
        </p:nvSpPr>
        <p:spPr/>
        <p:txBody>
          <a:bodyPr/>
          <a:lstStyle/>
          <a:p>
            <a:fld id="{7E6C99F3-20C2-4B13-A3DE-CA74A1B0B684}" type="datetimeFigureOut">
              <a:rPr lang="ar-AE" smtClean="0"/>
              <a:pPr/>
              <a:t>21/04/1447</a:t>
            </a:fld>
            <a:endParaRPr lang="ar-AE"/>
          </a:p>
        </p:txBody>
      </p:sp>
      <p:sp>
        <p:nvSpPr>
          <p:cNvPr id="5" name="Footer Placeholder 4"/>
          <p:cNvSpPr>
            <a:spLocks noGrp="1"/>
          </p:cNvSpPr>
          <p:nvPr>
            <p:ph type="ftr" sz="quarter" idx="11"/>
          </p:nvPr>
        </p:nvSpPr>
        <p:spPr/>
        <p:txBody>
          <a:bodyPr/>
          <a:lstStyle/>
          <a:p>
            <a:endParaRPr lang="ar-AE"/>
          </a:p>
        </p:txBody>
      </p:sp>
      <p:sp>
        <p:nvSpPr>
          <p:cNvPr id="6" name="Slide Number Placeholder 5"/>
          <p:cNvSpPr>
            <a:spLocks noGrp="1"/>
          </p:cNvSpPr>
          <p:nvPr>
            <p:ph type="sldNum" sz="quarter" idx="12"/>
          </p:nvPr>
        </p:nvSpPr>
        <p:spPr/>
        <p:txBody>
          <a:bodyPr/>
          <a:lstStyle/>
          <a:p>
            <a:fld id="{CF23BE17-78A7-4C24-870F-4AC2BD2CF66F}" type="slidenum">
              <a:rPr lang="ar-AE" smtClean="0"/>
              <a:pPr/>
              <a:t>‹#›</a:t>
            </a:fld>
            <a:endParaRPr lang="ar-A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ar-AE"/>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AE"/>
          </a:p>
        </p:txBody>
      </p:sp>
      <p:sp>
        <p:nvSpPr>
          <p:cNvPr id="4" name="Date Placeholder 3"/>
          <p:cNvSpPr>
            <a:spLocks noGrp="1"/>
          </p:cNvSpPr>
          <p:nvPr>
            <p:ph type="dt" sz="half" idx="10"/>
          </p:nvPr>
        </p:nvSpPr>
        <p:spPr/>
        <p:txBody>
          <a:bodyPr/>
          <a:lstStyle/>
          <a:p>
            <a:fld id="{7E6C99F3-20C2-4B13-A3DE-CA74A1B0B684}" type="datetimeFigureOut">
              <a:rPr lang="ar-AE" smtClean="0"/>
              <a:pPr/>
              <a:t>21/04/1447</a:t>
            </a:fld>
            <a:endParaRPr lang="ar-AE"/>
          </a:p>
        </p:txBody>
      </p:sp>
      <p:sp>
        <p:nvSpPr>
          <p:cNvPr id="5" name="Footer Placeholder 4"/>
          <p:cNvSpPr>
            <a:spLocks noGrp="1"/>
          </p:cNvSpPr>
          <p:nvPr>
            <p:ph type="ftr" sz="quarter" idx="11"/>
          </p:nvPr>
        </p:nvSpPr>
        <p:spPr/>
        <p:txBody>
          <a:bodyPr/>
          <a:lstStyle/>
          <a:p>
            <a:endParaRPr lang="ar-AE"/>
          </a:p>
        </p:txBody>
      </p:sp>
      <p:sp>
        <p:nvSpPr>
          <p:cNvPr id="6" name="Slide Number Placeholder 5"/>
          <p:cNvSpPr>
            <a:spLocks noGrp="1"/>
          </p:cNvSpPr>
          <p:nvPr>
            <p:ph type="sldNum" sz="quarter" idx="12"/>
          </p:nvPr>
        </p:nvSpPr>
        <p:spPr/>
        <p:txBody>
          <a:bodyPr/>
          <a:lstStyle/>
          <a:p>
            <a:fld id="{CF23BE17-78A7-4C24-870F-4AC2BD2CF66F}" type="slidenum">
              <a:rPr lang="ar-AE" smtClean="0"/>
              <a:pPr/>
              <a:t>‹#›</a:t>
            </a:fld>
            <a:endParaRPr lang="ar-A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A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AE"/>
          </a:p>
        </p:txBody>
      </p:sp>
      <p:sp>
        <p:nvSpPr>
          <p:cNvPr id="4" name="Date Placeholder 3"/>
          <p:cNvSpPr>
            <a:spLocks noGrp="1"/>
          </p:cNvSpPr>
          <p:nvPr>
            <p:ph type="dt" sz="half" idx="10"/>
          </p:nvPr>
        </p:nvSpPr>
        <p:spPr/>
        <p:txBody>
          <a:bodyPr/>
          <a:lstStyle/>
          <a:p>
            <a:fld id="{7E6C99F3-20C2-4B13-A3DE-CA74A1B0B684}" type="datetimeFigureOut">
              <a:rPr lang="ar-AE" smtClean="0"/>
              <a:pPr/>
              <a:t>21/04/1447</a:t>
            </a:fld>
            <a:endParaRPr lang="ar-AE"/>
          </a:p>
        </p:txBody>
      </p:sp>
      <p:sp>
        <p:nvSpPr>
          <p:cNvPr id="5" name="Footer Placeholder 4"/>
          <p:cNvSpPr>
            <a:spLocks noGrp="1"/>
          </p:cNvSpPr>
          <p:nvPr>
            <p:ph type="ftr" sz="quarter" idx="11"/>
          </p:nvPr>
        </p:nvSpPr>
        <p:spPr/>
        <p:txBody>
          <a:bodyPr/>
          <a:lstStyle/>
          <a:p>
            <a:endParaRPr lang="ar-AE"/>
          </a:p>
        </p:txBody>
      </p:sp>
      <p:sp>
        <p:nvSpPr>
          <p:cNvPr id="6" name="Slide Number Placeholder 5"/>
          <p:cNvSpPr>
            <a:spLocks noGrp="1"/>
          </p:cNvSpPr>
          <p:nvPr>
            <p:ph type="sldNum" sz="quarter" idx="12"/>
          </p:nvPr>
        </p:nvSpPr>
        <p:spPr/>
        <p:txBody>
          <a:bodyPr/>
          <a:lstStyle/>
          <a:p>
            <a:fld id="{CF23BE17-78A7-4C24-870F-4AC2BD2CF66F}" type="slidenum">
              <a:rPr lang="ar-AE" smtClean="0"/>
              <a:pPr/>
              <a:t>‹#›</a:t>
            </a:fld>
            <a:endParaRPr lang="ar-A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r">
              <a:defRPr sz="4000" b="1" cap="all"/>
            </a:lvl1pPr>
          </a:lstStyle>
          <a:p>
            <a:r>
              <a:rPr lang="en-US" smtClean="0"/>
              <a:t>Click to edit Master title style</a:t>
            </a:r>
            <a:endParaRPr lang="ar-AE"/>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6C99F3-20C2-4B13-A3DE-CA74A1B0B684}" type="datetimeFigureOut">
              <a:rPr lang="ar-AE" smtClean="0"/>
              <a:pPr/>
              <a:t>21/04/1447</a:t>
            </a:fld>
            <a:endParaRPr lang="ar-AE"/>
          </a:p>
        </p:txBody>
      </p:sp>
      <p:sp>
        <p:nvSpPr>
          <p:cNvPr id="5" name="Footer Placeholder 4"/>
          <p:cNvSpPr>
            <a:spLocks noGrp="1"/>
          </p:cNvSpPr>
          <p:nvPr>
            <p:ph type="ftr" sz="quarter" idx="11"/>
          </p:nvPr>
        </p:nvSpPr>
        <p:spPr/>
        <p:txBody>
          <a:bodyPr/>
          <a:lstStyle/>
          <a:p>
            <a:endParaRPr lang="ar-AE"/>
          </a:p>
        </p:txBody>
      </p:sp>
      <p:sp>
        <p:nvSpPr>
          <p:cNvPr id="6" name="Slide Number Placeholder 5"/>
          <p:cNvSpPr>
            <a:spLocks noGrp="1"/>
          </p:cNvSpPr>
          <p:nvPr>
            <p:ph type="sldNum" sz="quarter" idx="12"/>
          </p:nvPr>
        </p:nvSpPr>
        <p:spPr/>
        <p:txBody>
          <a:bodyPr/>
          <a:lstStyle/>
          <a:p>
            <a:fld id="{CF23BE17-78A7-4C24-870F-4AC2BD2CF66F}" type="slidenum">
              <a:rPr lang="ar-AE" smtClean="0"/>
              <a:pPr/>
              <a:t>‹#›</a:t>
            </a:fld>
            <a:endParaRPr lang="ar-A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AE"/>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AE"/>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AE"/>
          </a:p>
        </p:txBody>
      </p:sp>
      <p:sp>
        <p:nvSpPr>
          <p:cNvPr id="5" name="Date Placeholder 4"/>
          <p:cNvSpPr>
            <a:spLocks noGrp="1"/>
          </p:cNvSpPr>
          <p:nvPr>
            <p:ph type="dt" sz="half" idx="10"/>
          </p:nvPr>
        </p:nvSpPr>
        <p:spPr/>
        <p:txBody>
          <a:bodyPr/>
          <a:lstStyle/>
          <a:p>
            <a:fld id="{7E6C99F3-20C2-4B13-A3DE-CA74A1B0B684}" type="datetimeFigureOut">
              <a:rPr lang="ar-AE" smtClean="0"/>
              <a:pPr/>
              <a:t>21/04/1447</a:t>
            </a:fld>
            <a:endParaRPr lang="ar-AE"/>
          </a:p>
        </p:txBody>
      </p:sp>
      <p:sp>
        <p:nvSpPr>
          <p:cNvPr id="6" name="Footer Placeholder 5"/>
          <p:cNvSpPr>
            <a:spLocks noGrp="1"/>
          </p:cNvSpPr>
          <p:nvPr>
            <p:ph type="ftr" sz="quarter" idx="11"/>
          </p:nvPr>
        </p:nvSpPr>
        <p:spPr/>
        <p:txBody>
          <a:bodyPr/>
          <a:lstStyle/>
          <a:p>
            <a:endParaRPr lang="ar-AE"/>
          </a:p>
        </p:txBody>
      </p:sp>
      <p:sp>
        <p:nvSpPr>
          <p:cNvPr id="7" name="Slide Number Placeholder 6"/>
          <p:cNvSpPr>
            <a:spLocks noGrp="1"/>
          </p:cNvSpPr>
          <p:nvPr>
            <p:ph type="sldNum" sz="quarter" idx="12"/>
          </p:nvPr>
        </p:nvSpPr>
        <p:spPr/>
        <p:txBody>
          <a:bodyPr/>
          <a:lstStyle/>
          <a:p>
            <a:fld id="{CF23BE17-78A7-4C24-870F-4AC2BD2CF66F}" type="slidenum">
              <a:rPr lang="ar-AE" smtClean="0"/>
              <a:pPr/>
              <a:t>‹#›</a:t>
            </a:fld>
            <a:endParaRPr lang="ar-A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ar-AE"/>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AE"/>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AE"/>
          </a:p>
        </p:txBody>
      </p:sp>
      <p:sp>
        <p:nvSpPr>
          <p:cNvPr id="7" name="Date Placeholder 6"/>
          <p:cNvSpPr>
            <a:spLocks noGrp="1"/>
          </p:cNvSpPr>
          <p:nvPr>
            <p:ph type="dt" sz="half" idx="10"/>
          </p:nvPr>
        </p:nvSpPr>
        <p:spPr/>
        <p:txBody>
          <a:bodyPr/>
          <a:lstStyle/>
          <a:p>
            <a:fld id="{7E6C99F3-20C2-4B13-A3DE-CA74A1B0B684}" type="datetimeFigureOut">
              <a:rPr lang="ar-AE" smtClean="0"/>
              <a:pPr/>
              <a:t>21/04/1447</a:t>
            </a:fld>
            <a:endParaRPr lang="ar-AE"/>
          </a:p>
        </p:txBody>
      </p:sp>
      <p:sp>
        <p:nvSpPr>
          <p:cNvPr id="8" name="Footer Placeholder 7"/>
          <p:cNvSpPr>
            <a:spLocks noGrp="1"/>
          </p:cNvSpPr>
          <p:nvPr>
            <p:ph type="ftr" sz="quarter" idx="11"/>
          </p:nvPr>
        </p:nvSpPr>
        <p:spPr/>
        <p:txBody>
          <a:bodyPr/>
          <a:lstStyle/>
          <a:p>
            <a:endParaRPr lang="ar-AE"/>
          </a:p>
        </p:txBody>
      </p:sp>
      <p:sp>
        <p:nvSpPr>
          <p:cNvPr id="9" name="Slide Number Placeholder 8"/>
          <p:cNvSpPr>
            <a:spLocks noGrp="1"/>
          </p:cNvSpPr>
          <p:nvPr>
            <p:ph type="sldNum" sz="quarter" idx="12"/>
          </p:nvPr>
        </p:nvSpPr>
        <p:spPr/>
        <p:txBody>
          <a:bodyPr/>
          <a:lstStyle/>
          <a:p>
            <a:fld id="{CF23BE17-78A7-4C24-870F-4AC2BD2CF66F}" type="slidenum">
              <a:rPr lang="ar-AE" smtClean="0"/>
              <a:pPr/>
              <a:t>‹#›</a:t>
            </a:fld>
            <a:endParaRPr lang="ar-A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AE"/>
          </a:p>
        </p:txBody>
      </p:sp>
      <p:sp>
        <p:nvSpPr>
          <p:cNvPr id="3" name="Date Placeholder 2"/>
          <p:cNvSpPr>
            <a:spLocks noGrp="1"/>
          </p:cNvSpPr>
          <p:nvPr>
            <p:ph type="dt" sz="half" idx="10"/>
          </p:nvPr>
        </p:nvSpPr>
        <p:spPr/>
        <p:txBody>
          <a:bodyPr/>
          <a:lstStyle/>
          <a:p>
            <a:fld id="{7E6C99F3-20C2-4B13-A3DE-CA74A1B0B684}" type="datetimeFigureOut">
              <a:rPr lang="ar-AE" smtClean="0"/>
              <a:pPr/>
              <a:t>21/04/1447</a:t>
            </a:fld>
            <a:endParaRPr lang="ar-AE"/>
          </a:p>
        </p:txBody>
      </p:sp>
      <p:sp>
        <p:nvSpPr>
          <p:cNvPr id="4" name="Footer Placeholder 3"/>
          <p:cNvSpPr>
            <a:spLocks noGrp="1"/>
          </p:cNvSpPr>
          <p:nvPr>
            <p:ph type="ftr" sz="quarter" idx="11"/>
          </p:nvPr>
        </p:nvSpPr>
        <p:spPr/>
        <p:txBody>
          <a:bodyPr/>
          <a:lstStyle/>
          <a:p>
            <a:endParaRPr lang="ar-AE"/>
          </a:p>
        </p:txBody>
      </p:sp>
      <p:sp>
        <p:nvSpPr>
          <p:cNvPr id="5" name="Slide Number Placeholder 4"/>
          <p:cNvSpPr>
            <a:spLocks noGrp="1"/>
          </p:cNvSpPr>
          <p:nvPr>
            <p:ph type="sldNum" sz="quarter" idx="12"/>
          </p:nvPr>
        </p:nvSpPr>
        <p:spPr/>
        <p:txBody>
          <a:bodyPr/>
          <a:lstStyle/>
          <a:p>
            <a:fld id="{CF23BE17-78A7-4C24-870F-4AC2BD2CF66F}" type="slidenum">
              <a:rPr lang="ar-AE" smtClean="0"/>
              <a:pPr/>
              <a:t>‹#›</a:t>
            </a:fld>
            <a:endParaRPr lang="ar-A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6C99F3-20C2-4B13-A3DE-CA74A1B0B684}" type="datetimeFigureOut">
              <a:rPr lang="ar-AE" smtClean="0"/>
              <a:pPr/>
              <a:t>21/04/1447</a:t>
            </a:fld>
            <a:endParaRPr lang="ar-AE"/>
          </a:p>
        </p:txBody>
      </p:sp>
      <p:sp>
        <p:nvSpPr>
          <p:cNvPr id="3" name="Footer Placeholder 2"/>
          <p:cNvSpPr>
            <a:spLocks noGrp="1"/>
          </p:cNvSpPr>
          <p:nvPr>
            <p:ph type="ftr" sz="quarter" idx="11"/>
          </p:nvPr>
        </p:nvSpPr>
        <p:spPr/>
        <p:txBody>
          <a:bodyPr/>
          <a:lstStyle/>
          <a:p>
            <a:endParaRPr lang="ar-AE"/>
          </a:p>
        </p:txBody>
      </p:sp>
      <p:sp>
        <p:nvSpPr>
          <p:cNvPr id="4" name="Slide Number Placeholder 3"/>
          <p:cNvSpPr>
            <a:spLocks noGrp="1"/>
          </p:cNvSpPr>
          <p:nvPr>
            <p:ph type="sldNum" sz="quarter" idx="12"/>
          </p:nvPr>
        </p:nvSpPr>
        <p:spPr/>
        <p:txBody>
          <a:bodyPr/>
          <a:lstStyle/>
          <a:p>
            <a:fld id="{CF23BE17-78A7-4C24-870F-4AC2BD2CF66F}" type="slidenum">
              <a:rPr lang="ar-AE" smtClean="0"/>
              <a:pPr/>
              <a:t>‹#›</a:t>
            </a:fld>
            <a:endParaRPr lang="ar-A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r">
              <a:defRPr sz="2000" b="1"/>
            </a:lvl1pPr>
          </a:lstStyle>
          <a:p>
            <a:r>
              <a:rPr lang="en-US" smtClean="0"/>
              <a:t>Click to edit Master title style</a:t>
            </a:r>
            <a:endParaRPr lang="ar-AE"/>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AE"/>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6C99F3-20C2-4B13-A3DE-CA74A1B0B684}" type="datetimeFigureOut">
              <a:rPr lang="ar-AE" smtClean="0"/>
              <a:pPr/>
              <a:t>21/04/1447</a:t>
            </a:fld>
            <a:endParaRPr lang="ar-AE"/>
          </a:p>
        </p:txBody>
      </p:sp>
      <p:sp>
        <p:nvSpPr>
          <p:cNvPr id="6" name="Footer Placeholder 5"/>
          <p:cNvSpPr>
            <a:spLocks noGrp="1"/>
          </p:cNvSpPr>
          <p:nvPr>
            <p:ph type="ftr" sz="quarter" idx="11"/>
          </p:nvPr>
        </p:nvSpPr>
        <p:spPr/>
        <p:txBody>
          <a:bodyPr/>
          <a:lstStyle/>
          <a:p>
            <a:endParaRPr lang="ar-AE"/>
          </a:p>
        </p:txBody>
      </p:sp>
      <p:sp>
        <p:nvSpPr>
          <p:cNvPr id="7" name="Slide Number Placeholder 6"/>
          <p:cNvSpPr>
            <a:spLocks noGrp="1"/>
          </p:cNvSpPr>
          <p:nvPr>
            <p:ph type="sldNum" sz="quarter" idx="12"/>
          </p:nvPr>
        </p:nvSpPr>
        <p:spPr/>
        <p:txBody>
          <a:bodyPr/>
          <a:lstStyle/>
          <a:p>
            <a:fld id="{CF23BE17-78A7-4C24-870F-4AC2BD2CF66F}" type="slidenum">
              <a:rPr lang="ar-AE" smtClean="0"/>
              <a:pPr/>
              <a:t>‹#›</a:t>
            </a:fld>
            <a:endParaRPr lang="ar-A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r">
              <a:defRPr sz="2000" b="1"/>
            </a:lvl1pPr>
          </a:lstStyle>
          <a:p>
            <a:r>
              <a:rPr lang="en-US" smtClean="0"/>
              <a:t>Click to edit Master title style</a:t>
            </a:r>
            <a:endParaRPr lang="ar-AE"/>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AE"/>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6C99F3-20C2-4B13-A3DE-CA74A1B0B684}" type="datetimeFigureOut">
              <a:rPr lang="ar-AE" smtClean="0"/>
              <a:pPr/>
              <a:t>21/04/1447</a:t>
            </a:fld>
            <a:endParaRPr lang="ar-AE"/>
          </a:p>
        </p:txBody>
      </p:sp>
      <p:sp>
        <p:nvSpPr>
          <p:cNvPr id="6" name="Footer Placeholder 5"/>
          <p:cNvSpPr>
            <a:spLocks noGrp="1"/>
          </p:cNvSpPr>
          <p:nvPr>
            <p:ph type="ftr" sz="quarter" idx="11"/>
          </p:nvPr>
        </p:nvSpPr>
        <p:spPr/>
        <p:txBody>
          <a:bodyPr/>
          <a:lstStyle/>
          <a:p>
            <a:endParaRPr lang="ar-AE"/>
          </a:p>
        </p:txBody>
      </p:sp>
      <p:sp>
        <p:nvSpPr>
          <p:cNvPr id="7" name="Slide Number Placeholder 6"/>
          <p:cNvSpPr>
            <a:spLocks noGrp="1"/>
          </p:cNvSpPr>
          <p:nvPr>
            <p:ph type="sldNum" sz="quarter" idx="12"/>
          </p:nvPr>
        </p:nvSpPr>
        <p:spPr/>
        <p:txBody>
          <a:bodyPr/>
          <a:lstStyle/>
          <a:p>
            <a:fld id="{CF23BE17-78A7-4C24-870F-4AC2BD2CF66F}" type="slidenum">
              <a:rPr lang="ar-AE" smtClean="0"/>
              <a:pPr/>
              <a:t>‹#›</a:t>
            </a:fld>
            <a:endParaRPr lang="ar-A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1" anchor="ctr">
            <a:normAutofit/>
          </a:bodyPr>
          <a:lstStyle/>
          <a:p>
            <a:r>
              <a:rPr lang="en-US" smtClean="0"/>
              <a:t>Click to edit Master title style</a:t>
            </a:r>
            <a:endParaRPr lang="ar-AE"/>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AE"/>
          </a:p>
        </p:txBody>
      </p:sp>
      <p:sp>
        <p:nvSpPr>
          <p:cNvPr id="4" name="Date Placeholder 3"/>
          <p:cNvSpPr>
            <a:spLocks noGrp="1"/>
          </p:cNvSpPr>
          <p:nvPr>
            <p:ph type="dt" sz="half" idx="2"/>
          </p:nvPr>
        </p:nvSpPr>
        <p:spPr>
          <a:xfrm>
            <a:off x="4914900" y="8475134"/>
            <a:ext cx="1600200" cy="486833"/>
          </a:xfrm>
          <a:prstGeom prst="rect">
            <a:avLst/>
          </a:prstGeom>
        </p:spPr>
        <p:txBody>
          <a:bodyPr vert="horz" lIns="91440" tIns="45720" rIns="91440" bIns="45720" rtlCol="1" anchor="ctr"/>
          <a:lstStyle>
            <a:lvl1pPr algn="r">
              <a:defRPr sz="1200">
                <a:solidFill>
                  <a:schemeClr val="tx1">
                    <a:tint val="75000"/>
                  </a:schemeClr>
                </a:solidFill>
              </a:defRPr>
            </a:lvl1pPr>
          </a:lstStyle>
          <a:p>
            <a:fld id="{7E6C99F3-20C2-4B13-A3DE-CA74A1B0B684}" type="datetimeFigureOut">
              <a:rPr lang="ar-AE" smtClean="0"/>
              <a:pPr/>
              <a:t>21/04/1447</a:t>
            </a:fld>
            <a:endParaRPr lang="ar-AE"/>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AE"/>
          </a:p>
        </p:txBody>
      </p:sp>
      <p:sp>
        <p:nvSpPr>
          <p:cNvPr id="6" name="Slide Number Placeholder 5"/>
          <p:cNvSpPr>
            <a:spLocks noGrp="1"/>
          </p:cNvSpPr>
          <p:nvPr>
            <p:ph type="sldNum" sz="quarter" idx="4"/>
          </p:nvPr>
        </p:nvSpPr>
        <p:spPr>
          <a:xfrm>
            <a:off x="342900" y="8475134"/>
            <a:ext cx="1600200" cy="486833"/>
          </a:xfrm>
          <a:prstGeom prst="rect">
            <a:avLst/>
          </a:prstGeom>
        </p:spPr>
        <p:txBody>
          <a:bodyPr vert="horz" lIns="91440" tIns="45720" rIns="91440" bIns="45720" rtlCol="1" anchor="ctr"/>
          <a:lstStyle>
            <a:lvl1pPr algn="l">
              <a:defRPr sz="1200">
                <a:solidFill>
                  <a:schemeClr val="tx1">
                    <a:tint val="75000"/>
                  </a:schemeClr>
                </a:solidFill>
              </a:defRPr>
            </a:lvl1pPr>
          </a:lstStyle>
          <a:p>
            <a:fld id="{CF23BE17-78A7-4C24-870F-4AC2BD2CF66F}" type="slidenum">
              <a:rPr lang="ar-AE" smtClean="0"/>
              <a:pPr/>
              <a:t>‹#›</a:t>
            </a:fld>
            <a:endParaRPr lang="ar-A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A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926" y="357157"/>
            <a:ext cx="4800612" cy="1357323"/>
          </a:xfrm>
        </p:spPr>
        <p:txBody>
          <a:bodyPr>
            <a:noAutofit/>
          </a:bodyPr>
          <a:lstStyle/>
          <a:p>
            <a:r>
              <a:rPr lang="en-US" sz="2000" dirty="0" smtClean="0"/>
              <a:t/>
            </a:r>
            <a:br>
              <a:rPr lang="en-US" sz="2000" dirty="0" smtClean="0"/>
            </a:br>
            <a:r>
              <a:rPr lang="en-US" sz="2000" dirty="0" smtClean="0"/>
              <a:t>the </a:t>
            </a:r>
            <a:r>
              <a:rPr lang="en-US" sz="2000" b="1" u="sng" dirty="0" smtClean="0">
                <a:solidFill>
                  <a:srgbClr val="FF0000"/>
                </a:solidFill>
              </a:rPr>
              <a:t>good </a:t>
            </a:r>
            <a:r>
              <a:rPr lang="en-US" sz="2000" b="1" u="sng" dirty="0" err="1" smtClean="0">
                <a:solidFill>
                  <a:srgbClr val="FF0000"/>
                </a:solidFill>
              </a:rPr>
              <a:t>embassoders</a:t>
            </a:r>
            <a:r>
              <a:rPr lang="en-US" sz="2000" b="1" u="sng" dirty="0" smtClean="0">
                <a:solidFill>
                  <a:srgbClr val="FF0000"/>
                </a:solidFill>
              </a:rPr>
              <a:t> </a:t>
            </a:r>
            <a:r>
              <a:rPr lang="en-US" sz="2000" dirty="0" smtClean="0"/>
              <a:t>did a good activities for goodness in corporation with friend environment association </a:t>
            </a:r>
            <a:endParaRPr lang="ar-AE" sz="2000" dirty="0"/>
          </a:p>
        </p:txBody>
      </p:sp>
      <p:pic>
        <p:nvPicPr>
          <p:cNvPr id="3" name="Picture 2" descr="٢٠١٩٠١٣١_١٨١٢٥٠.jpg"/>
          <p:cNvPicPr>
            <a:picLocks noChangeAspect="1"/>
          </p:cNvPicPr>
          <p:nvPr/>
        </p:nvPicPr>
        <p:blipFill>
          <a:blip r:embed="rId2" cstate="print"/>
          <a:stretch>
            <a:fillRect/>
          </a:stretch>
        </p:blipFill>
        <p:spPr>
          <a:xfrm>
            <a:off x="1928803" y="2000234"/>
            <a:ext cx="2667019" cy="25241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٢٠١٩٠١٣١_١٥٥٧٤٨.jpg"/>
          <p:cNvPicPr>
            <a:picLocks noChangeAspect="1"/>
          </p:cNvPicPr>
          <p:nvPr/>
        </p:nvPicPr>
        <p:blipFill>
          <a:blip r:embed="rId3" cstate="print"/>
          <a:srcRect l="14286"/>
          <a:stretch>
            <a:fillRect/>
          </a:stretch>
        </p:blipFill>
        <p:spPr>
          <a:xfrm rot="5400000">
            <a:off x="4390071" y="2389799"/>
            <a:ext cx="2500331" cy="17211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٢٠١٩٠٢٠١_٢١٤٤٤٦.jpg"/>
          <p:cNvPicPr>
            <a:picLocks noChangeAspect="1"/>
          </p:cNvPicPr>
          <p:nvPr/>
        </p:nvPicPr>
        <p:blipFill>
          <a:blip r:embed="rId4" cstate="print"/>
          <a:stretch>
            <a:fillRect/>
          </a:stretch>
        </p:blipFill>
        <p:spPr>
          <a:xfrm>
            <a:off x="107134" y="6000760"/>
            <a:ext cx="4179099" cy="26789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٢٠١٩٠١٣١_١٨٥٢١٢.jpg"/>
          <p:cNvPicPr>
            <a:picLocks noChangeAspect="1"/>
          </p:cNvPicPr>
          <p:nvPr/>
        </p:nvPicPr>
        <p:blipFill>
          <a:blip r:embed="rId5" cstate="print"/>
          <a:srcRect l="21875" r="18750"/>
          <a:stretch>
            <a:fillRect/>
          </a:stretch>
        </p:blipFill>
        <p:spPr>
          <a:xfrm>
            <a:off x="357166" y="2000232"/>
            <a:ext cx="1446620" cy="25003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٢٠١٩٠١٣١_١٦٢٥٢٠.jpg"/>
          <p:cNvPicPr>
            <a:picLocks noChangeAspect="1"/>
          </p:cNvPicPr>
          <p:nvPr/>
        </p:nvPicPr>
        <p:blipFill>
          <a:blip r:embed="rId6" cstate="print"/>
          <a:stretch>
            <a:fillRect/>
          </a:stretch>
        </p:blipFill>
        <p:spPr>
          <a:xfrm>
            <a:off x="4429132" y="6000761"/>
            <a:ext cx="2303852" cy="26432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667301" y="4524377"/>
            <a:ext cx="5357850" cy="1477328"/>
          </a:xfrm>
          <a:prstGeom prst="rect">
            <a:avLst/>
          </a:prstGeom>
        </p:spPr>
        <p:txBody>
          <a:bodyPr wrap="square">
            <a:spAutoFit/>
          </a:bodyPr>
          <a:lstStyle/>
          <a:p>
            <a:pPr algn="ctr"/>
            <a:r>
              <a:rPr lang="ar-AE" dirty="0" smtClean="0"/>
              <a:t>قام فريق قادة المستقبل التابع لمدرسة جزيرة أبوظبي العالمية الخاصة بالمشاركة الفعالة في البازار الخيري المقام في حديقة الطوية ضمن المبادرات التطوعية بالتعاون مع جمعية أصدقاء البيئة الهدف منه دعم المؤسسة للمضي لخدمة المجتمع وتنظيم والمشاركة فى الفعاليات الرياضية (القادة الرياضيين ) </a:t>
            </a:r>
            <a:endParaRPr lang="ar-AE" dirty="0"/>
          </a:p>
        </p:txBody>
      </p:sp>
      <p:pic>
        <p:nvPicPr>
          <p:cNvPr id="9" name="Picture 8" descr="شعار-المدرسة.jpg"/>
          <p:cNvPicPr>
            <a:picLocks noChangeAspect="1"/>
          </p:cNvPicPr>
          <p:nvPr/>
        </p:nvPicPr>
        <p:blipFill>
          <a:blip r:embed="rId7" cstate="print"/>
          <a:srcRect l="-13542" t="-15875" r="-11459" b="-14045"/>
          <a:stretch>
            <a:fillRect/>
          </a:stretch>
        </p:blipFill>
        <p:spPr>
          <a:xfrm>
            <a:off x="428605" y="600049"/>
            <a:ext cx="1357322" cy="900119"/>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20190330-WA0092.jpg"/>
          <p:cNvPicPr>
            <a:picLocks noChangeAspect="1"/>
          </p:cNvPicPr>
          <p:nvPr/>
        </p:nvPicPr>
        <p:blipFill>
          <a:blip r:embed="rId2"/>
          <a:srcRect l="4166" r="10416"/>
          <a:stretch>
            <a:fillRect/>
          </a:stretch>
        </p:blipFill>
        <p:spPr>
          <a:xfrm>
            <a:off x="452638" y="4929190"/>
            <a:ext cx="6167038" cy="3181586"/>
          </a:xfrm>
          <a:prstGeom prst="rect">
            <a:avLst/>
          </a:prstGeom>
        </p:spPr>
      </p:pic>
      <p:pic>
        <p:nvPicPr>
          <p:cNvPr id="7" name="Picture 6" descr="٢٠١٩٠٣٣٠_١٠٤٢٠٢.jpg"/>
          <p:cNvPicPr>
            <a:picLocks noChangeAspect="1"/>
          </p:cNvPicPr>
          <p:nvPr/>
        </p:nvPicPr>
        <p:blipFill>
          <a:blip r:embed="rId3" cstate="print"/>
          <a:srcRect l="19791" t="9259" r="15625"/>
          <a:stretch>
            <a:fillRect/>
          </a:stretch>
        </p:blipFill>
        <p:spPr>
          <a:xfrm>
            <a:off x="452638" y="1428728"/>
            <a:ext cx="6191072" cy="2928958"/>
          </a:xfrm>
          <a:prstGeom prst="rect">
            <a:avLst/>
          </a:prstGeom>
        </p:spPr>
      </p:pic>
      <p:sp>
        <p:nvSpPr>
          <p:cNvPr id="8" name="Rectangle 7"/>
          <p:cNvSpPr/>
          <p:nvPr/>
        </p:nvSpPr>
        <p:spPr>
          <a:xfrm>
            <a:off x="1357298" y="571472"/>
            <a:ext cx="4357718"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AE" dirty="0" smtClean="0"/>
              <a:t>نشاطات فعاليات ساعة الأرض  </a:t>
            </a:r>
          </a:p>
          <a:p>
            <a:pPr algn="ctr"/>
            <a:r>
              <a:rPr lang="ar-AE" dirty="0" smtClean="0"/>
              <a:t>البازار البيئي </a:t>
            </a:r>
            <a:endParaRPr lang="ar-A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20190420-WA0106.jpg"/>
          <p:cNvPicPr>
            <a:picLocks noChangeAspect="1"/>
          </p:cNvPicPr>
          <p:nvPr/>
        </p:nvPicPr>
        <p:blipFill>
          <a:blip r:embed="rId2" cstate="print"/>
          <a:stretch>
            <a:fillRect/>
          </a:stretch>
        </p:blipFill>
        <p:spPr>
          <a:xfrm>
            <a:off x="2928934" y="1714480"/>
            <a:ext cx="1636011" cy="2214578"/>
          </a:xfrm>
          <a:prstGeom prst="rect">
            <a:avLst/>
          </a:prstGeom>
        </p:spPr>
      </p:pic>
      <p:pic>
        <p:nvPicPr>
          <p:cNvPr id="7" name="Picture 6" descr="IMG-20190420-WA0112.jpg"/>
          <p:cNvPicPr>
            <a:picLocks noChangeAspect="1"/>
          </p:cNvPicPr>
          <p:nvPr/>
        </p:nvPicPr>
        <p:blipFill>
          <a:blip r:embed="rId3" cstate="print"/>
          <a:stretch>
            <a:fillRect/>
          </a:stretch>
        </p:blipFill>
        <p:spPr>
          <a:xfrm>
            <a:off x="5000636" y="1714480"/>
            <a:ext cx="1493135" cy="2205161"/>
          </a:xfrm>
          <a:prstGeom prst="rect">
            <a:avLst/>
          </a:prstGeom>
        </p:spPr>
      </p:pic>
      <p:pic>
        <p:nvPicPr>
          <p:cNvPr id="8" name="Picture 7" descr="IMG-20190420-WA0113.jpg"/>
          <p:cNvPicPr>
            <a:picLocks noChangeAspect="1"/>
          </p:cNvPicPr>
          <p:nvPr/>
        </p:nvPicPr>
        <p:blipFill>
          <a:blip r:embed="rId4" cstate="print"/>
          <a:stretch>
            <a:fillRect/>
          </a:stretch>
        </p:blipFill>
        <p:spPr>
          <a:xfrm>
            <a:off x="285728" y="1785918"/>
            <a:ext cx="2176163" cy="2071702"/>
          </a:xfrm>
          <a:prstGeom prst="rect">
            <a:avLst/>
          </a:prstGeom>
        </p:spPr>
      </p:pic>
      <p:pic>
        <p:nvPicPr>
          <p:cNvPr id="9" name="Picture 8" descr="IMG-20190420-WA0114.jpg"/>
          <p:cNvPicPr>
            <a:picLocks noChangeAspect="1"/>
          </p:cNvPicPr>
          <p:nvPr/>
        </p:nvPicPr>
        <p:blipFill>
          <a:blip r:embed="rId5" cstate="print"/>
          <a:stretch>
            <a:fillRect/>
          </a:stretch>
        </p:blipFill>
        <p:spPr>
          <a:xfrm>
            <a:off x="4714884" y="4429124"/>
            <a:ext cx="1500198" cy="2000264"/>
          </a:xfrm>
          <a:prstGeom prst="rect">
            <a:avLst/>
          </a:prstGeom>
        </p:spPr>
      </p:pic>
      <p:pic>
        <p:nvPicPr>
          <p:cNvPr id="10" name="Picture 9" descr="IMG-20190420-WA0115.jpg"/>
          <p:cNvPicPr>
            <a:picLocks noChangeAspect="1"/>
          </p:cNvPicPr>
          <p:nvPr/>
        </p:nvPicPr>
        <p:blipFill>
          <a:blip r:embed="rId6" cstate="print"/>
          <a:stretch>
            <a:fillRect/>
          </a:stretch>
        </p:blipFill>
        <p:spPr>
          <a:xfrm>
            <a:off x="285728" y="6491408"/>
            <a:ext cx="1714512" cy="2286017"/>
          </a:xfrm>
          <a:prstGeom prst="rect">
            <a:avLst/>
          </a:prstGeom>
        </p:spPr>
      </p:pic>
      <p:pic>
        <p:nvPicPr>
          <p:cNvPr id="11" name="Picture 10" descr="IMG-20190420-WA0116.jpg"/>
          <p:cNvPicPr>
            <a:picLocks noChangeAspect="1"/>
          </p:cNvPicPr>
          <p:nvPr/>
        </p:nvPicPr>
        <p:blipFill>
          <a:blip r:embed="rId7" cstate="print"/>
          <a:stretch>
            <a:fillRect/>
          </a:stretch>
        </p:blipFill>
        <p:spPr>
          <a:xfrm>
            <a:off x="2714620" y="6715140"/>
            <a:ext cx="1546713" cy="2062285"/>
          </a:xfrm>
          <a:prstGeom prst="rect">
            <a:avLst/>
          </a:prstGeom>
        </p:spPr>
      </p:pic>
      <p:pic>
        <p:nvPicPr>
          <p:cNvPr id="12" name="Picture 11" descr="IMG-20190420-WA0117.jpg"/>
          <p:cNvPicPr>
            <a:picLocks noChangeAspect="1"/>
          </p:cNvPicPr>
          <p:nvPr/>
        </p:nvPicPr>
        <p:blipFill>
          <a:blip r:embed="rId8"/>
          <a:stretch>
            <a:fillRect/>
          </a:stretch>
        </p:blipFill>
        <p:spPr>
          <a:xfrm>
            <a:off x="571480" y="4357686"/>
            <a:ext cx="3286148" cy="2060751"/>
          </a:xfrm>
          <a:prstGeom prst="rect">
            <a:avLst/>
          </a:prstGeom>
        </p:spPr>
      </p:pic>
      <p:pic>
        <p:nvPicPr>
          <p:cNvPr id="14" name="Picture 13" descr="IMG-20190420-WA0119.jpg"/>
          <p:cNvPicPr>
            <a:picLocks noChangeAspect="1"/>
          </p:cNvPicPr>
          <p:nvPr/>
        </p:nvPicPr>
        <p:blipFill>
          <a:blip r:embed="rId9" cstate="print"/>
          <a:stretch>
            <a:fillRect/>
          </a:stretch>
        </p:blipFill>
        <p:spPr>
          <a:xfrm>
            <a:off x="4857760" y="6715140"/>
            <a:ext cx="1500198" cy="2000264"/>
          </a:xfrm>
          <a:prstGeom prst="rect">
            <a:avLst/>
          </a:prstGeom>
        </p:spPr>
      </p:pic>
      <p:sp>
        <p:nvSpPr>
          <p:cNvPr id="13" name="Rectangle 12"/>
          <p:cNvSpPr/>
          <p:nvPr/>
        </p:nvSpPr>
        <p:spPr>
          <a:xfrm>
            <a:off x="1357298" y="571472"/>
            <a:ext cx="4357718"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AE" dirty="0" smtClean="0"/>
              <a:t>نشاطات فعاليات ساعة الأرض  </a:t>
            </a:r>
          </a:p>
          <a:p>
            <a:pPr algn="ctr"/>
            <a:r>
              <a:rPr lang="ar-AE" dirty="0" smtClean="0"/>
              <a:t>الأنشطة الرياضية </a:t>
            </a:r>
            <a:endParaRPr lang="ar-AE"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55</Words>
  <Application>Microsoft Office PowerPoint</Application>
  <PresentationFormat>On-screen Show (4:3)</PresentationFormat>
  <Paragraphs>6</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Times New Roman</vt:lpstr>
      <vt:lpstr>Office Theme</vt:lpstr>
      <vt:lpstr> the good embassoders did a good activities for goodness in corporation with friend environment association </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خوله</dc:creator>
  <cp:lastModifiedBy>ahmed</cp:lastModifiedBy>
  <cp:revision>6</cp:revision>
  <dcterms:created xsi:type="dcterms:W3CDTF">2019-07-05T15:15:08Z</dcterms:created>
  <dcterms:modified xsi:type="dcterms:W3CDTF">2025-10-13T16:23:24Z</dcterms:modified>
</cp:coreProperties>
</file>