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FEEF3-9218-4996-B7BD-1EF402428DE8}" v="35" dt="2026-05-14T18:13:41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487" autoAdjust="0"/>
  </p:normalViewPr>
  <p:slideViewPr>
    <p:cSldViewPr snapToGrid="0">
      <p:cViewPr varScale="1">
        <p:scale>
          <a:sx n="65" d="100"/>
          <a:sy n="65" d="100"/>
        </p:scale>
        <p:origin x="13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ton@medicarecu.com" userId="S::urn:spo:guest#stanton@medicarecu.com::" providerId="AD" clId="Web-{ECF2A235-8679-3B0A-28DA-9AD284D151EB}"/>
    <pc:docChg chg="modSld">
      <pc:chgData name="stanton@medicarecu.com" userId="S::urn:spo:guest#stanton@medicarecu.com::" providerId="AD" clId="Web-{ECF2A235-8679-3B0A-28DA-9AD284D151EB}" dt="2026-05-12T14:12:00.775" v="2" actId="20577"/>
      <pc:docMkLst>
        <pc:docMk/>
      </pc:docMkLst>
      <pc:sldChg chg="modSp">
        <pc:chgData name="stanton@medicarecu.com" userId="S::urn:spo:guest#stanton@medicarecu.com::" providerId="AD" clId="Web-{ECF2A235-8679-3B0A-28DA-9AD284D151EB}" dt="2026-05-12T14:12:00.775" v="2" actId="20577"/>
        <pc:sldMkLst>
          <pc:docMk/>
          <pc:sldMk cId="3552905243" sldId="261"/>
        </pc:sldMkLst>
        <pc:graphicFrameChg chg="modGraphic">
          <ac:chgData name="stanton@medicarecu.com" userId="S::urn:spo:guest#stanton@medicarecu.com::" providerId="AD" clId="Web-{ECF2A235-8679-3B0A-28DA-9AD284D151EB}" dt="2026-05-12T14:12:00.775" v="2" actId="20577"/>
          <ac:graphicFrameMkLst>
            <pc:docMk/>
            <pc:sldMk cId="3552905243" sldId="261"/>
            <ac:graphicFrameMk id="6" creationId="{1A092F52-462A-1003-B85C-0E3D1EED321A}"/>
          </ac:graphicFrameMkLst>
        </pc:graphicFrameChg>
      </pc:sldChg>
    </pc:docChg>
  </pc:docChgLst>
  <pc:docChgLst>
    <pc:chgData name="Maricela Jauregui" userId="0ee58a65-7c99-4b24-b112-3833ff83964b" providerId="ADAL" clId="{6C06E0B6-F9FC-4DE5-9B54-FD47114DFCBF}"/>
    <pc:docChg chg="undo custSel addSld delSld modSld">
      <pc:chgData name="Maricela Jauregui" userId="0ee58a65-7c99-4b24-b112-3833ff83964b" providerId="ADAL" clId="{6C06E0B6-F9FC-4DE5-9B54-FD47114DFCBF}" dt="2026-05-14T18:13:41.430" v="388" actId="20577"/>
      <pc:docMkLst>
        <pc:docMk/>
      </pc:docMkLst>
      <pc:sldChg chg="modSp">
        <pc:chgData name="Maricela Jauregui" userId="0ee58a65-7c99-4b24-b112-3833ff83964b" providerId="ADAL" clId="{6C06E0B6-F9FC-4DE5-9B54-FD47114DFCBF}" dt="2026-05-14T18:13:41.430" v="388" actId="20577"/>
        <pc:sldMkLst>
          <pc:docMk/>
          <pc:sldMk cId="2272407022" sldId="256"/>
        </pc:sldMkLst>
        <pc:spChg chg="mod">
          <ac:chgData name="Maricela Jauregui" userId="0ee58a65-7c99-4b24-b112-3833ff83964b" providerId="ADAL" clId="{6C06E0B6-F9FC-4DE5-9B54-FD47114DFCBF}" dt="2026-05-14T18:13:41.430" v="388" actId="20577"/>
          <ac:spMkLst>
            <pc:docMk/>
            <pc:sldMk cId="2272407022" sldId="256"/>
            <ac:spMk id="2" creationId="{10545B77-6340-D6D8-EEBA-5987915892C0}"/>
          </ac:spMkLst>
        </pc:spChg>
      </pc:sldChg>
      <pc:sldChg chg="modSp mod modNotesTx">
        <pc:chgData name="Maricela Jauregui" userId="0ee58a65-7c99-4b24-b112-3833ff83964b" providerId="ADAL" clId="{6C06E0B6-F9FC-4DE5-9B54-FD47114DFCBF}" dt="2026-05-11T17:48:41.746" v="179" actId="20577"/>
        <pc:sldMkLst>
          <pc:docMk/>
          <pc:sldMk cId="3237639546" sldId="260"/>
        </pc:sldMkLst>
      </pc:sldChg>
      <pc:sldChg chg="modSp mod">
        <pc:chgData name="Maricela Jauregui" userId="0ee58a65-7c99-4b24-b112-3833ff83964b" providerId="ADAL" clId="{6C06E0B6-F9FC-4DE5-9B54-FD47114DFCBF}" dt="2026-05-11T17:55:35.661" v="229"/>
        <pc:sldMkLst>
          <pc:docMk/>
          <pc:sldMk cId="1508789864" sldId="263"/>
        </pc:sldMkLst>
        <pc:spChg chg="mod">
          <ac:chgData name="Maricela Jauregui" userId="0ee58a65-7c99-4b24-b112-3833ff83964b" providerId="ADAL" clId="{6C06E0B6-F9FC-4DE5-9B54-FD47114DFCBF}" dt="2026-05-11T17:55:18.670" v="223" actId="20577"/>
          <ac:spMkLst>
            <pc:docMk/>
            <pc:sldMk cId="1508789864" sldId="263"/>
            <ac:spMk id="3" creationId="{F47E7900-DBF6-CC57-C21F-B62843E996A3}"/>
          </ac:spMkLst>
        </pc:spChg>
        <pc:graphicFrameChg chg="mod modGraphic">
          <ac:chgData name="Maricela Jauregui" userId="0ee58a65-7c99-4b24-b112-3833ff83964b" providerId="ADAL" clId="{6C06E0B6-F9FC-4DE5-9B54-FD47114DFCBF}" dt="2026-05-11T17:55:35.661" v="229"/>
          <ac:graphicFrameMkLst>
            <pc:docMk/>
            <pc:sldMk cId="1508789864" sldId="263"/>
            <ac:graphicFrameMk id="23" creationId="{54838E4A-EB5D-5F40-088F-AACB1C2AD4E1}"/>
          </ac:graphicFrameMkLst>
        </pc:graphicFrameChg>
      </pc:sldChg>
      <pc:sldChg chg="modSp mod">
        <pc:chgData name="Maricela Jauregui" userId="0ee58a65-7c99-4b24-b112-3833ff83964b" providerId="ADAL" clId="{6C06E0B6-F9FC-4DE5-9B54-FD47114DFCBF}" dt="2026-05-11T18:03:55.943" v="339" actId="20577"/>
        <pc:sldMkLst>
          <pc:docMk/>
          <pc:sldMk cId="124588123" sldId="264"/>
        </pc:sldMkLst>
        <pc:spChg chg="mod">
          <ac:chgData name="Maricela Jauregui" userId="0ee58a65-7c99-4b24-b112-3833ff83964b" providerId="ADAL" clId="{6C06E0B6-F9FC-4DE5-9B54-FD47114DFCBF}" dt="2026-05-11T18:00:48.004" v="265" actId="20577"/>
          <ac:spMkLst>
            <pc:docMk/>
            <pc:sldMk cId="124588123" sldId="264"/>
            <ac:spMk id="3" creationId="{802833BD-6038-D735-8CFF-F4A5A2345BB7}"/>
          </ac:spMkLst>
        </pc:spChg>
        <pc:graphicFrameChg chg="mod modGraphic">
          <ac:chgData name="Maricela Jauregui" userId="0ee58a65-7c99-4b24-b112-3833ff83964b" providerId="ADAL" clId="{6C06E0B6-F9FC-4DE5-9B54-FD47114DFCBF}" dt="2026-05-11T18:03:55.943" v="339" actId="20577"/>
          <ac:graphicFrameMkLst>
            <pc:docMk/>
            <pc:sldMk cId="124588123" sldId="264"/>
            <ac:graphicFrameMk id="7" creationId="{FD9BB795-57BD-23C8-EFF0-45EEE84A61DA}"/>
          </ac:graphicFrameMkLst>
        </pc:graphicFrameChg>
      </pc:sldChg>
      <pc:sldChg chg="addSp delSp modSp new mod setBg">
        <pc:chgData name="Maricela Jauregui" userId="0ee58a65-7c99-4b24-b112-3833ff83964b" providerId="ADAL" clId="{6C06E0B6-F9FC-4DE5-9B54-FD47114DFCBF}" dt="2026-05-11T18:05:10.564" v="376" actId="26606"/>
        <pc:sldMkLst>
          <pc:docMk/>
          <pc:sldMk cId="721731081" sldId="265"/>
        </pc:sldMkLst>
        <pc:spChg chg="mo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2" creationId="{E9B42D56-E333-A2C4-ECAC-742160CC2FE9}"/>
          </ac:spMkLst>
        </pc:spChg>
        <pc:spChg chg="mo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3" creationId="{76FDD1DD-2460-7432-BB7F-91C7513B38C4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12" creationId="{1DD8BF3B-6066-418C-8D1A-75C5E396FC04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13" creationId="{46F1F2C8-798B-4CCE-A851-94AFAF350BED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14" creationId="{80BC66F9-7A74-4286-AD22-1174052CC22C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15" creationId="{755E9CD0-04B0-4A3C-B291-AD913379C713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16" creationId="{D8142CC3-2B5C-48E6-9DF0-6C8ACBAF23EF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20" creationId="{46A89C79-8EF3-4AF9-B3D9-59A883F41C83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22" creationId="{EFE5CE34-4543-42E5-B82C-1F3D12422CDD}"/>
          </ac:spMkLst>
        </pc:spChg>
        <pc:spChg chg="add">
          <ac:chgData name="Maricela Jauregui" userId="0ee58a65-7c99-4b24-b112-3833ff83964b" providerId="ADAL" clId="{6C06E0B6-F9FC-4DE5-9B54-FD47114DFCBF}" dt="2026-05-11T18:05:10.564" v="376" actId="26606"/>
          <ac:spMkLst>
            <pc:docMk/>
            <pc:sldMk cId="721731081" sldId="265"/>
            <ac:spMk id="24" creationId="{72AF41FE-63D7-4695-81D2-66D2510E4486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Relationship Id="rId4" Type="http://schemas.openxmlformats.org/officeDocument/2006/relationships/image" Target="../media/image6.sv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FCACD4-D4F6-433D-9CDE-D011DFE5C93C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149FCA8-0269-4173-A16A-22EF7C6DCB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Why we launched this program</a:t>
          </a:r>
        </a:p>
      </dgm:t>
    </dgm:pt>
    <dgm:pt modelId="{32EC4966-531A-4C87-935E-F79E1F1B50D1}" type="parTrans" cxnId="{02E19376-CA8E-4069-8944-1A779A3124B8}">
      <dgm:prSet/>
      <dgm:spPr/>
      <dgm:t>
        <a:bodyPr/>
        <a:lstStyle/>
        <a:p>
          <a:endParaRPr lang="en-US"/>
        </a:p>
      </dgm:t>
    </dgm:pt>
    <dgm:pt modelId="{A0F76CD4-DDAA-4762-B57E-CD1665EE11E8}" type="sibTrans" cxnId="{02E19376-CA8E-4069-8944-1A779A3124B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30C824B-803C-488D-A703-3E5B2F9EFD8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Member value: service during a critical life transition</a:t>
          </a:r>
        </a:p>
      </dgm:t>
    </dgm:pt>
    <dgm:pt modelId="{F4816B8D-28EA-4307-8EA9-9554504D05DC}" type="parTrans" cxnId="{CC7BC3B1-91AF-4072-816B-9FA0502E570A}">
      <dgm:prSet/>
      <dgm:spPr/>
      <dgm:t>
        <a:bodyPr/>
        <a:lstStyle/>
        <a:p>
          <a:endParaRPr lang="en-US"/>
        </a:p>
      </dgm:t>
    </dgm:pt>
    <dgm:pt modelId="{52A2ED17-5B05-4E03-B8F3-76542C1CF05C}" type="sibTrans" cxnId="{CC7BC3B1-91AF-4072-816B-9FA0502E570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4322FE2-ABD8-48F6-9CD8-7E095617338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Member value:  relationships, and non‑interest income</a:t>
          </a:r>
        </a:p>
      </dgm:t>
    </dgm:pt>
    <dgm:pt modelId="{9F846550-7422-4593-A634-9CE01C7CEC21}" type="parTrans" cxnId="{3C90CA50-9068-4711-A8A2-63CED0884ED0}">
      <dgm:prSet/>
      <dgm:spPr/>
      <dgm:t>
        <a:bodyPr/>
        <a:lstStyle/>
        <a:p>
          <a:endParaRPr lang="en-US"/>
        </a:p>
      </dgm:t>
    </dgm:pt>
    <dgm:pt modelId="{E5FCDC40-8419-43DE-AF19-B8EEFA5F5E9A}" type="sibTrans" cxnId="{3C90CA50-9068-4711-A8A2-63CED0884ED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5B613D8-CB6F-46DB-8178-F4218FD972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Program model &amp; partnership with MedicareCU</a:t>
          </a:r>
        </a:p>
      </dgm:t>
    </dgm:pt>
    <dgm:pt modelId="{DAE2BAE7-1A7A-45BC-95E0-613E1A95A206}" type="parTrans" cxnId="{D94CAB2E-1C8E-4B97-B5B5-6A2E3E5F81FB}">
      <dgm:prSet/>
      <dgm:spPr/>
      <dgm:t>
        <a:bodyPr/>
        <a:lstStyle/>
        <a:p>
          <a:endParaRPr lang="en-US"/>
        </a:p>
      </dgm:t>
    </dgm:pt>
    <dgm:pt modelId="{1BD18088-D70B-427D-8C75-8BF906B149BF}" type="sibTrans" cxnId="{D94CAB2E-1C8E-4B97-B5B5-6A2E3E5F81F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2E5054C-8090-4F91-81E0-16ECFE4FA9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Deposit Protection</a:t>
          </a:r>
        </a:p>
      </dgm:t>
    </dgm:pt>
    <dgm:pt modelId="{4DB36B8E-2E3E-45C6-A2D4-F751B74201A9}" type="parTrans" cxnId="{36A4F0A6-CD6E-4DD0-BBFD-27021CD6028D}">
      <dgm:prSet/>
      <dgm:spPr/>
      <dgm:t>
        <a:bodyPr/>
        <a:lstStyle/>
        <a:p>
          <a:endParaRPr lang="en-US"/>
        </a:p>
      </dgm:t>
    </dgm:pt>
    <dgm:pt modelId="{B425C50F-D500-48A3-A4C1-459CF2E183B1}" type="sibTrans" cxnId="{36A4F0A6-CD6E-4DD0-BBFD-27021CD6028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C51362B-1D2D-46CD-B3E9-DF0648B5AE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Next steps / call to action</a:t>
          </a:r>
        </a:p>
      </dgm:t>
    </dgm:pt>
    <dgm:pt modelId="{49E0F1D0-19D2-4F70-AA1D-A4ED42B81EEE}" type="parTrans" cxnId="{48742B4F-FE3F-4CC7-A7B0-4344F8422ADA}">
      <dgm:prSet/>
      <dgm:spPr/>
      <dgm:t>
        <a:bodyPr/>
        <a:lstStyle/>
        <a:p>
          <a:endParaRPr lang="en-US"/>
        </a:p>
      </dgm:t>
    </dgm:pt>
    <dgm:pt modelId="{AC922BFE-DB18-4DC4-8AC3-7C0F18EE2196}" type="sibTrans" cxnId="{48742B4F-FE3F-4CC7-A7B0-4344F8422ADA}">
      <dgm:prSet/>
      <dgm:spPr/>
      <dgm:t>
        <a:bodyPr/>
        <a:lstStyle/>
        <a:p>
          <a:endParaRPr lang="en-US"/>
        </a:p>
      </dgm:t>
    </dgm:pt>
    <dgm:pt modelId="{754C8064-B9C4-410D-83E7-F1FFB82B804B}" type="pres">
      <dgm:prSet presAssocID="{ECFCACD4-D4F6-433D-9CDE-D011DFE5C93C}" presName="root" presStyleCnt="0">
        <dgm:presLayoutVars>
          <dgm:dir/>
          <dgm:resizeHandles val="exact"/>
        </dgm:presLayoutVars>
      </dgm:prSet>
      <dgm:spPr/>
    </dgm:pt>
    <dgm:pt modelId="{1C1A4A15-2AE2-430C-88BF-2BCE63CA07EC}" type="pres">
      <dgm:prSet presAssocID="{ECFCACD4-D4F6-433D-9CDE-D011DFE5C93C}" presName="container" presStyleCnt="0">
        <dgm:presLayoutVars>
          <dgm:dir/>
          <dgm:resizeHandles val="exact"/>
        </dgm:presLayoutVars>
      </dgm:prSet>
      <dgm:spPr/>
    </dgm:pt>
    <dgm:pt modelId="{F93DAAF1-5266-4C40-8D30-CA93F2349C3C}" type="pres">
      <dgm:prSet presAssocID="{D149FCA8-0269-4173-A16A-22EF7C6DCBBA}" presName="compNode" presStyleCnt="0"/>
      <dgm:spPr/>
    </dgm:pt>
    <dgm:pt modelId="{C08A2627-C26A-46BD-8C3A-86CEB2F8A9FF}" type="pres">
      <dgm:prSet presAssocID="{D149FCA8-0269-4173-A16A-22EF7C6DCBBA}" presName="iconBgRect" presStyleLbl="bgShp" presStyleIdx="0" presStyleCnt="6"/>
      <dgm:spPr/>
    </dgm:pt>
    <dgm:pt modelId="{7DB49702-4DDA-4645-B771-A7759CD68FF7}" type="pres">
      <dgm:prSet presAssocID="{D149FCA8-0269-4173-A16A-22EF7C6DCBBA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73A8290-C153-4C47-A005-6518EF3C4300}" type="pres">
      <dgm:prSet presAssocID="{D149FCA8-0269-4173-A16A-22EF7C6DCBBA}" presName="spaceRect" presStyleCnt="0"/>
      <dgm:spPr/>
    </dgm:pt>
    <dgm:pt modelId="{A3180E4B-0EBC-4BED-B997-6729678B971D}" type="pres">
      <dgm:prSet presAssocID="{D149FCA8-0269-4173-A16A-22EF7C6DCBBA}" presName="textRect" presStyleLbl="revTx" presStyleIdx="0" presStyleCnt="6">
        <dgm:presLayoutVars>
          <dgm:chMax val="1"/>
          <dgm:chPref val="1"/>
        </dgm:presLayoutVars>
      </dgm:prSet>
      <dgm:spPr/>
    </dgm:pt>
    <dgm:pt modelId="{98544007-774D-46C6-A7A3-437276A9B048}" type="pres">
      <dgm:prSet presAssocID="{A0F76CD4-DDAA-4762-B57E-CD1665EE11E8}" presName="sibTrans" presStyleLbl="sibTrans2D1" presStyleIdx="0" presStyleCnt="0"/>
      <dgm:spPr/>
    </dgm:pt>
    <dgm:pt modelId="{D2C72892-B3B6-4D8C-8029-B464BD2313B5}" type="pres">
      <dgm:prSet presAssocID="{930C824B-803C-488D-A703-3E5B2F9EFD83}" presName="compNode" presStyleCnt="0"/>
      <dgm:spPr/>
    </dgm:pt>
    <dgm:pt modelId="{0FF9F88B-454D-4421-99C5-A7A8CCDBE7D4}" type="pres">
      <dgm:prSet presAssocID="{930C824B-803C-488D-A703-3E5B2F9EFD83}" presName="iconBgRect" presStyleLbl="bgShp" presStyleIdx="1" presStyleCnt="6"/>
      <dgm:spPr/>
    </dgm:pt>
    <dgm:pt modelId="{FFF708D0-F0E3-4411-AF12-3ED149D670FC}" type="pres">
      <dgm:prSet presAssocID="{930C824B-803C-488D-A703-3E5B2F9EFD83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F3014676-6C67-4798-9792-6E0626EE83AF}" type="pres">
      <dgm:prSet presAssocID="{930C824B-803C-488D-A703-3E5B2F9EFD83}" presName="spaceRect" presStyleCnt="0"/>
      <dgm:spPr/>
    </dgm:pt>
    <dgm:pt modelId="{FB5F6E9A-B563-45B4-9EBF-CEA7C5D91595}" type="pres">
      <dgm:prSet presAssocID="{930C824B-803C-488D-A703-3E5B2F9EFD83}" presName="textRect" presStyleLbl="revTx" presStyleIdx="1" presStyleCnt="6">
        <dgm:presLayoutVars>
          <dgm:chMax val="1"/>
          <dgm:chPref val="1"/>
        </dgm:presLayoutVars>
      </dgm:prSet>
      <dgm:spPr/>
    </dgm:pt>
    <dgm:pt modelId="{CA94B878-F7A5-42F3-8C64-D96CC2830B1C}" type="pres">
      <dgm:prSet presAssocID="{52A2ED17-5B05-4E03-B8F3-76542C1CF05C}" presName="sibTrans" presStyleLbl="sibTrans2D1" presStyleIdx="0" presStyleCnt="0"/>
      <dgm:spPr/>
    </dgm:pt>
    <dgm:pt modelId="{740DD0E0-CE33-48A8-A6D0-8115E040EF45}" type="pres">
      <dgm:prSet presAssocID="{54322FE2-ABD8-48F6-9CD8-7E0956173385}" presName="compNode" presStyleCnt="0"/>
      <dgm:spPr/>
    </dgm:pt>
    <dgm:pt modelId="{CBF2EE8D-A9E8-4321-AF7D-099001060E42}" type="pres">
      <dgm:prSet presAssocID="{54322FE2-ABD8-48F6-9CD8-7E0956173385}" presName="iconBgRect" presStyleLbl="bgShp" presStyleIdx="2" presStyleCnt="6"/>
      <dgm:spPr/>
    </dgm:pt>
    <dgm:pt modelId="{B12C94F6-6292-4DB6-939C-CA9F82CFA345}" type="pres">
      <dgm:prSet presAssocID="{54322FE2-ABD8-48F6-9CD8-7E0956173385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3CCC7D3C-5542-47D5-BE50-76A132D4730D}" type="pres">
      <dgm:prSet presAssocID="{54322FE2-ABD8-48F6-9CD8-7E0956173385}" presName="spaceRect" presStyleCnt="0"/>
      <dgm:spPr/>
    </dgm:pt>
    <dgm:pt modelId="{BED14CEA-F73B-478C-8AFD-2443D2CFC097}" type="pres">
      <dgm:prSet presAssocID="{54322FE2-ABD8-48F6-9CD8-7E0956173385}" presName="textRect" presStyleLbl="revTx" presStyleIdx="2" presStyleCnt="6">
        <dgm:presLayoutVars>
          <dgm:chMax val="1"/>
          <dgm:chPref val="1"/>
        </dgm:presLayoutVars>
      </dgm:prSet>
      <dgm:spPr/>
    </dgm:pt>
    <dgm:pt modelId="{EC187E02-117D-41D4-8ED1-CD197CCA33D7}" type="pres">
      <dgm:prSet presAssocID="{E5FCDC40-8419-43DE-AF19-B8EEFA5F5E9A}" presName="sibTrans" presStyleLbl="sibTrans2D1" presStyleIdx="0" presStyleCnt="0"/>
      <dgm:spPr/>
    </dgm:pt>
    <dgm:pt modelId="{C21641E4-E2C2-4279-8621-047C7C07125B}" type="pres">
      <dgm:prSet presAssocID="{55B613D8-CB6F-46DB-8178-F4218FD972E6}" presName="compNode" presStyleCnt="0"/>
      <dgm:spPr/>
    </dgm:pt>
    <dgm:pt modelId="{425CCE3C-92E1-49DC-85D3-F51E3E533554}" type="pres">
      <dgm:prSet presAssocID="{55B613D8-CB6F-46DB-8178-F4218FD972E6}" presName="iconBgRect" presStyleLbl="bgShp" presStyleIdx="3" presStyleCnt="6"/>
      <dgm:spPr/>
    </dgm:pt>
    <dgm:pt modelId="{0836CB30-8864-4D38-BA37-DF655B63C957}" type="pres">
      <dgm:prSet presAssocID="{55B613D8-CB6F-46DB-8178-F4218FD972E6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F35CFDAC-AA19-4A26-AD21-B1D9B8DBB8CD}" type="pres">
      <dgm:prSet presAssocID="{55B613D8-CB6F-46DB-8178-F4218FD972E6}" presName="spaceRect" presStyleCnt="0"/>
      <dgm:spPr/>
    </dgm:pt>
    <dgm:pt modelId="{1C33BA07-52DF-4ABD-8313-AE5EC09205A4}" type="pres">
      <dgm:prSet presAssocID="{55B613D8-CB6F-46DB-8178-F4218FD972E6}" presName="textRect" presStyleLbl="revTx" presStyleIdx="3" presStyleCnt="6">
        <dgm:presLayoutVars>
          <dgm:chMax val="1"/>
          <dgm:chPref val="1"/>
        </dgm:presLayoutVars>
      </dgm:prSet>
      <dgm:spPr/>
    </dgm:pt>
    <dgm:pt modelId="{A09CCCC1-88D7-4DC3-85EF-915A06707222}" type="pres">
      <dgm:prSet presAssocID="{1BD18088-D70B-427D-8C75-8BF906B149BF}" presName="sibTrans" presStyleLbl="sibTrans2D1" presStyleIdx="0" presStyleCnt="0"/>
      <dgm:spPr/>
    </dgm:pt>
    <dgm:pt modelId="{DFAD1EA6-51F8-481A-9191-17C62C661157}" type="pres">
      <dgm:prSet presAssocID="{32E5054C-8090-4F91-81E0-16ECFE4FA916}" presName="compNode" presStyleCnt="0"/>
      <dgm:spPr/>
    </dgm:pt>
    <dgm:pt modelId="{6B5FCFE6-2089-47F5-909D-C086127ECE51}" type="pres">
      <dgm:prSet presAssocID="{32E5054C-8090-4F91-81E0-16ECFE4FA916}" presName="iconBgRect" presStyleLbl="bgShp" presStyleIdx="4" presStyleCnt="6"/>
      <dgm:spPr/>
    </dgm:pt>
    <dgm:pt modelId="{804FBCE2-02D7-472D-A949-923F5FDCD8D9}" type="pres">
      <dgm:prSet presAssocID="{32E5054C-8090-4F91-81E0-16ECFE4FA916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F98F8615-AD31-4AA6-B79D-1EF43A1797D7}" type="pres">
      <dgm:prSet presAssocID="{32E5054C-8090-4F91-81E0-16ECFE4FA916}" presName="spaceRect" presStyleCnt="0"/>
      <dgm:spPr/>
    </dgm:pt>
    <dgm:pt modelId="{F4ADD4E2-199A-4C17-A87B-0C417BC35528}" type="pres">
      <dgm:prSet presAssocID="{32E5054C-8090-4F91-81E0-16ECFE4FA916}" presName="textRect" presStyleLbl="revTx" presStyleIdx="4" presStyleCnt="6">
        <dgm:presLayoutVars>
          <dgm:chMax val="1"/>
          <dgm:chPref val="1"/>
        </dgm:presLayoutVars>
      </dgm:prSet>
      <dgm:spPr/>
    </dgm:pt>
    <dgm:pt modelId="{7E2F2B94-29AD-4FCB-9701-9F9725D7FE60}" type="pres">
      <dgm:prSet presAssocID="{B425C50F-D500-48A3-A4C1-459CF2E183B1}" presName="sibTrans" presStyleLbl="sibTrans2D1" presStyleIdx="0" presStyleCnt="0"/>
      <dgm:spPr/>
    </dgm:pt>
    <dgm:pt modelId="{9B69D675-F8F3-400C-BD32-117A4D542D31}" type="pres">
      <dgm:prSet presAssocID="{9C51362B-1D2D-46CD-B3E9-DF0648B5AE24}" presName="compNode" presStyleCnt="0"/>
      <dgm:spPr/>
    </dgm:pt>
    <dgm:pt modelId="{62B592CD-2848-4F7C-9865-CBCE298700B9}" type="pres">
      <dgm:prSet presAssocID="{9C51362B-1D2D-46CD-B3E9-DF0648B5AE24}" presName="iconBgRect" presStyleLbl="bgShp" presStyleIdx="5" presStyleCnt="6"/>
      <dgm:spPr/>
    </dgm:pt>
    <dgm:pt modelId="{236E0DD7-A2C4-4E8C-9555-F9F1E695448F}" type="pres">
      <dgm:prSet presAssocID="{9C51362B-1D2D-46CD-B3E9-DF0648B5AE24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45BC2B53-8F95-4B98-9D42-DA9727FC9786}" type="pres">
      <dgm:prSet presAssocID="{9C51362B-1D2D-46CD-B3E9-DF0648B5AE24}" presName="spaceRect" presStyleCnt="0"/>
      <dgm:spPr/>
    </dgm:pt>
    <dgm:pt modelId="{EE4A0E48-24E4-4ECD-A228-DCDBE0DDFB06}" type="pres">
      <dgm:prSet presAssocID="{9C51362B-1D2D-46CD-B3E9-DF0648B5AE2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C4E5360C-85C7-476A-B104-B23EE8F159E5}" type="presOf" srcId="{ECFCACD4-D4F6-433D-9CDE-D011DFE5C93C}" destId="{754C8064-B9C4-410D-83E7-F1FFB82B804B}" srcOrd="0" destOrd="0" presId="urn:microsoft.com/office/officeart/2018/2/layout/IconCircleList"/>
    <dgm:cxn modelId="{1DF5CF13-D313-4589-8334-FDA1389725B7}" type="presOf" srcId="{E5FCDC40-8419-43DE-AF19-B8EEFA5F5E9A}" destId="{EC187E02-117D-41D4-8ED1-CD197CCA33D7}" srcOrd="0" destOrd="0" presId="urn:microsoft.com/office/officeart/2018/2/layout/IconCircleList"/>
    <dgm:cxn modelId="{D94CAB2E-1C8E-4B97-B5B5-6A2E3E5F81FB}" srcId="{ECFCACD4-D4F6-433D-9CDE-D011DFE5C93C}" destId="{55B613D8-CB6F-46DB-8178-F4218FD972E6}" srcOrd="3" destOrd="0" parTransId="{DAE2BAE7-1A7A-45BC-95E0-613E1A95A206}" sibTransId="{1BD18088-D70B-427D-8C75-8BF906B149BF}"/>
    <dgm:cxn modelId="{9901F43A-0677-468A-BA7D-BF7C36FFD933}" type="presOf" srcId="{54322FE2-ABD8-48F6-9CD8-7E0956173385}" destId="{BED14CEA-F73B-478C-8AFD-2443D2CFC097}" srcOrd="0" destOrd="0" presId="urn:microsoft.com/office/officeart/2018/2/layout/IconCircleList"/>
    <dgm:cxn modelId="{48742B4F-FE3F-4CC7-A7B0-4344F8422ADA}" srcId="{ECFCACD4-D4F6-433D-9CDE-D011DFE5C93C}" destId="{9C51362B-1D2D-46CD-B3E9-DF0648B5AE24}" srcOrd="5" destOrd="0" parTransId="{49E0F1D0-19D2-4F70-AA1D-A4ED42B81EEE}" sibTransId="{AC922BFE-DB18-4DC4-8AC3-7C0F18EE2196}"/>
    <dgm:cxn modelId="{8788FD6F-6F0D-4D7E-A73F-BA6FB0EFFE39}" type="presOf" srcId="{D149FCA8-0269-4173-A16A-22EF7C6DCBBA}" destId="{A3180E4B-0EBC-4BED-B997-6729678B971D}" srcOrd="0" destOrd="0" presId="urn:microsoft.com/office/officeart/2018/2/layout/IconCircleList"/>
    <dgm:cxn modelId="{3C90CA50-9068-4711-A8A2-63CED0884ED0}" srcId="{ECFCACD4-D4F6-433D-9CDE-D011DFE5C93C}" destId="{54322FE2-ABD8-48F6-9CD8-7E0956173385}" srcOrd="2" destOrd="0" parTransId="{9F846550-7422-4593-A634-9CE01C7CEC21}" sibTransId="{E5FCDC40-8419-43DE-AF19-B8EEFA5F5E9A}"/>
    <dgm:cxn modelId="{CCDFFF75-083B-439E-ACDC-082F9A3A9DD0}" type="presOf" srcId="{52A2ED17-5B05-4E03-B8F3-76542C1CF05C}" destId="{CA94B878-F7A5-42F3-8C64-D96CC2830B1C}" srcOrd="0" destOrd="0" presId="urn:microsoft.com/office/officeart/2018/2/layout/IconCircleList"/>
    <dgm:cxn modelId="{02E19376-CA8E-4069-8944-1A779A3124B8}" srcId="{ECFCACD4-D4F6-433D-9CDE-D011DFE5C93C}" destId="{D149FCA8-0269-4173-A16A-22EF7C6DCBBA}" srcOrd="0" destOrd="0" parTransId="{32EC4966-531A-4C87-935E-F79E1F1B50D1}" sibTransId="{A0F76CD4-DDAA-4762-B57E-CD1665EE11E8}"/>
    <dgm:cxn modelId="{76C1AC56-40FC-4A96-BF0E-1F1373B0B756}" type="presOf" srcId="{B425C50F-D500-48A3-A4C1-459CF2E183B1}" destId="{7E2F2B94-29AD-4FCB-9701-9F9725D7FE60}" srcOrd="0" destOrd="0" presId="urn:microsoft.com/office/officeart/2018/2/layout/IconCircleList"/>
    <dgm:cxn modelId="{5BE9B79E-338B-46E1-BF12-64E8D9A7E6D6}" type="presOf" srcId="{1BD18088-D70B-427D-8C75-8BF906B149BF}" destId="{A09CCCC1-88D7-4DC3-85EF-915A06707222}" srcOrd="0" destOrd="0" presId="urn:microsoft.com/office/officeart/2018/2/layout/IconCircleList"/>
    <dgm:cxn modelId="{36A4F0A6-CD6E-4DD0-BBFD-27021CD6028D}" srcId="{ECFCACD4-D4F6-433D-9CDE-D011DFE5C93C}" destId="{32E5054C-8090-4F91-81E0-16ECFE4FA916}" srcOrd="4" destOrd="0" parTransId="{4DB36B8E-2E3E-45C6-A2D4-F751B74201A9}" sibTransId="{B425C50F-D500-48A3-A4C1-459CF2E183B1}"/>
    <dgm:cxn modelId="{CC7BC3B1-91AF-4072-816B-9FA0502E570A}" srcId="{ECFCACD4-D4F6-433D-9CDE-D011DFE5C93C}" destId="{930C824B-803C-488D-A703-3E5B2F9EFD83}" srcOrd="1" destOrd="0" parTransId="{F4816B8D-28EA-4307-8EA9-9554504D05DC}" sibTransId="{52A2ED17-5B05-4E03-B8F3-76542C1CF05C}"/>
    <dgm:cxn modelId="{2ECED6C0-549B-4DE0-8EA0-3D6B83DB397A}" type="presOf" srcId="{A0F76CD4-DDAA-4762-B57E-CD1665EE11E8}" destId="{98544007-774D-46C6-A7A3-437276A9B048}" srcOrd="0" destOrd="0" presId="urn:microsoft.com/office/officeart/2018/2/layout/IconCircleList"/>
    <dgm:cxn modelId="{A984F4D0-934A-4DC8-A169-5B670EC78D35}" type="presOf" srcId="{32E5054C-8090-4F91-81E0-16ECFE4FA916}" destId="{F4ADD4E2-199A-4C17-A87B-0C417BC35528}" srcOrd="0" destOrd="0" presId="urn:microsoft.com/office/officeart/2018/2/layout/IconCircleList"/>
    <dgm:cxn modelId="{D5B5B4D9-0B9E-49FD-8507-3F5B7C1A7D8D}" type="presOf" srcId="{930C824B-803C-488D-A703-3E5B2F9EFD83}" destId="{FB5F6E9A-B563-45B4-9EBF-CEA7C5D91595}" srcOrd="0" destOrd="0" presId="urn:microsoft.com/office/officeart/2018/2/layout/IconCircleList"/>
    <dgm:cxn modelId="{02A192E3-90E8-43A6-A48A-0D311D877D84}" type="presOf" srcId="{55B613D8-CB6F-46DB-8178-F4218FD972E6}" destId="{1C33BA07-52DF-4ABD-8313-AE5EC09205A4}" srcOrd="0" destOrd="0" presId="urn:microsoft.com/office/officeart/2018/2/layout/IconCircleList"/>
    <dgm:cxn modelId="{3140CFE9-F85B-4958-BA3C-00DC8A45ABE4}" type="presOf" srcId="{9C51362B-1D2D-46CD-B3E9-DF0648B5AE24}" destId="{EE4A0E48-24E4-4ECD-A228-DCDBE0DDFB06}" srcOrd="0" destOrd="0" presId="urn:microsoft.com/office/officeart/2018/2/layout/IconCircleList"/>
    <dgm:cxn modelId="{507FAF34-5453-4801-880B-5697AE524871}" type="presParOf" srcId="{754C8064-B9C4-410D-83E7-F1FFB82B804B}" destId="{1C1A4A15-2AE2-430C-88BF-2BCE63CA07EC}" srcOrd="0" destOrd="0" presId="urn:microsoft.com/office/officeart/2018/2/layout/IconCircleList"/>
    <dgm:cxn modelId="{A9AC3E41-14C5-47F2-8BDF-CA32B5E703BE}" type="presParOf" srcId="{1C1A4A15-2AE2-430C-88BF-2BCE63CA07EC}" destId="{F93DAAF1-5266-4C40-8D30-CA93F2349C3C}" srcOrd="0" destOrd="0" presId="urn:microsoft.com/office/officeart/2018/2/layout/IconCircleList"/>
    <dgm:cxn modelId="{9D3C06BB-07F2-40CE-A608-812BC81B2763}" type="presParOf" srcId="{F93DAAF1-5266-4C40-8D30-CA93F2349C3C}" destId="{C08A2627-C26A-46BD-8C3A-86CEB2F8A9FF}" srcOrd="0" destOrd="0" presId="urn:microsoft.com/office/officeart/2018/2/layout/IconCircleList"/>
    <dgm:cxn modelId="{722FC630-7E2A-49D8-AE22-5B49BF8C647C}" type="presParOf" srcId="{F93DAAF1-5266-4C40-8D30-CA93F2349C3C}" destId="{7DB49702-4DDA-4645-B771-A7759CD68FF7}" srcOrd="1" destOrd="0" presId="urn:microsoft.com/office/officeart/2018/2/layout/IconCircleList"/>
    <dgm:cxn modelId="{784B4642-C760-47C8-B88D-CB35028C894A}" type="presParOf" srcId="{F93DAAF1-5266-4C40-8D30-CA93F2349C3C}" destId="{A73A8290-C153-4C47-A005-6518EF3C4300}" srcOrd="2" destOrd="0" presId="urn:microsoft.com/office/officeart/2018/2/layout/IconCircleList"/>
    <dgm:cxn modelId="{97E6AD2F-805A-4845-B25C-AE6A921515AA}" type="presParOf" srcId="{F93DAAF1-5266-4C40-8D30-CA93F2349C3C}" destId="{A3180E4B-0EBC-4BED-B997-6729678B971D}" srcOrd="3" destOrd="0" presId="urn:microsoft.com/office/officeart/2018/2/layout/IconCircleList"/>
    <dgm:cxn modelId="{B7CD6163-6D70-4027-A979-380B7BDE8896}" type="presParOf" srcId="{1C1A4A15-2AE2-430C-88BF-2BCE63CA07EC}" destId="{98544007-774D-46C6-A7A3-437276A9B048}" srcOrd="1" destOrd="0" presId="urn:microsoft.com/office/officeart/2018/2/layout/IconCircleList"/>
    <dgm:cxn modelId="{0ACED11D-1C1A-468C-AC9B-9EAEB2B7EFF4}" type="presParOf" srcId="{1C1A4A15-2AE2-430C-88BF-2BCE63CA07EC}" destId="{D2C72892-B3B6-4D8C-8029-B464BD2313B5}" srcOrd="2" destOrd="0" presId="urn:microsoft.com/office/officeart/2018/2/layout/IconCircleList"/>
    <dgm:cxn modelId="{3E526A86-B7B3-4975-ADEE-42DF760C6E65}" type="presParOf" srcId="{D2C72892-B3B6-4D8C-8029-B464BD2313B5}" destId="{0FF9F88B-454D-4421-99C5-A7A8CCDBE7D4}" srcOrd="0" destOrd="0" presId="urn:microsoft.com/office/officeart/2018/2/layout/IconCircleList"/>
    <dgm:cxn modelId="{45A40C21-74E8-475D-AA7D-B62596A0E649}" type="presParOf" srcId="{D2C72892-B3B6-4D8C-8029-B464BD2313B5}" destId="{FFF708D0-F0E3-4411-AF12-3ED149D670FC}" srcOrd="1" destOrd="0" presId="urn:microsoft.com/office/officeart/2018/2/layout/IconCircleList"/>
    <dgm:cxn modelId="{D001612C-9648-4E7C-979F-70D4D2244D63}" type="presParOf" srcId="{D2C72892-B3B6-4D8C-8029-B464BD2313B5}" destId="{F3014676-6C67-4798-9792-6E0626EE83AF}" srcOrd="2" destOrd="0" presId="urn:microsoft.com/office/officeart/2018/2/layout/IconCircleList"/>
    <dgm:cxn modelId="{C00C9DC6-91B9-457A-9A58-505959971D1A}" type="presParOf" srcId="{D2C72892-B3B6-4D8C-8029-B464BD2313B5}" destId="{FB5F6E9A-B563-45B4-9EBF-CEA7C5D91595}" srcOrd="3" destOrd="0" presId="urn:microsoft.com/office/officeart/2018/2/layout/IconCircleList"/>
    <dgm:cxn modelId="{FCE31D57-74DE-453B-BE5E-7BB2A69E92F1}" type="presParOf" srcId="{1C1A4A15-2AE2-430C-88BF-2BCE63CA07EC}" destId="{CA94B878-F7A5-42F3-8C64-D96CC2830B1C}" srcOrd="3" destOrd="0" presId="urn:microsoft.com/office/officeart/2018/2/layout/IconCircleList"/>
    <dgm:cxn modelId="{21DEE357-E090-4F6B-96AC-8B14A7779BDE}" type="presParOf" srcId="{1C1A4A15-2AE2-430C-88BF-2BCE63CA07EC}" destId="{740DD0E0-CE33-48A8-A6D0-8115E040EF45}" srcOrd="4" destOrd="0" presId="urn:microsoft.com/office/officeart/2018/2/layout/IconCircleList"/>
    <dgm:cxn modelId="{4771AAD2-94C1-4636-9E4C-3EEB3A201212}" type="presParOf" srcId="{740DD0E0-CE33-48A8-A6D0-8115E040EF45}" destId="{CBF2EE8D-A9E8-4321-AF7D-099001060E42}" srcOrd="0" destOrd="0" presId="urn:microsoft.com/office/officeart/2018/2/layout/IconCircleList"/>
    <dgm:cxn modelId="{454A1D39-23C6-424A-94C0-15924C0B6BE2}" type="presParOf" srcId="{740DD0E0-CE33-48A8-A6D0-8115E040EF45}" destId="{B12C94F6-6292-4DB6-939C-CA9F82CFA345}" srcOrd="1" destOrd="0" presId="urn:microsoft.com/office/officeart/2018/2/layout/IconCircleList"/>
    <dgm:cxn modelId="{F5B34983-0322-4E64-B993-B4ABC5ED2015}" type="presParOf" srcId="{740DD0E0-CE33-48A8-A6D0-8115E040EF45}" destId="{3CCC7D3C-5542-47D5-BE50-76A132D4730D}" srcOrd="2" destOrd="0" presId="urn:microsoft.com/office/officeart/2018/2/layout/IconCircleList"/>
    <dgm:cxn modelId="{AE39B2A4-B41F-4BFC-9C3F-0095DFF8384D}" type="presParOf" srcId="{740DD0E0-CE33-48A8-A6D0-8115E040EF45}" destId="{BED14CEA-F73B-478C-8AFD-2443D2CFC097}" srcOrd="3" destOrd="0" presId="urn:microsoft.com/office/officeart/2018/2/layout/IconCircleList"/>
    <dgm:cxn modelId="{3B2FC5BC-1A12-42F9-BBC5-E52A022D8D38}" type="presParOf" srcId="{1C1A4A15-2AE2-430C-88BF-2BCE63CA07EC}" destId="{EC187E02-117D-41D4-8ED1-CD197CCA33D7}" srcOrd="5" destOrd="0" presId="urn:microsoft.com/office/officeart/2018/2/layout/IconCircleList"/>
    <dgm:cxn modelId="{D3082149-77D1-459E-9042-DB6768A5EADF}" type="presParOf" srcId="{1C1A4A15-2AE2-430C-88BF-2BCE63CA07EC}" destId="{C21641E4-E2C2-4279-8621-047C7C07125B}" srcOrd="6" destOrd="0" presId="urn:microsoft.com/office/officeart/2018/2/layout/IconCircleList"/>
    <dgm:cxn modelId="{6CDAF85E-2406-4A79-99F6-13F057CED6B5}" type="presParOf" srcId="{C21641E4-E2C2-4279-8621-047C7C07125B}" destId="{425CCE3C-92E1-49DC-85D3-F51E3E533554}" srcOrd="0" destOrd="0" presId="urn:microsoft.com/office/officeart/2018/2/layout/IconCircleList"/>
    <dgm:cxn modelId="{B2375EDD-474A-47E0-9115-1EA194A4863F}" type="presParOf" srcId="{C21641E4-E2C2-4279-8621-047C7C07125B}" destId="{0836CB30-8864-4D38-BA37-DF655B63C957}" srcOrd="1" destOrd="0" presId="urn:microsoft.com/office/officeart/2018/2/layout/IconCircleList"/>
    <dgm:cxn modelId="{C550A57A-2567-40EB-A878-8398310D4A5C}" type="presParOf" srcId="{C21641E4-E2C2-4279-8621-047C7C07125B}" destId="{F35CFDAC-AA19-4A26-AD21-B1D9B8DBB8CD}" srcOrd="2" destOrd="0" presId="urn:microsoft.com/office/officeart/2018/2/layout/IconCircleList"/>
    <dgm:cxn modelId="{096AB060-A3B9-4FAD-94EC-3229912B4AEE}" type="presParOf" srcId="{C21641E4-E2C2-4279-8621-047C7C07125B}" destId="{1C33BA07-52DF-4ABD-8313-AE5EC09205A4}" srcOrd="3" destOrd="0" presId="urn:microsoft.com/office/officeart/2018/2/layout/IconCircleList"/>
    <dgm:cxn modelId="{C964E359-CB50-4554-A816-7D02B7EA54F5}" type="presParOf" srcId="{1C1A4A15-2AE2-430C-88BF-2BCE63CA07EC}" destId="{A09CCCC1-88D7-4DC3-85EF-915A06707222}" srcOrd="7" destOrd="0" presId="urn:microsoft.com/office/officeart/2018/2/layout/IconCircleList"/>
    <dgm:cxn modelId="{6CA4346D-BC58-43AA-9022-FBEBB56A37A9}" type="presParOf" srcId="{1C1A4A15-2AE2-430C-88BF-2BCE63CA07EC}" destId="{DFAD1EA6-51F8-481A-9191-17C62C661157}" srcOrd="8" destOrd="0" presId="urn:microsoft.com/office/officeart/2018/2/layout/IconCircleList"/>
    <dgm:cxn modelId="{D1A65327-1F7B-4259-B222-031217425A2D}" type="presParOf" srcId="{DFAD1EA6-51F8-481A-9191-17C62C661157}" destId="{6B5FCFE6-2089-47F5-909D-C086127ECE51}" srcOrd="0" destOrd="0" presId="urn:microsoft.com/office/officeart/2018/2/layout/IconCircleList"/>
    <dgm:cxn modelId="{0F8EF992-DC18-4819-AE37-D348FA501590}" type="presParOf" srcId="{DFAD1EA6-51F8-481A-9191-17C62C661157}" destId="{804FBCE2-02D7-472D-A949-923F5FDCD8D9}" srcOrd="1" destOrd="0" presId="urn:microsoft.com/office/officeart/2018/2/layout/IconCircleList"/>
    <dgm:cxn modelId="{EC8015B0-B2E4-4F3B-A561-F0E7A8225A40}" type="presParOf" srcId="{DFAD1EA6-51F8-481A-9191-17C62C661157}" destId="{F98F8615-AD31-4AA6-B79D-1EF43A1797D7}" srcOrd="2" destOrd="0" presId="urn:microsoft.com/office/officeart/2018/2/layout/IconCircleList"/>
    <dgm:cxn modelId="{64D09957-178D-4F5B-9A67-03F181C0B4E5}" type="presParOf" srcId="{DFAD1EA6-51F8-481A-9191-17C62C661157}" destId="{F4ADD4E2-199A-4C17-A87B-0C417BC35528}" srcOrd="3" destOrd="0" presId="urn:microsoft.com/office/officeart/2018/2/layout/IconCircleList"/>
    <dgm:cxn modelId="{C799FBBE-A56B-4BCC-A54F-C12325BC50D8}" type="presParOf" srcId="{1C1A4A15-2AE2-430C-88BF-2BCE63CA07EC}" destId="{7E2F2B94-29AD-4FCB-9701-9F9725D7FE60}" srcOrd="9" destOrd="0" presId="urn:microsoft.com/office/officeart/2018/2/layout/IconCircleList"/>
    <dgm:cxn modelId="{FB479337-CDAF-4D5C-9F1F-E6D6EA2B4AC2}" type="presParOf" srcId="{1C1A4A15-2AE2-430C-88BF-2BCE63CA07EC}" destId="{9B69D675-F8F3-400C-BD32-117A4D542D31}" srcOrd="10" destOrd="0" presId="urn:microsoft.com/office/officeart/2018/2/layout/IconCircleList"/>
    <dgm:cxn modelId="{2991866D-5A24-402D-9391-175D5D5D3CEF}" type="presParOf" srcId="{9B69D675-F8F3-400C-BD32-117A4D542D31}" destId="{62B592CD-2848-4F7C-9865-CBCE298700B9}" srcOrd="0" destOrd="0" presId="urn:microsoft.com/office/officeart/2018/2/layout/IconCircleList"/>
    <dgm:cxn modelId="{CBEAFC3D-67DE-4756-977F-62990EFCDFF7}" type="presParOf" srcId="{9B69D675-F8F3-400C-BD32-117A4D542D31}" destId="{236E0DD7-A2C4-4E8C-9555-F9F1E695448F}" srcOrd="1" destOrd="0" presId="urn:microsoft.com/office/officeart/2018/2/layout/IconCircleList"/>
    <dgm:cxn modelId="{5596F819-EAD5-4B64-BB20-87ABFFC131B9}" type="presParOf" srcId="{9B69D675-F8F3-400C-BD32-117A4D542D31}" destId="{45BC2B53-8F95-4B98-9D42-DA9727FC9786}" srcOrd="2" destOrd="0" presId="urn:microsoft.com/office/officeart/2018/2/layout/IconCircleList"/>
    <dgm:cxn modelId="{8F2C8E13-EEAA-42F2-A464-7A7124EDE72B}" type="presParOf" srcId="{9B69D675-F8F3-400C-BD32-117A4D542D31}" destId="{EE4A0E48-24E4-4ECD-A228-DCDBE0DDFB0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896FCB-8588-4013-B154-B1D7ABE91FDC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D279FCF-DD5C-4163-AF7E-7E9C0E27FF5E}">
      <dgm:prSet/>
      <dgm:spPr/>
      <dgm:t>
        <a:bodyPr/>
        <a:lstStyle/>
        <a:p>
          <a:r>
            <a:rPr lang="en-US" b="0" i="0"/>
            <a:t>Seniors disproportionally hold deposits, investments, and referral potential</a:t>
          </a:r>
          <a:endParaRPr lang="en-US"/>
        </a:p>
      </dgm:t>
    </dgm:pt>
    <dgm:pt modelId="{3F830A34-6AD1-4563-9863-1ABF2C6E288E}" type="parTrans" cxnId="{7059EA8F-DB89-41F5-ADC8-2D11A96B9F59}">
      <dgm:prSet/>
      <dgm:spPr/>
      <dgm:t>
        <a:bodyPr/>
        <a:lstStyle/>
        <a:p>
          <a:endParaRPr lang="en-US"/>
        </a:p>
      </dgm:t>
    </dgm:pt>
    <dgm:pt modelId="{FC1D862B-565D-4859-9C5F-152A7B49C6D9}" type="sibTrans" cxnId="{7059EA8F-DB89-41F5-ADC8-2D11A96B9F59}">
      <dgm:prSet/>
      <dgm:spPr/>
      <dgm:t>
        <a:bodyPr/>
        <a:lstStyle/>
        <a:p>
          <a:endParaRPr lang="en-US"/>
        </a:p>
      </dgm:t>
    </dgm:pt>
    <dgm:pt modelId="{98CBD270-1D73-4D2E-8037-C68D40BB348F}">
      <dgm:prSet/>
      <dgm:spPr/>
      <dgm:t>
        <a:bodyPr/>
        <a:lstStyle/>
        <a:p>
          <a:r>
            <a:rPr lang="en-US" b="0" i="0" dirty="0"/>
            <a:t>Many credit unions were built on the backs of our now seniors this is stewardship</a:t>
          </a:r>
          <a:endParaRPr lang="en-US" dirty="0"/>
        </a:p>
      </dgm:t>
    </dgm:pt>
    <dgm:pt modelId="{EED5F2DB-2EC6-4BE7-BC26-0B459CDFE178}" type="parTrans" cxnId="{248515F1-A958-4BC8-A82F-BCF7A5832F5D}">
      <dgm:prSet/>
      <dgm:spPr/>
      <dgm:t>
        <a:bodyPr/>
        <a:lstStyle/>
        <a:p>
          <a:endParaRPr lang="en-US"/>
        </a:p>
      </dgm:t>
    </dgm:pt>
    <dgm:pt modelId="{9AEF07C8-1B8B-4491-A923-15F6295B7DE0}" type="sibTrans" cxnId="{248515F1-A958-4BC8-A82F-BCF7A5832F5D}">
      <dgm:prSet/>
      <dgm:spPr/>
      <dgm:t>
        <a:bodyPr/>
        <a:lstStyle/>
        <a:p>
          <a:endParaRPr lang="en-US"/>
        </a:p>
      </dgm:t>
    </dgm:pt>
    <dgm:pt modelId="{18405F90-AC10-42C6-8C48-3D6BBFDF99B3}">
      <dgm:prSet/>
      <dgm:spPr/>
      <dgm:t>
        <a:bodyPr/>
        <a:lstStyle/>
        <a:p>
          <a:r>
            <a:rPr lang="en-US" b="0" i="0"/>
            <a:t>Helping them now preserves deposits, deepens retention, and fuels organic growth</a:t>
          </a:r>
          <a:endParaRPr lang="en-US"/>
        </a:p>
      </dgm:t>
    </dgm:pt>
    <dgm:pt modelId="{1FC85A87-81B3-486B-91C7-C371A2D521A4}" type="parTrans" cxnId="{A7043EFA-3B0A-4D6B-A6E8-BB93C4ECE4F7}">
      <dgm:prSet/>
      <dgm:spPr/>
      <dgm:t>
        <a:bodyPr/>
        <a:lstStyle/>
        <a:p>
          <a:endParaRPr lang="en-US"/>
        </a:p>
      </dgm:t>
    </dgm:pt>
    <dgm:pt modelId="{FD03E9E3-2F51-44D3-AEE1-2CBAE8AC2033}" type="sibTrans" cxnId="{A7043EFA-3B0A-4D6B-A6E8-BB93C4ECE4F7}">
      <dgm:prSet/>
      <dgm:spPr/>
      <dgm:t>
        <a:bodyPr/>
        <a:lstStyle/>
        <a:p>
          <a:endParaRPr lang="en-US"/>
        </a:p>
      </dgm:t>
    </dgm:pt>
    <dgm:pt modelId="{508C9377-3D45-4E60-92F0-7C8464AB7D17}" type="pres">
      <dgm:prSet presAssocID="{85896FCB-8588-4013-B154-B1D7ABE91FDC}" presName="vert0" presStyleCnt="0">
        <dgm:presLayoutVars>
          <dgm:dir/>
          <dgm:animOne val="branch"/>
          <dgm:animLvl val="lvl"/>
        </dgm:presLayoutVars>
      </dgm:prSet>
      <dgm:spPr/>
    </dgm:pt>
    <dgm:pt modelId="{EC681E43-D7F9-41DB-876B-202F7CC2D841}" type="pres">
      <dgm:prSet presAssocID="{8D279FCF-DD5C-4163-AF7E-7E9C0E27FF5E}" presName="thickLine" presStyleLbl="alignNode1" presStyleIdx="0" presStyleCnt="3"/>
      <dgm:spPr/>
    </dgm:pt>
    <dgm:pt modelId="{2C2FB564-834A-40A6-AD7C-83A4E34FE720}" type="pres">
      <dgm:prSet presAssocID="{8D279FCF-DD5C-4163-AF7E-7E9C0E27FF5E}" presName="horz1" presStyleCnt="0"/>
      <dgm:spPr/>
    </dgm:pt>
    <dgm:pt modelId="{2521934E-8948-4FFB-A2D2-3CE7039531C0}" type="pres">
      <dgm:prSet presAssocID="{8D279FCF-DD5C-4163-AF7E-7E9C0E27FF5E}" presName="tx1" presStyleLbl="revTx" presStyleIdx="0" presStyleCnt="3"/>
      <dgm:spPr/>
    </dgm:pt>
    <dgm:pt modelId="{00458158-1F84-410C-8D1B-47107C9C7691}" type="pres">
      <dgm:prSet presAssocID="{8D279FCF-DD5C-4163-AF7E-7E9C0E27FF5E}" presName="vert1" presStyleCnt="0"/>
      <dgm:spPr/>
    </dgm:pt>
    <dgm:pt modelId="{F1CF6675-A011-4791-B02D-2F3F82ABA14F}" type="pres">
      <dgm:prSet presAssocID="{98CBD270-1D73-4D2E-8037-C68D40BB348F}" presName="thickLine" presStyleLbl="alignNode1" presStyleIdx="1" presStyleCnt="3"/>
      <dgm:spPr/>
    </dgm:pt>
    <dgm:pt modelId="{CC9E0836-B62A-4F90-9810-66F4D2387C98}" type="pres">
      <dgm:prSet presAssocID="{98CBD270-1D73-4D2E-8037-C68D40BB348F}" presName="horz1" presStyleCnt="0"/>
      <dgm:spPr/>
    </dgm:pt>
    <dgm:pt modelId="{B8C2FDF7-A374-4839-859C-7D07363A7FBB}" type="pres">
      <dgm:prSet presAssocID="{98CBD270-1D73-4D2E-8037-C68D40BB348F}" presName="tx1" presStyleLbl="revTx" presStyleIdx="1" presStyleCnt="3"/>
      <dgm:spPr/>
    </dgm:pt>
    <dgm:pt modelId="{EE154A67-C19F-4242-9A80-D4761402C880}" type="pres">
      <dgm:prSet presAssocID="{98CBD270-1D73-4D2E-8037-C68D40BB348F}" presName="vert1" presStyleCnt="0"/>
      <dgm:spPr/>
    </dgm:pt>
    <dgm:pt modelId="{0ADB0A31-CCA7-44A7-B62D-0E9980C39B6F}" type="pres">
      <dgm:prSet presAssocID="{18405F90-AC10-42C6-8C48-3D6BBFDF99B3}" presName="thickLine" presStyleLbl="alignNode1" presStyleIdx="2" presStyleCnt="3"/>
      <dgm:spPr/>
    </dgm:pt>
    <dgm:pt modelId="{33E0F9E0-CFE8-41D1-874B-C2E97FD9E257}" type="pres">
      <dgm:prSet presAssocID="{18405F90-AC10-42C6-8C48-3D6BBFDF99B3}" presName="horz1" presStyleCnt="0"/>
      <dgm:spPr/>
    </dgm:pt>
    <dgm:pt modelId="{43086117-575A-4E6A-B158-881910D6C483}" type="pres">
      <dgm:prSet presAssocID="{18405F90-AC10-42C6-8C48-3D6BBFDF99B3}" presName="tx1" presStyleLbl="revTx" presStyleIdx="2" presStyleCnt="3"/>
      <dgm:spPr/>
    </dgm:pt>
    <dgm:pt modelId="{A35783EB-24BA-48A5-B7E3-17E02067DD27}" type="pres">
      <dgm:prSet presAssocID="{18405F90-AC10-42C6-8C48-3D6BBFDF99B3}" presName="vert1" presStyleCnt="0"/>
      <dgm:spPr/>
    </dgm:pt>
  </dgm:ptLst>
  <dgm:cxnLst>
    <dgm:cxn modelId="{7059EA8F-DB89-41F5-ADC8-2D11A96B9F59}" srcId="{85896FCB-8588-4013-B154-B1D7ABE91FDC}" destId="{8D279FCF-DD5C-4163-AF7E-7E9C0E27FF5E}" srcOrd="0" destOrd="0" parTransId="{3F830A34-6AD1-4563-9863-1ABF2C6E288E}" sibTransId="{FC1D862B-565D-4859-9C5F-152A7B49C6D9}"/>
    <dgm:cxn modelId="{298B1090-0705-46F8-9551-884D0BD0C0EE}" type="presOf" srcId="{85896FCB-8588-4013-B154-B1D7ABE91FDC}" destId="{508C9377-3D45-4E60-92F0-7C8464AB7D17}" srcOrd="0" destOrd="0" presId="urn:microsoft.com/office/officeart/2008/layout/LinedList"/>
    <dgm:cxn modelId="{67EE4F9C-D66B-4F71-B15D-E53886A46FDA}" type="presOf" srcId="{18405F90-AC10-42C6-8C48-3D6BBFDF99B3}" destId="{43086117-575A-4E6A-B158-881910D6C483}" srcOrd="0" destOrd="0" presId="urn:microsoft.com/office/officeart/2008/layout/LinedList"/>
    <dgm:cxn modelId="{84AD91A5-4C53-41D9-8D4E-68895CFA8203}" type="presOf" srcId="{8D279FCF-DD5C-4163-AF7E-7E9C0E27FF5E}" destId="{2521934E-8948-4FFB-A2D2-3CE7039531C0}" srcOrd="0" destOrd="0" presId="urn:microsoft.com/office/officeart/2008/layout/LinedList"/>
    <dgm:cxn modelId="{62B286DA-3B12-45CB-8350-0A9977F294E3}" type="presOf" srcId="{98CBD270-1D73-4D2E-8037-C68D40BB348F}" destId="{B8C2FDF7-A374-4839-859C-7D07363A7FBB}" srcOrd="0" destOrd="0" presId="urn:microsoft.com/office/officeart/2008/layout/LinedList"/>
    <dgm:cxn modelId="{248515F1-A958-4BC8-A82F-BCF7A5832F5D}" srcId="{85896FCB-8588-4013-B154-B1D7ABE91FDC}" destId="{98CBD270-1D73-4D2E-8037-C68D40BB348F}" srcOrd="1" destOrd="0" parTransId="{EED5F2DB-2EC6-4BE7-BC26-0B459CDFE178}" sibTransId="{9AEF07C8-1B8B-4491-A923-15F6295B7DE0}"/>
    <dgm:cxn modelId="{A7043EFA-3B0A-4D6B-A6E8-BB93C4ECE4F7}" srcId="{85896FCB-8588-4013-B154-B1D7ABE91FDC}" destId="{18405F90-AC10-42C6-8C48-3D6BBFDF99B3}" srcOrd="2" destOrd="0" parTransId="{1FC85A87-81B3-486B-91C7-C371A2D521A4}" sibTransId="{FD03E9E3-2F51-44D3-AEE1-2CBAE8AC2033}"/>
    <dgm:cxn modelId="{8B148118-F040-46D1-A87F-A3C95DD2CF5E}" type="presParOf" srcId="{508C9377-3D45-4E60-92F0-7C8464AB7D17}" destId="{EC681E43-D7F9-41DB-876B-202F7CC2D841}" srcOrd="0" destOrd="0" presId="urn:microsoft.com/office/officeart/2008/layout/LinedList"/>
    <dgm:cxn modelId="{1A16A494-CA51-449B-96C8-6689E79A5C01}" type="presParOf" srcId="{508C9377-3D45-4E60-92F0-7C8464AB7D17}" destId="{2C2FB564-834A-40A6-AD7C-83A4E34FE720}" srcOrd="1" destOrd="0" presId="urn:microsoft.com/office/officeart/2008/layout/LinedList"/>
    <dgm:cxn modelId="{9806E887-D34A-4465-B523-C8ED07AD82AA}" type="presParOf" srcId="{2C2FB564-834A-40A6-AD7C-83A4E34FE720}" destId="{2521934E-8948-4FFB-A2D2-3CE7039531C0}" srcOrd="0" destOrd="0" presId="urn:microsoft.com/office/officeart/2008/layout/LinedList"/>
    <dgm:cxn modelId="{1888297E-14F8-469D-BF1A-7498FB332601}" type="presParOf" srcId="{2C2FB564-834A-40A6-AD7C-83A4E34FE720}" destId="{00458158-1F84-410C-8D1B-47107C9C7691}" srcOrd="1" destOrd="0" presId="urn:microsoft.com/office/officeart/2008/layout/LinedList"/>
    <dgm:cxn modelId="{5D26233F-68AB-46A3-8C97-1BB126B1BE3D}" type="presParOf" srcId="{508C9377-3D45-4E60-92F0-7C8464AB7D17}" destId="{F1CF6675-A011-4791-B02D-2F3F82ABA14F}" srcOrd="2" destOrd="0" presId="urn:microsoft.com/office/officeart/2008/layout/LinedList"/>
    <dgm:cxn modelId="{9A24639B-75B6-419A-94E1-05D2BDEB76A1}" type="presParOf" srcId="{508C9377-3D45-4E60-92F0-7C8464AB7D17}" destId="{CC9E0836-B62A-4F90-9810-66F4D2387C98}" srcOrd="3" destOrd="0" presId="urn:microsoft.com/office/officeart/2008/layout/LinedList"/>
    <dgm:cxn modelId="{26D5F022-8359-4AEC-BF8C-27D522BE81BD}" type="presParOf" srcId="{CC9E0836-B62A-4F90-9810-66F4D2387C98}" destId="{B8C2FDF7-A374-4839-859C-7D07363A7FBB}" srcOrd="0" destOrd="0" presId="urn:microsoft.com/office/officeart/2008/layout/LinedList"/>
    <dgm:cxn modelId="{9ECF886B-3803-4666-B909-BCBED4826515}" type="presParOf" srcId="{CC9E0836-B62A-4F90-9810-66F4D2387C98}" destId="{EE154A67-C19F-4242-9A80-D4761402C880}" srcOrd="1" destOrd="0" presId="urn:microsoft.com/office/officeart/2008/layout/LinedList"/>
    <dgm:cxn modelId="{3A4212F2-13A4-4465-B508-CFA78207A48D}" type="presParOf" srcId="{508C9377-3D45-4E60-92F0-7C8464AB7D17}" destId="{0ADB0A31-CCA7-44A7-B62D-0E9980C39B6F}" srcOrd="4" destOrd="0" presId="urn:microsoft.com/office/officeart/2008/layout/LinedList"/>
    <dgm:cxn modelId="{ACA74688-3405-433D-B948-8EFFF9F64D21}" type="presParOf" srcId="{508C9377-3D45-4E60-92F0-7C8464AB7D17}" destId="{33E0F9E0-CFE8-41D1-874B-C2E97FD9E257}" srcOrd="5" destOrd="0" presId="urn:microsoft.com/office/officeart/2008/layout/LinedList"/>
    <dgm:cxn modelId="{4BED4B34-9518-400D-98EC-9467AD484A8E}" type="presParOf" srcId="{33E0F9E0-CFE8-41D1-874B-C2E97FD9E257}" destId="{43086117-575A-4E6A-B158-881910D6C483}" srcOrd="0" destOrd="0" presId="urn:microsoft.com/office/officeart/2008/layout/LinedList"/>
    <dgm:cxn modelId="{CF878B7E-7203-4704-A7A0-77D5C13851FE}" type="presParOf" srcId="{33E0F9E0-CFE8-41D1-874B-C2E97FD9E257}" destId="{A35783EB-24BA-48A5-B7E3-17E02067DD2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2F5980-F5B1-415F-A638-1BD733D38FC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ED87855-8CED-4AB4-92C6-65AAF1F8740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Non‑interest income stream through Medicare service offerings</a:t>
          </a:r>
          <a:endParaRPr lang="en-US"/>
        </a:p>
      </dgm:t>
    </dgm:pt>
    <dgm:pt modelId="{6BEB4F62-6A1F-409A-B880-5D4D212DE37C}" type="parTrans" cxnId="{41F9592D-E992-4B0E-A602-D15A83C5C1B0}">
      <dgm:prSet/>
      <dgm:spPr/>
      <dgm:t>
        <a:bodyPr/>
        <a:lstStyle/>
        <a:p>
          <a:endParaRPr lang="en-US"/>
        </a:p>
      </dgm:t>
    </dgm:pt>
    <dgm:pt modelId="{FF5E9268-BF93-46DC-AA47-5C5B3AC63BB3}" type="sibTrans" cxnId="{41F9592D-E992-4B0E-A602-D15A83C5C1B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7624622-A754-4384-8243-676B547682C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Improved deposit stability and increased cross‑selling opportunities</a:t>
          </a:r>
          <a:endParaRPr lang="en-US"/>
        </a:p>
      </dgm:t>
    </dgm:pt>
    <dgm:pt modelId="{D571A920-0C17-4CE3-8F32-B66D2F214700}" type="parTrans" cxnId="{49CAD29F-36BC-4A13-BB75-28655B3FA211}">
      <dgm:prSet/>
      <dgm:spPr/>
      <dgm:t>
        <a:bodyPr/>
        <a:lstStyle/>
        <a:p>
          <a:endParaRPr lang="en-US"/>
        </a:p>
      </dgm:t>
    </dgm:pt>
    <dgm:pt modelId="{7210130E-7716-4522-AABC-F99BE836E9F0}" type="sibTrans" cxnId="{49CAD29F-36BC-4A13-BB75-28655B3FA21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C237C4D-1B5C-4BCB-9834-E632D64FD5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Higher member engagement → longer lifetime value, referrals</a:t>
          </a:r>
          <a:endParaRPr lang="en-US"/>
        </a:p>
      </dgm:t>
    </dgm:pt>
    <dgm:pt modelId="{04AB668C-E04A-4FAF-AC9A-FBD651B4A8D8}" type="parTrans" cxnId="{4BCE921C-F776-478E-84F7-CF4930A942F3}">
      <dgm:prSet/>
      <dgm:spPr/>
      <dgm:t>
        <a:bodyPr/>
        <a:lstStyle/>
        <a:p>
          <a:endParaRPr lang="en-US"/>
        </a:p>
      </dgm:t>
    </dgm:pt>
    <dgm:pt modelId="{56DE854F-F296-414B-9293-BE3E70EA033B}" type="sibTrans" cxnId="{4BCE921C-F776-478E-84F7-CF4930A942F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1E6071A-2807-4582-B938-3DF5EFC087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Low capital expenditure: leverage partner expertise (</a:t>
          </a:r>
          <a:r>
            <a:rPr lang="en-US" b="0" i="0" dirty="0" err="1">
              <a:latin typeface="Aptos Display" panose="02110004020202020204"/>
            </a:rPr>
            <a:t>MedicareCUSO</a:t>
          </a:r>
          <a:r>
            <a:rPr lang="en-US" b="0" i="0" dirty="0"/>
            <a:t>) and existing channels</a:t>
          </a:r>
          <a:endParaRPr lang="en-US" dirty="0"/>
        </a:p>
      </dgm:t>
    </dgm:pt>
    <dgm:pt modelId="{2C0F9B23-B318-4F6D-8519-465B9647FC56}" type="parTrans" cxnId="{3395B027-3E43-47E8-BECD-3C8E1FC1F753}">
      <dgm:prSet/>
      <dgm:spPr/>
      <dgm:t>
        <a:bodyPr/>
        <a:lstStyle/>
        <a:p>
          <a:endParaRPr lang="en-US"/>
        </a:p>
      </dgm:t>
    </dgm:pt>
    <dgm:pt modelId="{40E6BEA7-9459-42F5-B5DC-17F3BDF28375}" type="sibTrans" cxnId="{3395B027-3E43-47E8-BECD-3C8E1FC1F753}">
      <dgm:prSet/>
      <dgm:spPr/>
      <dgm:t>
        <a:bodyPr/>
        <a:lstStyle/>
        <a:p>
          <a:endParaRPr lang="en-US"/>
        </a:p>
      </dgm:t>
    </dgm:pt>
    <dgm:pt modelId="{ED4B525E-5986-41C1-8175-E18C40744BC8}" type="pres">
      <dgm:prSet presAssocID="{252F5980-F5B1-415F-A638-1BD733D38FC3}" presName="root" presStyleCnt="0">
        <dgm:presLayoutVars>
          <dgm:dir/>
          <dgm:resizeHandles val="exact"/>
        </dgm:presLayoutVars>
      </dgm:prSet>
      <dgm:spPr/>
    </dgm:pt>
    <dgm:pt modelId="{9EA27CC4-3AB5-471D-BD8C-28C99978A469}" type="pres">
      <dgm:prSet presAssocID="{252F5980-F5B1-415F-A638-1BD733D38FC3}" presName="container" presStyleCnt="0">
        <dgm:presLayoutVars>
          <dgm:dir/>
          <dgm:resizeHandles val="exact"/>
        </dgm:presLayoutVars>
      </dgm:prSet>
      <dgm:spPr/>
    </dgm:pt>
    <dgm:pt modelId="{BA22217B-4E56-48EF-8247-C52A216C023A}" type="pres">
      <dgm:prSet presAssocID="{6ED87855-8CED-4AB4-92C6-65AAF1F87406}" presName="compNode" presStyleCnt="0"/>
      <dgm:spPr/>
    </dgm:pt>
    <dgm:pt modelId="{657FB934-778E-4674-84F5-A78CC352A770}" type="pres">
      <dgm:prSet presAssocID="{6ED87855-8CED-4AB4-92C6-65AAF1F87406}" presName="iconBgRect" presStyleLbl="bgShp" presStyleIdx="0" presStyleCnt="4"/>
      <dgm:spPr/>
    </dgm:pt>
    <dgm:pt modelId="{DE94098F-2B5B-472A-86A0-93A5FA678B29}" type="pres">
      <dgm:prSet presAssocID="{6ED87855-8CED-4AB4-92C6-65AAF1F87406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599266FA-A8DA-4014-B923-BAE3BC0851BA}" type="pres">
      <dgm:prSet presAssocID="{6ED87855-8CED-4AB4-92C6-65AAF1F87406}" presName="spaceRect" presStyleCnt="0"/>
      <dgm:spPr/>
    </dgm:pt>
    <dgm:pt modelId="{B16AE6DD-C81D-41DA-9FDF-E4DDF9D91E0A}" type="pres">
      <dgm:prSet presAssocID="{6ED87855-8CED-4AB4-92C6-65AAF1F87406}" presName="textRect" presStyleLbl="revTx" presStyleIdx="0" presStyleCnt="4">
        <dgm:presLayoutVars>
          <dgm:chMax val="1"/>
          <dgm:chPref val="1"/>
        </dgm:presLayoutVars>
      </dgm:prSet>
      <dgm:spPr/>
    </dgm:pt>
    <dgm:pt modelId="{E2CD541B-76BC-4841-A5E4-6A4634135DEE}" type="pres">
      <dgm:prSet presAssocID="{FF5E9268-BF93-46DC-AA47-5C5B3AC63BB3}" presName="sibTrans" presStyleLbl="sibTrans2D1" presStyleIdx="0" presStyleCnt="0"/>
      <dgm:spPr/>
    </dgm:pt>
    <dgm:pt modelId="{38362B49-3446-461F-9F06-0C78004D4070}" type="pres">
      <dgm:prSet presAssocID="{B7624622-A754-4384-8243-676B547682C9}" presName="compNode" presStyleCnt="0"/>
      <dgm:spPr/>
    </dgm:pt>
    <dgm:pt modelId="{90FD3035-01F0-438C-9846-5FFC5D04C053}" type="pres">
      <dgm:prSet presAssocID="{B7624622-A754-4384-8243-676B547682C9}" presName="iconBgRect" presStyleLbl="bgShp" presStyleIdx="1" presStyleCnt="4"/>
      <dgm:spPr/>
    </dgm:pt>
    <dgm:pt modelId="{180699C7-C1C5-4BD7-BFF9-2603D8EEAA7B}" type="pres">
      <dgm:prSet presAssocID="{B7624622-A754-4384-8243-676B547682C9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9283ED71-C148-4A13-B1B9-41D9AD800022}" type="pres">
      <dgm:prSet presAssocID="{B7624622-A754-4384-8243-676B547682C9}" presName="spaceRect" presStyleCnt="0"/>
      <dgm:spPr/>
    </dgm:pt>
    <dgm:pt modelId="{9B4FD4A6-F166-4E67-905B-1A0559D1357D}" type="pres">
      <dgm:prSet presAssocID="{B7624622-A754-4384-8243-676B547682C9}" presName="textRect" presStyleLbl="revTx" presStyleIdx="1" presStyleCnt="4">
        <dgm:presLayoutVars>
          <dgm:chMax val="1"/>
          <dgm:chPref val="1"/>
        </dgm:presLayoutVars>
      </dgm:prSet>
      <dgm:spPr/>
    </dgm:pt>
    <dgm:pt modelId="{9336BC9C-D73F-4D22-A4BC-497428004ECB}" type="pres">
      <dgm:prSet presAssocID="{7210130E-7716-4522-AABC-F99BE836E9F0}" presName="sibTrans" presStyleLbl="sibTrans2D1" presStyleIdx="0" presStyleCnt="0"/>
      <dgm:spPr/>
    </dgm:pt>
    <dgm:pt modelId="{9B8FCECC-372E-4353-8C2D-A95C8C537501}" type="pres">
      <dgm:prSet presAssocID="{0C237C4D-1B5C-4BCB-9834-E632D64FD57E}" presName="compNode" presStyleCnt="0"/>
      <dgm:spPr/>
    </dgm:pt>
    <dgm:pt modelId="{DD55A309-2092-453B-B2DB-19C200F0AA4A}" type="pres">
      <dgm:prSet presAssocID="{0C237C4D-1B5C-4BCB-9834-E632D64FD57E}" presName="iconBgRect" presStyleLbl="bgShp" presStyleIdx="2" presStyleCnt="4"/>
      <dgm:spPr/>
    </dgm:pt>
    <dgm:pt modelId="{FF2459F4-07D0-470D-A5F1-4F2B09951F58}" type="pres">
      <dgm:prSet presAssocID="{0C237C4D-1B5C-4BCB-9834-E632D64FD57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4B1F7166-0460-49DB-A770-B82D5A525240}" type="pres">
      <dgm:prSet presAssocID="{0C237C4D-1B5C-4BCB-9834-E632D64FD57E}" presName="spaceRect" presStyleCnt="0"/>
      <dgm:spPr/>
    </dgm:pt>
    <dgm:pt modelId="{3E633A46-C30D-43DC-938E-A54AC0BB6260}" type="pres">
      <dgm:prSet presAssocID="{0C237C4D-1B5C-4BCB-9834-E632D64FD57E}" presName="textRect" presStyleLbl="revTx" presStyleIdx="2" presStyleCnt="4">
        <dgm:presLayoutVars>
          <dgm:chMax val="1"/>
          <dgm:chPref val="1"/>
        </dgm:presLayoutVars>
      </dgm:prSet>
      <dgm:spPr/>
    </dgm:pt>
    <dgm:pt modelId="{A0982DC1-4396-48C1-83CA-48561C3718EF}" type="pres">
      <dgm:prSet presAssocID="{56DE854F-F296-414B-9293-BE3E70EA033B}" presName="sibTrans" presStyleLbl="sibTrans2D1" presStyleIdx="0" presStyleCnt="0"/>
      <dgm:spPr/>
    </dgm:pt>
    <dgm:pt modelId="{8A58135D-64A9-439B-A782-6837A14479D1}" type="pres">
      <dgm:prSet presAssocID="{E1E6071A-2807-4582-B938-3DF5EFC08792}" presName="compNode" presStyleCnt="0"/>
      <dgm:spPr/>
    </dgm:pt>
    <dgm:pt modelId="{A9E5EB39-27CA-44C5-B0DA-347365BF72BC}" type="pres">
      <dgm:prSet presAssocID="{E1E6071A-2807-4582-B938-3DF5EFC08792}" presName="iconBgRect" presStyleLbl="bgShp" presStyleIdx="3" presStyleCnt="4"/>
      <dgm:spPr/>
    </dgm:pt>
    <dgm:pt modelId="{794A976A-5B50-46F5-AF5B-66B47CE78203}" type="pres">
      <dgm:prSet presAssocID="{E1E6071A-2807-4582-B938-3DF5EFC08792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67A0DF6-81C6-46E0-9145-D2ECA186863A}" type="pres">
      <dgm:prSet presAssocID="{E1E6071A-2807-4582-B938-3DF5EFC08792}" presName="spaceRect" presStyleCnt="0"/>
      <dgm:spPr/>
    </dgm:pt>
    <dgm:pt modelId="{2D44DC9F-95ED-4CA5-A781-5D79E542BD04}" type="pres">
      <dgm:prSet presAssocID="{E1E6071A-2807-4582-B938-3DF5EFC0879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4BCE921C-F776-478E-84F7-CF4930A942F3}" srcId="{252F5980-F5B1-415F-A638-1BD733D38FC3}" destId="{0C237C4D-1B5C-4BCB-9834-E632D64FD57E}" srcOrd="2" destOrd="0" parTransId="{04AB668C-E04A-4FAF-AC9A-FBD651B4A8D8}" sibTransId="{56DE854F-F296-414B-9293-BE3E70EA033B}"/>
    <dgm:cxn modelId="{C2C73F20-2237-4902-BFE4-1DF037F7605B}" type="presOf" srcId="{252F5980-F5B1-415F-A638-1BD733D38FC3}" destId="{ED4B525E-5986-41C1-8175-E18C40744BC8}" srcOrd="0" destOrd="0" presId="urn:microsoft.com/office/officeart/2018/2/layout/IconCircleList"/>
    <dgm:cxn modelId="{584DE622-EE5B-4ACB-8758-AD2A9919C809}" type="presOf" srcId="{FF5E9268-BF93-46DC-AA47-5C5B3AC63BB3}" destId="{E2CD541B-76BC-4841-A5E4-6A4634135DEE}" srcOrd="0" destOrd="0" presId="urn:microsoft.com/office/officeart/2018/2/layout/IconCircleList"/>
    <dgm:cxn modelId="{3395B027-3E43-47E8-BECD-3C8E1FC1F753}" srcId="{252F5980-F5B1-415F-A638-1BD733D38FC3}" destId="{E1E6071A-2807-4582-B938-3DF5EFC08792}" srcOrd="3" destOrd="0" parTransId="{2C0F9B23-B318-4F6D-8519-465B9647FC56}" sibTransId="{40E6BEA7-9459-42F5-B5DC-17F3BDF28375}"/>
    <dgm:cxn modelId="{41F9592D-E992-4B0E-A602-D15A83C5C1B0}" srcId="{252F5980-F5B1-415F-A638-1BD733D38FC3}" destId="{6ED87855-8CED-4AB4-92C6-65AAF1F87406}" srcOrd="0" destOrd="0" parTransId="{6BEB4F62-6A1F-409A-B880-5D4D212DE37C}" sibTransId="{FF5E9268-BF93-46DC-AA47-5C5B3AC63BB3}"/>
    <dgm:cxn modelId="{EAB85563-FD53-4EA0-ADE1-0ADCA1017F4D}" type="presOf" srcId="{B7624622-A754-4384-8243-676B547682C9}" destId="{9B4FD4A6-F166-4E67-905B-1A0559D1357D}" srcOrd="0" destOrd="0" presId="urn:microsoft.com/office/officeart/2018/2/layout/IconCircleList"/>
    <dgm:cxn modelId="{90F3D265-AA28-49B0-BA53-D414392F852A}" type="presOf" srcId="{0C237C4D-1B5C-4BCB-9834-E632D64FD57E}" destId="{3E633A46-C30D-43DC-938E-A54AC0BB6260}" srcOrd="0" destOrd="0" presId="urn:microsoft.com/office/officeart/2018/2/layout/IconCircleList"/>
    <dgm:cxn modelId="{2E619A7C-E5D4-48F8-AD01-D3C510CF54C4}" type="presOf" srcId="{6ED87855-8CED-4AB4-92C6-65AAF1F87406}" destId="{B16AE6DD-C81D-41DA-9FDF-E4DDF9D91E0A}" srcOrd="0" destOrd="0" presId="urn:microsoft.com/office/officeart/2018/2/layout/IconCircleList"/>
    <dgm:cxn modelId="{49CAD29F-36BC-4A13-BB75-28655B3FA211}" srcId="{252F5980-F5B1-415F-A638-1BD733D38FC3}" destId="{B7624622-A754-4384-8243-676B547682C9}" srcOrd="1" destOrd="0" parTransId="{D571A920-0C17-4CE3-8F32-B66D2F214700}" sibTransId="{7210130E-7716-4522-AABC-F99BE836E9F0}"/>
    <dgm:cxn modelId="{ED38E7B7-9B9D-4493-88B4-A6F07B5FF142}" type="presOf" srcId="{7210130E-7716-4522-AABC-F99BE836E9F0}" destId="{9336BC9C-D73F-4D22-A4BC-497428004ECB}" srcOrd="0" destOrd="0" presId="urn:microsoft.com/office/officeart/2018/2/layout/IconCircleList"/>
    <dgm:cxn modelId="{4A18F4DF-CFF4-4ADA-BD7F-F4335C5DE6D7}" type="presOf" srcId="{56DE854F-F296-414B-9293-BE3E70EA033B}" destId="{A0982DC1-4396-48C1-83CA-48561C3718EF}" srcOrd="0" destOrd="0" presId="urn:microsoft.com/office/officeart/2018/2/layout/IconCircleList"/>
    <dgm:cxn modelId="{3149CAF3-1FD2-4BAB-B054-329EBAA085D0}" type="presOf" srcId="{E1E6071A-2807-4582-B938-3DF5EFC08792}" destId="{2D44DC9F-95ED-4CA5-A781-5D79E542BD04}" srcOrd="0" destOrd="0" presId="urn:microsoft.com/office/officeart/2018/2/layout/IconCircleList"/>
    <dgm:cxn modelId="{0A638088-6CF7-4822-AE94-C56D409996DE}" type="presParOf" srcId="{ED4B525E-5986-41C1-8175-E18C40744BC8}" destId="{9EA27CC4-3AB5-471D-BD8C-28C99978A469}" srcOrd="0" destOrd="0" presId="urn:microsoft.com/office/officeart/2018/2/layout/IconCircleList"/>
    <dgm:cxn modelId="{4F901CE8-8547-49A6-83C8-E0FBE3BABD0D}" type="presParOf" srcId="{9EA27CC4-3AB5-471D-BD8C-28C99978A469}" destId="{BA22217B-4E56-48EF-8247-C52A216C023A}" srcOrd="0" destOrd="0" presId="urn:microsoft.com/office/officeart/2018/2/layout/IconCircleList"/>
    <dgm:cxn modelId="{F8C817C5-25C1-4049-83BE-E36A0741456C}" type="presParOf" srcId="{BA22217B-4E56-48EF-8247-C52A216C023A}" destId="{657FB934-778E-4674-84F5-A78CC352A770}" srcOrd="0" destOrd="0" presId="urn:microsoft.com/office/officeart/2018/2/layout/IconCircleList"/>
    <dgm:cxn modelId="{3A55DE3D-CDC6-49A4-8872-C9B182DA75A4}" type="presParOf" srcId="{BA22217B-4E56-48EF-8247-C52A216C023A}" destId="{DE94098F-2B5B-472A-86A0-93A5FA678B29}" srcOrd="1" destOrd="0" presId="urn:microsoft.com/office/officeart/2018/2/layout/IconCircleList"/>
    <dgm:cxn modelId="{AD4609EB-B63A-4176-85D9-A90CDACDAD3F}" type="presParOf" srcId="{BA22217B-4E56-48EF-8247-C52A216C023A}" destId="{599266FA-A8DA-4014-B923-BAE3BC0851BA}" srcOrd="2" destOrd="0" presId="urn:microsoft.com/office/officeart/2018/2/layout/IconCircleList"/>
    <dgm:cxn modelId="{B721834B-C887-48EC-B091-D916577525F7}" type="presParOf" srcId="{BA22217B-4E56-48EF-8247-C52A216C023A}" destId="{B16AE6DD-C81D-41DA-9FDF-E4DDF9D91E0A}" srcOrd="3" destOrd="0" presId="urn:microsoft.com/office/officeart/2018/2/layout/IconCircleList"/>
    <dgm:cxn modelId="{C6EA7E4E-EF9C-4248-805D-FBF150A59A53}" type="presParOf" srcId="{9EA27CC4-3AB5-471D-BD8C-28C99978A469}" destId="{E2CD541B-76BC-4841-A5E4-6A4634135DEE}" srcOrd="1" destOrd="0" presId="urn:microsoft.com/office/officeart/2018/2/layout/IconCircleList"/>
    <dgm:cxn modelId="{02139ACE-B60A-4AF6-B852-FC9F5D4B74C4}" type="presParOf" srcId="{9EA27CC4-3AB5-471D-BD8C-28C99978A469}" destId="{38362B49-3446-461F-9F06-0C78004D4070}" srcOrd="2" destOrd="0" presId="urn:microsoft.com/office/officeart/2018/2/layout/IconCircleList"/>
    <dgm:cxn modelId="{272B380D-A045-4DFA-AC2A-8CBC6B2E967B}" type="presParOf" srcId="{38362B49-3446-461F-9F06-0C78004D4070}" destId="{90FD3035-01F0-438C-9846-5FFC5D04C053}" srcOrd="0" destOrd="0" presId="urn:microsoft.com/office/officeart/2018/2/layout/IconCircleList"/>
    <dgm:cxn modelId="{678CD584-7966-4036-9657-B6632A1CD31A}" type="presParOf" srcId="{38362B49-3446-461F-9F06-0C78004D4070}" destId="{180699C7-C1C5-4BD7-BFF9-2603D8EEAA7B}" srcOrd="1" destOrd="0" presId="urn:microsoft.com/office/officeart/2018/2/layout/IconCircleList"/>
    <dgm:cxn modelId="{05C19BFB-483B-43C9-868C-72BF4054C30C}" type="presParOf" srcId="{38362B49-3446-461F-9F06-0C78004D4070}" destId="{9283ED71-C148-4A13-B1B9-41D9AD800022}" srcOrd="2" destOrd="0" presId="urn:microsoft.com/office/officeart/2018/2/layout/IconCircleList"/>
    <dgm:cxn modelId="{A85CD87D-A4E2-4429-99AA-27991317B320}" type="presParOf" srcId="{38362B49-3446-461F-9F06-0C78004D4070}" destId="{9B4FD4A6-F166-4E67-905B-1A0559D1357D}" srcOrd="3" destOrd="0" presId="urn:microsoft.com/office/officeart/2018/2/layout/IconCircleList"/>
    <dgm:cxn modelId="{AF519F13-14BC-4454-8760-A4B08277CE81}" type="presParOf" srcId="{9EA27CC4-3AB5-471D-BD8C-28C99978A469}" destId="{9336BC9C-D73F-4D22-A4BC-497428004ECB}" srcOrd="3" destOrd="0" presId="urn:microsoft.com/office/officeart/2018/2/layout/IconCircleList"/>
    <dgm:cxn modelId="{BD808BDA-A55E-49B1-8DEE-7F7637BC531D}" type="presParOf" srcId="{9EA27CC4-3AB5-471D-BD8C-28C99978A469}" destId="{9B8FCECC-372E-4353-8C2D-A95C8C537501}" srcOrd="4" destOrd="0" presId="urn:microsoft.com/office/officeart/2018/2/layout/IconCircleList"/>
    <dgm:cxn modelId="{E864F0C3-BD6D-4219-A712-133A7C75AC6B}" type="presParOf" srcId="{9B8FCECC-372E-4353-8C2D-A95C8C537501}" destId="{DD55A309-2092-453B-B2DB-19C200F0AA4A}" srcOrd="0" destOrd="0" presId="urn:microsoft.com/office/officeart/2018/2/layout/IconCircleList"/>
    <dgm:cxn modelId="{1ABEAD39-DC31-4C54-A8CE-0EAE99730526}" type="presParOf" srcId="{9B8FCECC-372E-4353-8C2D-A95C8C537501}" destId="{FF2459F4-07D0-470D-A5F1-4F2B09951F58}" srcOrd="1" destOrd="0" presId="urn:microsoft.com/office/officeart/2018/2/layout/IconCircleList"/>
    <dgm:cxn modelId="{0D3520B5-BED9-4057-BB1A-C376241C04B8}" type="presParOf" srcId="{9B8FCECC-372E-4353-8C2D-A95C8C537501}" destId="{4B1F7166-0460-49DB-A770-B82D5A525240}" srcOrd="2" destOrd="0" presId="urn:microsoft.com/office/officeart/2018/2/layout/IconCircleList"/>
    <dgm:cxn modelId="{616AB313-9E8B-4DC0-90B8-98844AC2B071}" type="presParOf" srcId="{9B8FCECC-372E-4353-8C2D-A95C8C537501}" destId="{3E633A46-C30D-43DC-938E-A54AC0BB6260}" srcOrd="3" destOrd="0" presId="urn:microsoft.com/office/officeart/2018/2/layout/IconCircleList"/>
    <dgm:cxn modelId="{3823EEF2-3EB1-4AC1-902F-F526614D24A9}" type="presParOf" srcId="{9EA27CC4-3AB5-471D-BD8C-28C99978A469}" destId="{A0982DC1-4396-48C1-83CA-48561C3718EF}" srcOrd="5" destOrd="0" presId="urn:microsoft.com/office/officeart/2018/2/layout/IconCircleList"/>
    <dgm:cxn modelId="{5D89AA6E-7BE9-4802-AEB9-E5F9051B5C62}" type="presParOf" srcId="{9EA27CC4-3AB5-471D-BD8C-28C99978A469}" destId="{8A58135D-64A9-439B-A782-6837A14479D1}" srcOrd="6" destOrd="0" presId="urn:microsoft.com/office/officeart/2018/2/layout/IconCircleList"/>
    <dgm:cxn modelId="{DFBDE45E-5AF4-448D-9B15-62A3BF3ED0D5}" type="presParOf" srcId="{8A58135D-64A9-439B-A782-6837A14479D1}" destId="{A9E5EB39-27CA-44C5-B0DA-347365BF72BC}" srcOrd="0" destOrd="0" presId="urn:microsoft.com/office/officeart/2018/2/layout/IconCircleList"/>
    <dgm:cxn modelId="{56205D1F-1227-4C83-B38B-515F6FDB8C07}" type="presParOf" srcId="{8A58135D-64A9-439B-A782-6837A14479D1}" destId="{794A976A-5B50-46F5-AF5B-66B47CE78203}" srcOrd="1" destOrd="0" presId="urn:microsoft.com/office/officeart/2018/2/layout/IconCircleList"/>
    <dgm:cxn modelId="{D496E917-87F7-4E69-A084-171809CA85F1}" type="presParOf" srcId="{8A58135D-64A9-439B-A782-6837A14479D1}" destId="{167A0DF6-81C6-46E0-9145-D2ECA186863A}" srcOrd="2" destOrd="0" presId="urn:microsoft.com/office/officeart/2018/2/layout/IconCircleList"/>
    <dgm:cxn modelId="{AE1C312A-66D8-48AF-A2AB-DF2E523E985C}" type="presParOf" srcId="{8A58135D-64A9-439B-A782-6837A14479D1}" destId="{2D44DC9F-95ED-4CA5-A781-5D79E542BD0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106632-9B31-45A3-B5A8-84A0980AEBC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9DB5C92-ADFF-4A12-9187-1328974094D5}">
      <dgm:prSet/>
      <dgm:spPr/>
      <dgm:t>
        <a:bodyPr/>
        <a:lstStyle/>
        <a:p>
          <a:r>
            <a:rPr lang="en-US"/>
            <a:t>Rize CU: member outreach, trust/brand, compliance oversight, referrals</a:t>
          </a:r>
        </a:p>
      </dgm:t>
    </dgm:pt>
    <dgm:pt modelId="{C1C296EC-F4F6-463A-85AB-0530428564A3}" type="parTrans" cxnId="{817D7B84-DE1C-4030-88C4-A0934F21CC53}">
      <dgm:prSet/>
      <dgm:spPr/>
      <dgm:t>
        <a:bodyPr/>
        <a:lstStyle/>
        <a:p>
          <a:endParaRPr lang="en-US"/>
        </a:p>
      </dgm:t>
    </dgm:pt>
    <dgm:pt modelId="{0269DFB0-2692-4815-86D5-99DAB019E929}" type="sibTrans" cxnId="{817D7B84-DE1C-4030-88C4-A0934F21CC53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33E440AC-57B4-4503-A9C3-3B7A2FCF7B21}">
      <dgm:prSet/>
      <dgm:spPr/>
      <dgm:t>
        <a:bodyPr/>
        <a:lstStyle/>
        <a:p>
          <a:r>
            <a:rPr lang="en-US"/>
            <a:t>MedicareCU: licensed agents, enrollment support, training, regulatory compliance</a:t>
          </a:r>
        </a:p>
      </dgm:t>
    </dgm:pt>
    <dgm:pt modelId="{F611D99F-A8D8-4618-B873-FF9B2508060F}" type="parTrans" cxnId="{42FA5EBE-7571-460F-8DEB-B7A7F0313F44}">
      <dgm:prSet/>
      <dgm:spPr/>
      <dgm:t>
        <a:bodyPr/>
        <a:lstStyle/>
        <a:p>
          <a:endParaRPr lang="en-US"/>
        </a:p>
      </dgm:t>
    </dgm:pt>
    <dgm:pt modelId="{68F48A11-7D4F-4E88-B90F-36A64DE85635}" type="sibTrans" cxnId="{42FA5EBE-7571-460F-8DEB-B7A7F0313F44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BB35DE7D-556F-40E2-A2F8-B602066E232A}">
      <dgm:prSet/>
      <dgm:spPr/>
      <dgm:t>
        <a:bodyPr/>
        <a:lstStyle/>
        <a:p>
          <a:r>
            <a:rPr lang="en-US"/>
            <a:t>Member experience flow: outreach → education session → enrollment assistance → follow-up</a:t>
          </a:r>
        </a:p>
      </dgm:t>
    </dgm:pt>
    <dgm:pt modelId="{F67CEFA0-627F-4377-AC5B-5611E58BA1B3}" type="parTrans" cxnId="{DE73DA79-B25C-4C00-9F3E-5D027AAD901E}">
      <dgm:prSet/>
      <dgm:spPr/>
      <dgm:t>
        <a:bodyPr/>
        <a:lstStyle/>
        <a:p>
          <a:endParaRPr lang="en-US"/>
        </a:p>
      </dgm:t>
    </dgm:pt>
    <dgm:pt modelId="{5D9E6147-FFFA-4147-858F-A6748E043D00}" type="sibTrans" cxnId="{DE73DA79-B25C-4C00-9F3E-5D027AAD901E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16FA0960-733D-4DCB-9587-524C34A1AFF9}">
      <dgm:prSet/>
      <dgm:spPr/>
      <dgm:t>
        <a:bodyPr/>
        <a:lstStyle/>
        <a:p>
          <a:r>
            <a:rPr lang="en-US"/>
            <a:t>Safeguards: opt-in consent, data privacy, conflict‑of‑interest disclosures</a:t>
          </a:r>
        </a:p>
      </dgm:t>
    </dgm:pt>
    <dgm:pt modelId="{D5DD7494-6EA5-4536-B88C-12C81D6C2151}" type="parTrans" cxnId="{3A315B5D-CD1A-470D-A97D-8C5FE7D82928}">
      <dgm:prSet/>
      <dgm:spPr/>
      <dgm:t>
        <a:bodyPr/>
        <a:lstStyle/>
        <a:p>
          <a:endParaRPr lang="en-US"/>
        </a:p>
      </dgm:t>
    </dgm:pt>
    <dgm:pt modelId="{76187561-F26B-4350-BADB-BC4AA01EC2EF}" type="sibTrans" cxnId="{3A315B5D-CD1A-470D-A97D-8C5FE7D82928}">
      <dgm:prSet phldrT="04"/>
      <dgm:spPr/>
      <dgm:t>
        <a:bodyPr/>
        <a:lstStyle/>
        <a:p>
          <a:r>
            <a:rPr lang="en-US"/>
            <a:t>04</a:t>
          </a:r>
        </a:p>
      </dgm:t>
    </dgm:pt>
    <dgm:pt modelId="{77F4D8B9-67C4-4DF6-B93D-3AB4892EFB4F}" type="pres">
      <dgm:prSet presAssocID="{3B106632-9B31-45A3-B5A8-84A0980AEBC2}" presName="Name0" presStyleCnt="0">
        <dgm:presLayoutVars>
          <dgm:animLvl val="lvl"/>
          <dgm:resizeHandles val="exact"/>
        </dgm:presLayoutVars>
      </dgm:prSet>
      <dgm:spPr/>
    </dgm:pt>
    <dgm:pt modelId="{42FB7030-04B1-448A-AC28-B947E20FF499}" type="pres">
      <dgm:prSet presAssocID="{F9DB5C92-ADFF-4A12-9187-1328974094D5}" presName="compositeNode" presStyleCnt="0">
        <dgm:presLayoutVars>
          <dgm:bulletEnabled val="1"/>
        </dgm:presLayoutVars>
      </dgm:prSet>
      <dgm:spPr/>
    </dgm:pt>
    <dgm:pt modelId="{CAEB87C4-8C2D-42BC-ABCB-0224CC61D1FA}" type="pres">
      <dgm:prSet presAssocID="{F9DB5C92-ADFF-4A12-9187-1328974094D5}" presName="bgRect" presStyleLbl="alignNode1" presStyleIdx="0" presStyleCnt="4"/>
      <dgm:spPr/>
    </dgm:pt>
    <dgm:pt modelId="{8B623E79-0F3D-48AF-9CB1-34795EE1A560}" type="pres">
      <dgm:prSet presAssocID="{0269DFB0-2692-4815-86D5-99DAB019E929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5BD8F2B7-4737-4C54-B4BF-DA5BA5B6D8AB}" type="pres">
      <dgm:prSet presAssocID="{F9DB5C92-ADFF-4A12-9187-1328974094D5}" presName="nodeRect" presStyleLbl="alignNode1" presStyleIdx="0" presStyleCnt="4">
        <dgm:presLayoutVars>
          <dgm:bulletEnabled val="1"/>
        </dgm:presLayoutVars>
      </dgm:prSet>
      <dgm:spPr/>
    </dgm:pt>
    <dgm:pt modelId="{4AFAE6B6-4BBA-4838-9E60-B2E0EECA405F}" type="pres">
      <dgm:prSet presAssocID="{0269DFB0-2692-4815-86D5-99DAB019E929}" presName="sibTrans" presStyleCnt="0"/>
      <dgm:spPr/>
    </dgm:pt>
    <dgm:pt modelId="{5F17E79D-9111-4087-933E-61BB656B386D}" type="pres">
      <dgm:prSet presAssocID="{33E440AC-57B4-4503-A9C3-3B7A2FCF7B21}" presName="compositeNode" presStyleCnt="0">
        <dgm:presLayoutVars>
          <dgm:bulletEnabled val="1"/>
        </dgm:presLayoutVars>
      </dgm:prSet>
      <dgm:spPr/>
    </dgm:pt>
    <dgm:pt modelId="{F8529DCC-AEF2-428D-9E41-2C9F28518FBA}" type="pres">
      <dgm:prSet presAssocID="{33E440AC-57B4-4503-A9C3-3B7A2FCF7B21}" presName="bgRect" presStyleLbl="alignNode1" presStyleIdx="1" presStyleCnt="4"/>
      <dgm:spPr/>
    </dgm:pt>
    <dgm:pt modelId="{863C9059-8FDB-4D95-94A6-4A8473623D86}" type="pres">
      <dgm:prSet presAssocID="{68F48A11-7D4F-4E88-B90F-36A64DE85635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0E8A20E6-59BD-4A7F-AD94-2286C13B9CD6}" type="pres">
      <dgm:prSet presAssocID="{33E440AC-57B4-4503-A9C3-3B7A2FCF7B21}" presName="nodeRect" presStyleLbl="alignNode1" presStyleIdx="1" presStyleCnt="4">
        <dgm:presLayoutVars>
          <dgm:bulletEnabled val="1"/>
        </dgm:presLayoutVars>
      </dgm:prSet>
      <dgm:spPr/>
    </dgm:pt>
    <dgm:pt modelId="{12C865E5-7EBA-4F60-93BB-0D4352F09427}" type="pres">
      <dgm:prSet presAssocID="{68F48A11-7D4F-4E88-B90F-36A64DE85635}" presName="sibTrans" presStyleCnt="0"/>
      <dgm:spPr/>
    </dgm:pt>
    <dgm:pt modelId="{412FD3BF-3D9B-41AA-9DF6-7905C2B1849A}" type="pres">
      <dgm:prSet presAssocID="{BB35DE7D-556F-40E2-A2F8-B602066E232A}" presName="compositeNode" presStyleCnt="0">
        <dgm:presLayoutVars>
          <dgm:bulletEnabled val="1"/>
        </dgm:presLayoutVars>
      </dgm:prSet>
      <dgm:spPr/>
    </dgm:pt>
    <dgm:pt modelId="{F8616B04-5C8E-4D75-8CE7-4842F596CF24}" type="pres">
      <dgm:prSet presAssocID="{BB35DE7D-556F-40E2-A2F8-B602066E232A}" presName="bgRect" presStyleLbl="alignNode1" presStyleIdx="2" presStyleCnt="4"/>
      <dgm:spPr/>
    </dgm:pt>
    <dgm:pt modelId="{81AD9961-5970-4C02-AF1B-15CA970D55D8}" type="pres">
      <dgm:prSet presAssocID="{5D9E6147-FFFA-4147-858F-A6748E043D00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586214D8-F4F8-4133-8FBB-441AB370F686}" type="pres">
      <dgm:prSet presAssocID="{BB35DE7D-556F-40E2-A2F8-B602066E232A}" presName="nodeRect" presStyleLbl="alignNode1" presStyleIdx="2" presStyleCnt="4">
        <dgm:presLayoutVars>
          <dgm:bulletEnabled val="1"/>
        </dgm:presLayoutVars>
      </dgm:prSet>
      <dgm:spPr/>
    </dgm:pt>
    <dgm:pt modelId="{845EC149-5837-44A6-A020-C5FF25262EE5}" type="pres">
      <dgm:prSet presAssocID="{5D9E6147-FFFA-4147-858F-A6748E043D00}" presName="sibTrans" presStyleCnt="0"/>
      <dgm:spPr/>
    </dgm:pt>
    <dgm:pt modelId="{1C4DDB54-C17B-40FF-9C59-E2A3E896D6CD}" type="pres">
      <dgm:prSet presAssocID="{16FA0960-733D-4DCB-9587-524C34A1AFF9}" presName="compositeNode" presStyleCnt="0">
        <dgm:presLayoutVars>
          <dgm:bulletEnabled val="1"/>
        </dgm:presLayoutVars>
      </dgm:prSet>
      <dgm:spPr/>
    </dgm:pt>
    <dgm:pt modelId="{77397025-03D1-466F-859D-4DA6C8F8F093}" type="pres">
      <dgm:prSet presAssocID="{16FA0960-733D-4DCB-9587-524C34A1AFF9}" presName="bgRect" presStyleLbl="alignNode1" presStyleIdx="3" presStyleCnt="4"/>
      <dgm:spPr/>
    </dgm:pt>
    <dgm:pt modelId="{EF185108-BCE9-44AC-BA73-1517CC0DDD11}" type="pres">
      <dgm:prSet presAssocID="{76187561-F26B-4350-BADB-BC4AA01EC2EF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6B391E49-16E6-4830-953E-4DC162EC6AF8}" type="pres">
      <dgm:prSet presAssocID="{16FA0960-733D-4DCB-9587-524C34A1AFF9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258CEE04-D058-4016-89FE-E1C2D7883741}" type="presOf" srcId="{68F48A11-7D4F-4E88-B90F-36A64DE85635}" destId="{863C9059-8FDB-4D95-94A6-4A8473623D86}" srcOrd="0" destOrd="0" presId="urn:microsoft.com/office/officeart/2016/7/layout/LinearBlockProcessNumbered"/>
    <dgm:cxn modelId="{4B629210-1787-4D8E-8795-595547CBBDAA}" type="presOf" srcId="{33E440AC-57B4-4503-A9C3-3B7A2FCF7B21}" destId="{F8529DCC-AEF2-428D-9E41-2C9F28518FBA}" srcOrd="0" destOrd="0" presId="urn:microsoft.com/office/officeart/2016/7/layout/LinearBlockProcessNumbered"/>
    <dgm:cxn modelId="{FA961B11-D6D0-436A-AA8A-EE50B40E064C}" type="presOf" srcId="{3B106632-9B31-45A3-B5A8-84A0980AEBC2}" destId="{77F4D8B9-67C4-4DF6-B93D-3AB4892EFB4F}" srcOrd="0" destOrd="0" presId="urn:microsoft.com/office/officeart/2016/7/layout/LinearBlockProcessNumbered"/>
    <dgm:cxn modelId="{C19E4F1D-D5FD-42E5-B5C6-ABC44EE73C67}" type="presOf" srcId="{BB35DE7D-556F-40E2-A2F8-B602066E232A}" destId="{F8616B04-5C8E-4D75-8CE7-4842F596CF24}" srcOrd="0" destOrd="0" presId="urn:microsoft.com/office/officeart/2016/7/layout/LinearBlockProcessNumbered"/>
    <dgm:cxn modelId="{42046B33-6725-4533-A5E2-314AD721B9D0}" type="presOf" srcId="{BB35DE7D-556F-40E2-A2F8-B602066E232A}" destId="{586214D8-F4F8-4133-8FBB-441AB370F686}" srcOrd="1" destOrd="0" presId="urn:microsoft.com/office/officeart/2016/7/layout/LinearBlockProcessNumbered"/>
    <dgm:cxn modelId="{3A315B5D-CD1A-470D-A97D-8C5FE7D82928}" srcId="{3B106632-9B31-45A3-B5A8-84A0980AEBC2}" destId="{16FA0960-733D-4DCB-9587-524C34A1AFF9}" srcOrd="3" destOrd="0" parTransId="{D5DD7494-6EA5-4536-B88C-12C81D6C2151}" sibTransId="{76187561-F26B-4350-BADB-BC4AA01EC2EF}"/>
    <dgm:cxn modelId="{DE73DA79-B25C-4C00-9F3E-5D027AAD901E}" srcId="{3B106632-9B31-45A3-B5A8-84A0980AEBC2}" destId="{BB35DE7D-556F-40E2-A2F8-B602066E232A}" srcOrd="2" destOrd="0" parTransId="{F67CEFA0-627F-4377-AC5B-5611E58BA1B3}" sibTransId="{5D9E6147-FFFA-4147-858F-A6748E043D00}"/>
    <dgm:cxn modelId="{8D84F259-1A41-48E9-B621-CCE7F134EE18}" type="presOf" srcId="{5D9E6147-FFFA-4147-858F-A6748E043D00}" destId="{81AD9961-5970-4C02-AF1B-15CA970D55D8}" srcOrd="0" destOrd="0" presId="urn:microsoft.com/office/officeart/2016/7/layout/LinearBlockProcessNumbered"/>
    <dgm:cxn modelId="{EF8E3F7D-63D7-41EC-AB38-8BCAD0BEB88B}" type="presOf" srcId="{33E440AC-57B4-4503-A9C3-3B7A2FCF7B21}" destId="{0E8A20E6-59BD-4A7F-AD94-2286C13B9CD6}" srcOrd="1" destOrd="0" presId="urn:microsoft.com/office/officeart/2016/7/layout/LinearBlockProcessNumbered"/>
    <dgm:cxn modelId="{817D7B84-DE1C-4030-88C4-A0934F21CC53}" srcId="{3B106632-9B31-45A3-B5A8-84A0980AEBC2}" destId="{F9DB5C92-ADFF-4A12-9187-1328974094D5}" srcOrd="0" destOrd="0" parTransId="{C1C296EC-F4F6-463A-85AB-0530428564A3}" sibTransId="{0269DFB0-2692-4815-86D5-99DAB019E929}"/>
    <dgm:cxn modelId="{E05D6089-A61E-4CE1-82C7-40DA2CAEEBDF}" type="presOf" srcId="{F9DB5C92-ADFF-4A12-9187-1328974094D5}" destId="{CAEB87C4-8C2D-42BC-ABCB-0224CC61D1FA}" srcOrd="0" destOrd="0" presId="urn:microsoft.com/office/officeart/2016/7/layout/LinearBlockProcessNumbered"/>
    <dgm:cxn modelId="{0ED359A7-D9C1-4286-965D-74E852DB3322}" type="presOf" srcId="{16FA0960-733D-4DCB-9587-524C34A1AFF9}" destId="{77397025-03D1-466F-859D-4DA6C8F8F093}" srcOrd="0" destOrd="0" presId="urn:microsoft.com/office/officeart/2016/7/layout/LinearBlockProcessNumbered"/>
    <dgm:cxn modelId="{144D79B8-3462-4C11-AEFA-9A5708089686}" type="presOf" srcId="{76187561-F26B-4350-BADB-BC4AA01EC2EF}" destId="{EF185108-BCE9-44AC-BA73-1517CC0DDD11}" srcOrd="0" destOrd="0" presId="urn:microsoft.com/office/officeart/2016/7/layout/LinearBlockProcessNumbered"/>
    <dgm:cxn modelId="{42FA5EBE-7571-460F-8DEB-B7A7F0313F44}" srcId="{3B106632-9B31-45A3-B5A8-84A0980AEBC2}" destId="{33E440AC-57B4-4503-A9C3-3B7A2FCF7B21}" srcOrd="1" destOrd="0" parTransId="{F611D99F-A8D8-4618-B873-FF9B2508060F}" sibTransId="{68F48A11-7D4F-4E88-B90F-36A64DE85635}"/>
    <dgm:cxn modelId="{85B24BCE-FFE6-49B2-8DE2-F9550C57C064}" type="presOf" srcId="{F9DB5C92-ADFF-4A12-9187-1328974094D5}" destId="{5BD8F2B7-4737-4C54-B4BF-DA5BA5B6D8AB}" srcOrd="1" destOrd="0" presId="urn:microsoft.com/office/officeart/2016/7/layout/LinearBlockProcessNumbered"/>
    <dgm:cxn modelId="{505CBCD0-074B-4C0C-AB18-553DC266DD5A}" type="presOf" srcId="{16FA0960-733D-4DCB-9587-524C34A1AFF9}" destId="{6B391E49-16E6-4830-953E-4DC162EC6AF8}" srcOrd="1" destOrd="0" presId="urn:microsoft.com/office/officeart/2016/7/layout/LinearBlockProcessNumbered"/>
    <dgm:cxn modelId="{E916DDD7-147B-41BC-9F05-7AE697797BDE}" type="presOf" srcId="{0269DFB0-2692-4815-86D5-99DAB019E929}" destId="{8B623E79-0F3D-48AF-9CB1-34795EE1A560}" srcOrd="0" destOrd="0" presId="urn:microsoft.com/office/officeart/2016/7/layout/LinearBlockProcessNumbered"/>
    <dgm:cxn modelId="{F682C549-BA78-4B0F-8071-00996F267E6A}" type="presParOf" srcId="{77F4D8B9-67C4-4DF6-B93D-3AB4892EFB4F}" destId="{42FB7030-04B1-448A-AC28-B947E20FF499}" srcOrd="0" destOrd="0" presId="urn:microsoft.com/office/officeart/2016/7/layout/LinearBlockProcessNumbered"/>
    <dgm:cxn modelId="{110EA606-07FB-4E24-A5CC-FD85C484A5C9}" type="presParOf" srcId="{42FB7030-04B1-448A-AC28-B947E20FF499}" destId="{CAEB87C4-8C2D-42BC-ABCB-0224CC61D1FA}" srcOrd="0" destOrd="0" presId="urn:microsoft.com/office/officeart/2016/7/layout/LinearBlockProcessNumbered"/>
    <dgm:cxn modelId="{9C56539A-BD00-455E-8C99-64D791A15012}" type="presParOf" srcId="{42FB7030-04B1-448A-AC28-B947E20FF499}" destId="{8B623E79-0F3D-48AF-9CB1-34795EE1A560}" srcOrd="1" destOrd="0" presId="urn:microsoft.com/office/officeart/2016/7/layout/LinearBlockProcessNumbered"/>
    <dgm:cxn modelId="{9D657CF6-497B-4ADD-BD92-D9AE79B27D51}" type="presParOf" srcId="{42FB7030-04B1-448A-AC28-B947E20FF499}" destId="{5BD8F2B7-4737-4C54-B4BF-DA5BA5B6D8AB}" srcOrd="2" destOrd="0" presId="urn:microsoft.com/office/officeart/2016/7/layout/LinearBlockProcessNumbered"/>
    <dgm:cxn modelId="{F222FCEC-AF52-4182-B419-D1C64A418650}" type="presParOf" srcId="{77F4D8B9-67C4-4DF6-B93D-3AB4892EFB4F}" destId="{4AFAE6B6-4BBA-4838-9E60-B2E0EECA405F}" srcOrd="1" destOrd="0" presId="urn:microsoft.com/office/officeart/2016/7/layout/LinearBlockProcessNumbered"/>
    <dgm:cxn modelId="{AFAFC4E3-2538-4C42-AD3D-086A7D473104}" type="presParOf" srcId="{77F4D8B9-67C4-4DF6-B93D-3AB4892EFB4F}" destId="{5F17E79D-9111-4087-933E-61BB656B386D}" srcOrd="2" destOrd="0" presId="urn:microsoft.com/office/officeart/2016/7/layout/LinearBlockProcessNumbered"/>
    <dgm:cxn modelId="{99355595-BD71-4D71-A65E-B11443206765}" type="presParOf" srcId="{5F17E79D-9111-4087-933E-61BB656B386D}" destId="{F8529DCC-AEF2-428D-9E41-2C9F28518FBA}" srcOrd="0" destOrd="0" presId="urn:microsoft.com/office/officeart/2016/7/layout/LinearBlockProcessNumbered"/>
    <dgm:cxn modelId="{935C0FAE-D031-4FE4-85FF-E5C7EB298739}" type="presParOf" srcId="{5F17E79D-9111-4087-933E-61BB656B386D}" destId="{863C9059-8FDB-4D95-94A6-4A8473623D86}" srcOrd="1" destOrd="0" presId="urn:microsoft.com/office/officeart/2016/7/layout/LinearBlockProcessNumbered"/>
    <dgm:cxn modelId="{21303650-EA8C-4934-9F4E-2CAC72C31BBA}" type="presParOf" srcId="{5F17E79D-9111-4087-933E-61BB656B386D}" destId="{0E8A20E6-59BD-4A7F-AD94-2286C13B9CD6}" srcOrd="2" destOrd="0" presId="urn:microsoft.com/office/officeart/2016/7/layout/LinearBlockProcessNumbered"/>
    <dgm:cxn modelId="{70AFBFC0-6152-4B99-A411-B3C2395267BD}" type="presParOf" srcId="{77F4D8B9-67C4-4DF6-B93D-3AB4892EFB4F}" destId="{12C865E5-7EBA-4F60-93BB-0D4352F09427}" srcOrd="3" destOrd="0" presId="urn:microsoft.com/office/officeart/2016/7/layout/LinearBlockProcessNumbered"/>
    <dgm:cxn modelId="{3201B3C7-9130-460F-89A6-A66C85F6E3B8}" type="presParOf" srcId="{77F4D8B9-67C4-4DF6-B93D-3AB4892EFB4F}" destId="{412FD3BF-3D9B-41AA-9DF6-7905C2B1849A}" srcOrd="4" destOrd="0" presId="urn:microsoft.com/office/officeart/2016/7/layout/LinearBlockProcessNumbered"/>
    <dgm:cxn modelId="{9992A740-89AD-4201-83C0-F9E5FFEF88E3}" type="presParOf" srcId="{412FD3BF-3D9B-41AA-9DF6-7905C2B1849A}" destId="{F8616B04-5C8E-4D75-8CE7-4842F596CF24}" srcOrd="0" destOrd="0" presId="urn:microsoft.com/office/officeart/2016/7/layout/LinearBlockProcessNumbered"/>
    <dgm:cxn modelId="{BF008127-7B4E-455B-9046-FB1BE8C076CE}" type="presParOf" srcId="{412FD3BF-3D9B-41AA-9DF6-7905C2B1849A}" destId="{81AD9961-5970-4C02-AF1B-15CA970D55D8}" srcOrd="1" destOrd="0" presId="urn:microsoft.com/office/officeart/2016/7/layout/LinearBlockProcessNumbered"/>
    <dgm:cxn modelId="{70B50D7A-D2E6-4672-BF60-B90E33CFBEB2}" type="presParOf" srcId="{412FD3BF-3D9B-41AA-9DF6-7905C2B1849A}" destId="{586214D8-F4F8-4133-8FBB-441AB370F686}" srcOrd="2" destOrd="0" presId="urn:microsoft.com/office/officeart/2016/7/layout/LinearBlockProcessNumbered"/>
    <dgm:cxn modelId="{8C149C33-E5F4-443D-96CA-76A9702EFC9F}" type="presParOf" srcId="{77F4D8B9-67C4-4DF6-B93D-3AB4892EFB4F}" destId="{845EC149-5837-44A6-A020-C5FF25262EE5}" srcOrd="5" destOrd="0" presId="urn:microsoft.com/office/officeart/2016/7/layout/LinearBlockProcessNumbered"/>
    <dgm:cxn modelId="{63971638-C271-4F17-8E17-A18646AD2F45}" type="presParOf" srcId="{77F4D8B9-67C4-4DF6-B93D-3AB4892EFB4F}" destId="{1C4DDB54-C17B-40FF-9C59-E2A3E896D6CD}" srcOrd="6" destOrd="0" presId="urn:microsoft.com/office/officeart/2016/7/layout/LinearBlockProcessNumbered"/>
    <dgm:cxn modelId="{0103E3A9-336A-4914-AD6D-75C6C225CE8D}" type="presParOf" srcId="{1C4DDB54-C17B-40FF-9C59-E2A3E896D6CD}" destId="{77397025-03D1-466F-859D-4DA6C8F8F093}" srcOrd="0" destOrd="0" presId="urn:microsoft.com/office/officeart/2016/7/layout/LinearBlockProcessNumbered"/>
    <dgm:cxn modelId="{623970E1-7EBA-4758-876E-774DDC9D2E95}" type="presParOf" srcId="{1C4DDB54-C17B-40FF-9C59-E2A3E896D6CD}" destId="{EF185108-BCE9-44AC-BA73-1517CC0DDD11}" srcOrd="1" destOrd="0" presId="urn:microsoft.com/office/officeart/2016/7/layout/LinearBlockProcessNumbered"/>
    <dgm:cxn modelId="{37038E80-C9F0-4C37-8ED9-40F4D7D68337}" type="presParOf" srcId="{1C4DDB54-C17B-40FF-9C59-E2A3E896D6CD}" destId="{6B391E49-16E6-4830-953E-4DC162EC6AF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D012EC-AC27-47EF-9C03-6B12BE7714BD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124712-3599-4D57-96F2-C3FEB35CF79F}" type="pres">
      <dgm:prSet presAssocID="{E6D012EC-AC27-47EF-9C03-6B12BE7714BD}" presName="outerComposite" presStyleCnt="0">
        <dgm:presLayoutVars>
          <dgm:chMax val="5"/>
          <dgm:dir/>
          <dgm:resizeHandles val="exact"/>
        </dgm:presLayoutVars>
      </dgm:prSet>
      <dgm:spPr/>
    </dgm:pt>
    <dgm:pt modelId="{8D7B8EC4-5177-40DE-97C6-7FE1276C0F64}" type="pres">
      <dgm:prSet presAssocID="{E6D012EC-AC27-47EF-9C03-6B12BE7714BD}" presName="dummyMaxCanvas" presStyleCnt="0">
        <dgm:presLayoutVars/>
      </dgm:prSet>
      <dgm:spPr/>
    </dgm:pt>
  </dgm:ptLst>
  <dgm:cxnLst>
    <dgm:cxn modelId="{FC2B528A-4694-40BC-B0F5-972BDC02DFF5}" type="presOf" srcId="{E6D012EC-AC27-47EF-9C03-6B12BE7714BD}" destId="{4C124712-3599-4D57-96F2-C3FEB35CF79F}" srcOrd="0" destOrd="0" presId="urn:microsoft.com/office/officeart/2005/8/layout/vProcess5"/>
    <dgm:cxn modelId="{74398FB5-CF59-49BA-8355-3A003961433A}" type="presParOf" srcId="{4C124712-3599-4D57-96F2-C3FEB35CF79F}" destId="{8D7B8EC4-5177-40DE-97C6-7FE1276C0F64}" srcOrd="0" destOrd="0" presId="urn:microsoft.com/office/officeart/2005/8/layout/vProcess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B8C65D-3605-4A50-8626-EDE966BA353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BEEA05-CCA1-4A53-BFE7-71C3124AB768}">
      <dgm:prSet custT="1"/>
      <dgm:spPr/>
      <dgm:t>
        <a:bodyPr/>
        <a:lstStyle/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Significant stress relief for members</a:t>
          </a:r>
        </a:p>
        <a:p>
          <a:endParaRPr lang="en-US" sz="14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28E45D-9989-4C45-93AC-0BFF7F80A2E1}" type="parTrans" cxnId="{BFF08A15-6907-4181-B226-8A76CBA79CA8}">
      <dgm:prSet/>
      <dgm:spPr/>
      <dgm:t>
        <a:bodyPr/>
        <a:lstStyle/>
        <a:p>
          <a:endParaRPr lang="en-US"/>
        </a:p>
      </dgm:t>
    </dgm:pt>
    <dgm:pt modelId="{470BAF1E-0742-4A37-A9BF-7626F97A74E3}" type="sibTrans" cxnId="{BFF08A15-6907-4181-B226-8A76CBA79CA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E31B67F8-BA26-4878-A065-21C8602F9EBB}">
      <dgm:prSet custT="1"/>
      <dgm:spPr/>
      <dgm:t>
        <a:bodyPr/>
        <a:lstStyle/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Medicare &amp; Senior Products is confusing – just ask a senior!</a:t>
          </a:r>
        </a:p>
      </dgm:t>
    </dgm:pt>
    <dgm:pt modelId="{3FF94134-9075-4BB8-A4CE-EA307FB4E6D2}" type="parTrans" cxnId="{31C92E58-233A-4E81-90C0-F5BF98D6C192}">
      <dgm:prSet/>
      <dgm:spPr/>
      <dgm:t>
        <a:bodyPr/>
        <a:lstStyle/>
        <a:p>
          <a:endParaRPr lang="en-US"/>
        </a:p>
      </dgm:t>
    </dgm:pt>
    <dgm:pt modelId="{EA5E39D9-08CD-4D69-94AD-499657212D59}" type="sibTrans" cxnId="{31C92E58-233A-4E81-90C0-F5BF98D6C192}">
      <dgm:prSet/>
      <dgm:spPr/>
      <dgm:t>
        <a:bodyPr/>
        <a:lstStyle/>
        <a:p>
          <a:endParaRPr lang="en-US"/>
        </a:p>
      </dgm:t>
    </dgm:pt>
    <dgm:pt modelId="{30CF1CD3-A8F8-4687-BA6D-E0A5BD8C81C5}">
      <dgm:prSet custT="1"/>
      <dgm:spPr/>
      <dgm:t>
        <a:bodyPr/>
        <a:lstStyle/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Plan choices are extremely important</a:t>
          </a:r>
        </a:p>
      </dgm:t>
    </dgm:pt>
    <dgm:pt modelId="{0F9306C8-CF47-468B-AA37-D112FEA231AC}" type="parTrans" cxnId="{B9411B61-CD3F-4FC5-964F-0D16477A7E73}">
      <dgm:prSet/>
      <dgm:spPr/>
      <dgm:t>
        <a:bodyPr/>
        <a:lstStyle/>
        <a:p>
          <a:endParaRPr lang="en-US"/>
        </a:p>
      </dgm:t>
    </dgm:pt>
    <dgm:pt modelId="{AF0E4CAE-D252-4F34-89EB-70D90F8A88BE}" type="sibTrans" cxnId="{B9411B61-CD3F-4FC5-964F-0D16477A7E73}">
      <dgm:prSet/>
      <dgm:spPr/>
      <dgm:t>
        <a:bodyPr/>
        <a:lstStyle/>
        <a:p>
          <a:endParaRPr lang="en-US"/>
        </a:p>
      </dgm:t>
    </dgm:pt>
    <dgm:pt modelId="{82DB516F-8A63-495B-B4DC-AFAC57FEE584}">
      <dgm:prSet custT="1"/>
      <dgm:spPr/>
      <dgm:t>
        <a:bodyPr/>
        <a:lstStyle/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Drug are covered, premium cost, doctors are in-networks, dental, vision, hearing…  </a:t>
          </a:r>
        </a:p>
      </dgm:t>
    </dgm:pt>
    <dgm:pt modelId="{207C26D6-547A-4535-962B-6FE831BC07C4}" type="parTrans" cxnId="{5881F217-04D1-4661-92ED-2BE73E3170F7}">
      <dgm:prSet/>
      <dgm:spPr/>
      <dgm:t>
        <a:bodyPr/>
        <a:lstStyle/>
        <a:p>
          <a:endParaRPr lang="en-US"/>
        </a:p>
      </dgm:t>
    </dgm:pt>
    <dgm:pt modelId="{7E94F0F5-0D87-4C8A-9B03-92D4EC727CA1}" type="sibTrans" cxnId="{5881F217-04D1-4661-92ED-2BE73E3170F7}">
      <dgm:prSet/>
      <dgm:spPr/>
      <dgm:t>
        <a:bodyPr/>
        <a:lstStyle/>
        <a:p>
          <a:endParaRPr lang="en-US"/>
        </a:p>
      </dgm:t>
    </dgm:pt>
    <dgm:pt modelId="{26C8EFCF-A26D-42AB-BB9F-83C8D210C3FD}">
      <dgm:prSet/>
      <dgm:spPr/>
      <dgm:t>
        <a:bodyPr/>
        <a:lstStyle/>
        <a:p>
          <a:endParaRPr lang="en-US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C22E97-CFDB-442B-A115-024245E9C3EC}" type="parTrans" cxnId="{7FC4BDCF-8217-45F8-A121-9034BA022A7B}">
      <dgm:prSet/>
      <dgm:spPr/>
      <dgm:t>
        <a:bodyPr/>
        <a:lstStyle/>
        <a:p>
          <a:endParaRPr lang="en-US"/>
        </a:p>
      </dgm:t>
    </dgm:pt>
    <dgm:pt modelId="{901587AC-56D7-4604-81F6-D1DBFD611701}" type="sibTrans" cxnId="{7FC4BDCF-8217-45F8-A121-9034BA022A7B}">
      <dgm:prSet/>
      <dgm:spPr/>
      <dgm:t>
        <a:bodyPr/>
        <a:lstStyle/>
        <a:p>
          <a:endParaRPr lang="en-US"/>
        </a:p>
      </dgm:t>
    </dgm:pt>
    <dgm:pt modelId="{BF1FA8EB-0889-4408-A9AF-E671DE4B5D86}">
      <dgm:prSet custT="1"/>
      <dgm:spPr/>
      <dgm:t>
        <a:bodyPr/>
        <a:lstStyle/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Members need a trusted and expert resource </a:t>
          </a:r>
        </a:p>
        <a:p>
          <a:endParaRPr lang="en-US" sz="14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A natural extension for the Credit Union</a:t>
          </a:r>
        </a:p>
      </dgm:t>
    </dgm:pt>
    <dgm:pt modelId="{AD2A2FF2-9E72-454B-94DC-B602D0D5FA30}" type="parTrans" cxnId="{916BC456-A12A-40D2-982A-993A2C8AAF7F}">
      <dgm:prSet/>
      <dgm:spPr/>
      <dgm:t>
        <a:bodyPr/>
        <a:lstStyle/>
        <a:p>
          <a:endParaRPr lang="en-US"/>
        </a:p>
      </dgm:t>
    </dgm:pt>
    <dgm:pt modelId="{7CBE8B37-F403-4BEC-A89B-6859F7DFB822}" type="sibTrans" cxnId="{916BC456-A12A-40D2-982A-993A2C8AAF7F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7EFF85BA-578A-45CB-9647-B3B1E91FDF5D}">
      <dgm:prSet custT="1"/>
      <dgm:spPr/>
      <dgm:t>
        <a:bodyPr/>
        <a:lstStyle/>
        <a:p>
          <a:r>
            <a:rPr lang="en-US" sz="1400" dirty="0">
              <a:latin typeface="Calibri" panose="020F0502020204030204" pitchFamily="34" charset="0"/>
              <a:cs typeface="Calibri" panose="020F0502020204030204" pitchFamily="34" charset="0"/>
            </a:rPr>
            <a:t>Our education focus and expert advice will strengthen the relationship with your members and protect their financial wellbeing against costly expense of healthcare</a:t>
          </a:r>
        </a:p>
      </dgm:t>
    </dgm:pt>
    <dgm:pt modelId="{E08D1C26-E935-46D6-B678-C36C06DBF9BD}" type="parTrans" cxnId="{AA4E9F7C-B0EA-4C64-916E-DB8B55ABA888}">
      <dgm:prSet/>
      <dgm:spPr/>
      <dgm:t>
        <a:bodyPr/>
        <a:lstStyle/>
        <a:p>
          <a:endParaRPr lang="en-US"/>
        </a:p>
      </dgm:t>
    </dgm:pt>
    <dgm:pt modelId="{DD383CFD-2C08-4814-95D8-DBE88DCAF78A}" type="sibTrans" cxnId="{AA4E9F7C-B0EA-4C64-916E-DB8B55ABA888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E5876B8D-D1EB-4A5B-B1F8-788983D3EDD7}" type="pres">
      <dgm:prSet presAssocID="{23B8C65D-3605-4A50-8626-EDE966BA3537}" presName="Name0" presStyleCnt="0">
        <dgm:presLayoutVars>
          <dgm:animLvl val="lvl"/>
          <dgm:resizeHandles val="exact"/>
        </dgm:presLayoutVars>
      </dgm:prSet>
      <dgm:spPr/>
    </dgm:pt>
    <dgm:pt modelId="{64E17021-A284-4E6F-8724-7E2A93861994}" type="pres">
      <dgm:prSet presAssocID="{98BEEA05-CCA1-4A53-BFE7-71C3124AB768}" presName="compositeNode" presStyleCnt="0">
        <dgm:presLayoutVars>
          <dgm:bulletEnabled val="1"/>
        </dgm:presLayoutVars>
      </dgm:prSet>
      <dgm:spPr/>
    </dgm:pt>
    <dgm:pt modelId="{2DCA0018-6F7D-48F9-AAB7-6A53BA990ACB}" type="pres">
      <dgm:prSet presAssocID="{98BEEA05-CCA1-4A53-BFE7-71C3124AB768}" presName="bgRect" presStyleLbl="alignNode1" presStyleIdx="0" presStyleCnt="3"/>
      <dgm:spPr/>
    </dgm:pt>
    <dgm:pt modelId="{5CF8B0D5-697D-4B2D-9483-81DA8C1BEE67}" type="pres">
      <dgm:prSet presAssocID="{470BAF1E-0742-4A37-A9BF-7626F97A74E3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9BF9C8E0-E14E-4ECC-B0DC-8C65A777AE80}" type="pres">
      <dgm:prSet presAssocID="{98BEEA05-CCA1-4A53-BFE7-71C3124AB768}" presName="nodeRect" presStyleLbl="alignNode1" presStyleIdx="0" presStyleCnt="3">
        <dgm:presLayoutVars>
          <dgm:bulletEnabled val="1"/>
        </dgm:presLayoutVars>
      </dgm:prSet>
      <dgm:spPr/>
    </dgm:pt>
    <dgm:pt modelId="{4F6E0BD2-B5A4-41E9-844A-C0A4C4314420}" type="pres">
      <dgm:prSet presAssocID="{470BAF1E-0742-4A37-A9BF-7626F97A74E3}" presName="sibTrans" presStyleCnt="0"/>
      <dgm:spPr/>
    </dgm:pt>
    <dgm:pt modelId="{828EBBC1-A46B-4D42-B0F0-408BC6363B1F}" type="pres">
      <dgm:prSet presAssocID="{BF1FA8EB-0889-4408-A9AF-E671DE4B5D86}" presName="compositeNode" presStyleCnt="0">
        <dgm:presLayoutVars>
          <dgm:bulletEnabled val="1"/>
        </dgm:presLayoutVars>
      </dgm:prSet>
      <dgm:spPr/>
    </dgm:pt>
    <dgm:pt modelId="{37E07BD9-4D3A-41FA-A0CD-6CE873556E3A}" type="pres">
      <dgm:prSet presAssocID="{BF1FA8EB-0889-4408-A9AF-E671DE4B5D86}" presName="bgRect" presStyleLbl="alignNode1" presStyleIdx="1" presStyleCnt="3"/>
      <dgm:spPr/>
    </dgm:pt>
    <dgm:pt modelId="{F7BFAFB1-5904-4579-BC26-41B1EE1CDFE4}" type="pres">
      <dgm:prSet presAssocID="{7CBE8B37-F403-4BEC-A89B-6859F7DFB822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3F8D3F35-68CC-432C-8C22-451C840A5FEE}" type="pres">
      <dgm:prSet presAssocID="{BF1FA8EB-0889-4408-A9AF-E671DE4B5D86}" presName="nodeRect" presStyleLbl="alignNode1" presStyleIdx="1" presStyleCnt="3">
        <dgm:presLayoutVars>
          <dgm:bulletEnabled val="1"/>
        </dgm:presLayoutVars>
      </dgm:prSet>
      <dgm:spPr/>
    </dgm:pt>
    <dgm:pt modelId="{0F5AE084-F7BA-4922-99E4-6EDF80CCBA7C}" type="pres">
      <dgm:prSet presAssocID="{7CBE8B37-F403-4BEC-A89B-6859F7DFB822}" presName="sibTrans" presStyleCnt="0"/>
      <dgm:spPr/>
    </dgm:pt>
    <dgm:pt modelId="{5773FED4-39EB-418A-A5F8-ED7D097174A5}" type="pres">
      <dgm:prSet presAssocID="{7EFF85BA-578A-45CB-9647-B3B1E91FDF5D}" presName="compositeNode" presStyleCnt="0">
        <dgm:presLayoutVars>
          <dgm:bulletEnabled val="1"/>
        </dgm:presLayoutVars>
      </dgm:prSet>
      <dgm:spPr/>
    </dgm:pt>
    <dgm:pt modelId="{C5AEF22D-EE90-4108-9E5A-6D65867EB14B}" type="pres">
      <dgm:prSet presAssocID="{7EFF85BA-578A-45CB-9647-B3B1E91FDF5D}" presName="bgRect" presStyleLbl="alignNode1" presStyleIdx="2" presStyleCnt="3"/>
      <dgm:spPr/>
    </dgm:pt>
    <dgm:pt modelId="{4B264C3B-F360-49CA-8C19-33B3231D6E41}" type="pres">
      <dgm:prSet presAssocID="{DD383CFD-2C08-4814-95D8-DBE88DCAF78A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60D80447-E78A-493A-BE62-54C4249E1A48}" type="pres">
      <dgm:prSet presAssocID="{7EFF85BA-578A-45CB-9647-B3B1E91FDF5D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10933F12-153C-4B5D-AD98-127190D08EF1}" type="presOf" srcId="{82DB516F-8A63-495B-B4DC-AFAC57FEE584}" destId="{9BF9C8E0-E14E-4ECC-B0DC-8C65A777AE80}" srcOrd="0" destOrd="3" presId="urn:microsoft.com/office/officeart/2016/7/layout/LinearBlockProcessNumbered"/>
    <dgm:cxn modelId="{BFF08A15-6907-4181-B226-8A76CBA79CA8}" srcId="{23B8C65D-3605-4A50-8626-EDE966BA3537}" destId="{98BEEA05-CCA1-4A53-BFE7-71C3124AB768}" srcOrd="0" destOrd="0" parTransId="{0E28E45D-9989-4C45-93AC-0BFF7F80A2E1}" sibTransId="{470BAF1E-0742-4A37-A9BF-7626F97A74E3}"/>
    <dgm:cxn modelId="{5881F217-04D1-4661-92ED-2BE73E3170F7}" srcId="{98BEEA05-CCA1-4A53-BFE7-71C3124AB768}" destId="{82DB516F-8A63-495B-B4DC-AFAC57FEE584}" srcOrd="2" destOrd="0" parTransId="{207C26D6-547A-4535-962B-6FE831BC07C4}" sibTransId="{7E94F0F5-0D87-4C8A-9B03-92D4EC727CA1}"/>
    <dgm:cxn modelId="{B29EFC35-0B73-433B-A7EE-8756D3DE863A}" type="presOf" srcId="{470BAF1E-0742-4A37-A9BF-7626F97A74E3}" destId="{5CF8B0D5-697D-4B2D-9483-81DA8C1BEE67}" srcOrd="0" destOrd="0" presId="urn:microsoft.com/office/officeart/2016/7/layout/LinearBlockProcessNumbered"/>
    <dgm:cxn modelId="{B1A55139-B518-4849-8FCB-A65DC3736CB6}" type="presOf" srcId="{7EFF85BA-578A-45CB-9647-B3B1E91FDF5D}" destId="{60D80447-E78A-493A-BE62-54C4249E1A48}" srcOrd="1" destOrd="0" presId="urn:microsoft.com/office/officeart/2016/7/layout/LinearBlockProcessNumbered"/>
    <dgm:cxn modelId="{87E6BA3F-4EF9-4C97-9BB7-A69AD1139FC1}" type="presOf" srcId="{BF1FA8EB-0889-4408-A9AF-E671DE4B5D86}" destId="{3F8D3F35-68CC-432C-8C22-451C840A5FEE}" srcOrd="1" destOrd="0" presId="urn:microsoft.com/office/officeart/2016/7/layout/LinearBlockProcessNumbered"/>
    <dgm:cxn modelId="{D385FF40-8A5C-4FD5-A397-5D2D3BF656C2}" type="presOf" srcId="{7CBE8B37-F403-4BEC-A89B-6859F7DFB822}" destId="{F7BFAFB1-5904-4579-BC26-41B1EE1CDFE4}" srcOrd="0" destOrd="0" presId="urn:microsoft.com/office/officeart/2016/7/layout/LinearBlockProcessNumbered"/>
    <dgm:cxn modelId="{B9411B61-CD3F-4FC5-964F-0D16477A7E73}" srcId="{98BEEA05-CCA1-4A53-BFE7-71C3124AB768}" destId="{30CF1CD3-A8F8-4687-BA6D-E0A5BD8C81C5}" srcOrd="1" destOrd="0" parTransId="{0F9306C8-CF47-468B-AA37-D112FEA231AC}" sibTransId="{AF0E4CAE-D252-4F34-89EB-70D90F8A88BE}"/>
    <dgm:cxn modelId="{1BA34063-0131-4FDB-A64E-2CC8D6F6128F}" type="presOf" srcId="{98BEEA05-CCA1-4A53-BFE7-71C3124AB768}" destId="{9BF9C8E0-E14E-4ECC-B0DC-8C65A777AE80}" srcOrd="1" destOrd="0" presId="urn:microsoft.com/office/officeart/2016/7/layout/LinearBlockProcessNumbered"/>
    <dgm:cxn modelId="{00639045-8706-41BF-8CAE-B836DFBD60F3}" type="presOf" srcId="{30CF1CD3-A8F8-4687-BA6D-E0A5BD8C81C5}" destId="{9BF9C8E0-E14E-4ECC-B0DC-8C65A777AE80}" srcOrd="0" destOrd="2" presId="urn:microsoft.com/office/officeart/2016/7/layout/LinearBlockProcessNumbered"/>
    <dgm:cxn modelId="{8F5FD34C-35B6-46E8-B847-DE6D976ADB59}" type="presOf" srcId="{DD383CFD-2C08-4814-95D8-DBE88DCAF78A}" destId="{4B264C3B-F360-49CA-8C19-33B3231D6E41}" srcOrd="0" destOrd="0" presId="urn:microsoft.com/office/officeart/2016/7/layout/LinearBlockProcessNumbered"/>
    <dgm:cxn modelId="{916BC456-A12A-40D2-982A-993A2C8AAF7F}" srcId="{23B8C65D-3605-4A50-8626-EDE966BA3537}" destId="{BF1FA8EB-0889-4408-A9AF-E671DE4B5D86}" srcOrd="1" destOrd="0" parTransId="{AD2A2FF2-9E72-454B-94DC-B602D0D5FA30}" sibTransId="{7CBE8B37-F403-4BEC-A89B-6859F7DFB822}"/>
    <dgm:cxn modelId="{31C92E58-233A-4E81-90C0-F5BF98D6C192}" srcId="{98BEEA05-CCA1-4A53-BFE7-71C3124AB768}" destId="{E31B67F8-BA26-4878-A065-21C8602F9EBB}" srcOrd="0" destOrd="0" parTransId="{3FF94134-9075-4BB8-A4CE-EA307FB4E6D2}" sibTransId="{EA5E39D9-08CD-4D69-94AD-499657212D59}"/>
    <dgm:cxn modelId="{AA4E9F7C-B0EA-4C64-916E-DB8B55ABA888}" srcId="{23B8C65D-3605-4A50-8626-EDE966BA3537}" destId="{7EFF85BA-578A-45CB-9647-B3B1E91FDF5D}" srcOrd="2" destOrd="0" parTransId="{E08D1C26-E935-46D6-B678-C36C06DBF9BD}" sibTransId="{DD383CFD-2C08-4814-95D8-DBE88DCAF78A}"/>
    <dgm:cxn modelId="{CAC9D884-A5D5-405E-959B-B08AB78820F5}" type="presOf" srcId="{23B8C65D-3605-4A50-8626-EDE966BA3537}" destId="{E5876B8D-D1EB-4A5B-B1F8-788983D3EDD7}" srcOrd="0" destOrd="0" presId="urn:microsoft.com/office/officeart/2016/7/layout/LinearBlockProcessNumbered"/>
    <dgm:cxn modelId="{DB381E90-6402-4F65-BB70-7F25ACE4F95D}" type="presOf" srcId="{7EFF85BA-578A-45CB-9647-B3B1E91FDF5D}" destId="{C5AEF22D-EE90-4108-9E5A-6D65867EB14B}" srcOrd="0" destOrd="0" presId="urn:microsoft.com/office/officeart/2016/7/layout/LinearBlockProcessNumbered"/>
    <dgm:cxn modelId="{B72A8A9C-58AB-4740-98C7-323C2982F65B}" type="presOf" srcId="{26C8EFCF-A26D-42AB-BB9F-83C8D210C3FD}" destId="{9BF9C8E0-E14E-4ECC-B0DC-8C65A777AE80}" srcOrd="0" destOrd="4" presId="urn:microsoft.com/office/officeart/2016/7/layout/LinearBlockProcessNumbered"/>
    <dgm:cxn modelId="{8128B0C0-750E-4D3B-A6CE-6C5D4FEBFFE3}" type="presOf" srcId="{98BEEA05-CCA1-4A53-BFE7-71C3124AB768}" destId="{2DCA0018-6F7D-48F9-AAB7-6A53BA990ACB}" srcOrd="0" destOrd="0" presId="urn:microsoft.com/office/officeart/2016/7/layout/LinearBlockProcessNumbered"/>
    <dgm:cxn modelId="{FA4981C3-B361-4E79-892F-5141552FAD58}" type="presOf" srcId="{E31B67F8-BA26-4878-A065-21C8602F9EBB}" destId="{9BF9C8E0-E14E-4ECC-B0DC-8C65A777AE80}" srcOrd="0" destOrd="1" presId="urn:microsoft.com/office/officeart/2016/7/layout/LinearBlockProcessNumbered"/>
    <dgm:cxn modelId="{7FC4BDCF-8217-45F8-A121-9034BA022A7B}" srcId="{98BEEA05-CCA1-4A53-BFE7-71C3124AB768}" destId="{26C8EFCF-A26D-42AB-BB9F-83C8D210C3FD}" srcOrd="3" destOrd="0" parTransId="{B4C22E97-CFDB-442B-A115-024245E9C3EC}" sibTransId="{901587AC-56D7-4604-81F6-D1DBFD611701}"/>
    <dgm:cxn modelId="{974CF1D0-89C5-4C59-8ECD-D98338A82037}" type="presOf" srcId="{BF1FA8EB-0889-4408-A9AF-E671DE4B5D86}" destId="{37E07BD9-4D3A-41FA-A0CD-6CE873556E3A}" srcOrd="0" destOrd="0" presId="urn:microsoft.com/office/officeart/2016/7/layout/LinearBlockProcessNumbered"/>
    <dgm:cxn modelId="{08BE071C-2FCA-443E-8086-D3DC19289B5C}" type="presParOf" srcId="{E5876B8D-D1EB-4A5B-B1F8-788983D3EDD7}" destId="{64E17021-A284-4E6F-8724-7E2A93861994}" srcOrd="0" destOrd="0" presId="urn:microsoft.com/office/officeart/2016/7/layout/LinearBlockProcessNumbered"/>
    <dgm:cxn modelId="{49FF7B24-C9B1-41C5-9DCB-739B6F700F8A}" type="presParOf" srcId="{64E17021-A284-4E6F-8724-7E2A93861994}" destId="{2DCA0018-6F7D-48F9-AAB7-6A53BA990ACB}" srcOrd="0" destOrd="0" presId="urn:microsoft.com/office/officeart/2016/7/layout/LinearBlockProcessNumbered"/>
    <dgm:cxn modelId="{677CC210-B5FA-4466-830A-5F3E04B718D3}" type="presParOf" srcId="{64E17021-A284-4E6F-8724-7E2A93861994}" destId="{5CF8B0D5-697D-4B2D-9483-81DA8C1BEE67}" srcOrd="1" destOrd="0" presId="urn:microsoft.com/office/officeart/2016/7/layout/LinearBlockProcessNumbered"/>
    <dgm:cxn modelId="{921227E0-F205-46F5-AB5B-688242DB3622}" type="presParOf" srcId="{64E17021-A284-4E6F-8724-7E2A93861994}" destId="{9BF9C8E0-E14E-4ECC-B0DC-8C65A777AE80}" srcOrd="2" destOrd="0" presId="urn:microsoft.com/office/officeart/2016/7/layout/LinearBlockProcessNumbered"/>
    <dgm:cxn modelId="{DB3846E4-2027-46EC-AA53-C01DDC02754D}" type="presParOf" srcId="{E5876B8D-D1EB-4A5B-B1F8-788983D3EDD7}" destId="{4F6E0BD2-B5A4-41E9-844A-C0A4C4314420}" srcOrd="1" destOrd="0" presId="urn:microsoft.com/office/officeart/2016/7/layout/LinearBlockProcessNumbered"/>
    <dgm:cxn modelId="{FA787EFB-C37A-49AE-B759-DC4828F2BAA8}" type="presParOf" srcId="{E5876B8D-D1EB-4A5B-B1F8-788983D3EDD7}" destId="{828EBBC1-A46B-4D42-B0F0-408BC6363B1F}" srcOrd="2" destOrd="0" presId="urn:microsoft.com/office/officeart/2016/7/layout/LinearBlockProcessNumbered"/>
    <dgm:cxn modelId="{3048EAD4-365A-4419-8D96-37C514CB690A}" type="presParOf" srcId="{828EBBC1-A46B-4D42-B0F0-408BC6363B1F}" destId="{37E07BD9-4D3A-41FA-A0CD-6CE873556E3A}" srcOrd="0" destOrd="0" presId="urn:microsoft.com/office/officeart/2016/7/layout/LinearBlockProcessNumbered"/>
    <dgm:cxn modelId="{F6B83BC0-7EC2-4D45-9B67-F20E19E6A620}" type="presParOf" srcId="{828EBBC1-A46B-4D42-B0F0-408BC6363B1F}" destId="{F7BFAFB1-5904-4579-BC26-41B1EE1CDFE4}" srcOrd="1" destOrd="0" presId="urn:microsoft.com/office/officeart/2016/7/layout/LinearBlockProcessNumbered"/>
    <dgm:cxn modelId="{A6257F84-93DD-41BF-AD83-0EDDC5AEF60D}" type="presParOf" srcId="{828EBBC1-A46B-4D42-B0F0-408BC6363B1F}" destId="{3F8D3F35-68CC-432C-8C22-451C840A5FEE}" srcOrd="2" destOrd="0" presId="urn:microsoft.com/office/officeart/2016/7/layout/LinearBlockProcessNumbered"/>
    <dgm:cxn modelId="{CFB1BAFC-243C-4F90-8BB4-9907D46355E9}" type="presParOf" srcId="{E5876B8D-D1EB-4A5B-B1F8-788983D3EDD7}" destId="{0F5AE084-F7BA-4922-99E4-6EDF80CCBA7C}" srcOrd="3" destOrd="0" presId="urn:microsoft.com/office/officeart/2016/7/layout/LinearBlockProcessNumbered"/>
    <dgm:cxn modelId="{351185DC-F53A-48DC-BB7E-9CC0E7F7490E}" type="presParOf" srcId="{E5876B8D-D1EB-4A5B-B1F8-788983D3EDD7}" destId="{5773FED4-39EB-418A-A5F8-ED7D097174A5}" srcOrd="4" destOrd="0" presId="urn:microsoft.com/office/officeart/2016/7/layout/LinearBlockProcessNumbered"/>
    <dgm:cxn modelId="{194E8081-81E5-47DE-8416-7E00E58EA4D4}" type="presParOf" srcId="{5773FED4-39EB-418A-A5F8-ED7D097174A5}" destId="{C5AEF22D-EE90-4108-9E5A-6D65867EB14B}" srcOrd="0" destOrd="0" presId="urn:microsoft.com/office/officeart/2016/7/layout/LinearBlockProcessNumbered"/>
    <dgm:cxn modelId="{22C97524-949A-471D-8FB2-DAFAC1F3941B}" type="presParOf" srcId="{5773FED4-39EB-418A-A5F8-ED7D097174A5}" destId="{4B264C3B-F360-49CA-8C19-33B3231D6E41}" srcOrd="1" destOrd="0" presId="urn:microsoft.com/office/officeart/2016/7/layout/LinearBlockProcessNumbered"/>
    <dgm:cxn modelId="{EC13C972-18E5-4672-A139-B252EC78E876}" type="presParOf" srcId="{5773FED4-39EB-418A-A5F8-ED7D097174A5}" destId="{60D80447-E78A-493A-BE62-54C4249E1A4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A2627-C26A-46BD-8C3A-86CEB2F8A9FF}">
      <dsp:nvSpPr>
        <dsp:cNvPr id="0" name=""/>
        <dsp:cNvSpPr/>
      </dsp:nvSpPr>
      <dsp:spPr>
        <a:xfrm>
          <a:off x="205509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49702-4DDA-4645-B771-A7759CD68FF7}">
      <dsp:nvSpPr>
        <dsp:cNvPr id="0" name=""/>
        <dsp:cNvSpPr/>
      </dsp:nvSpPr>
      <dsp:spPr>
        <a:xfrm>
          <a:off x="396960" y="1019791"/>
          <a:ext cx="528770" cy="52877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80E4B-0EBC-4BED-B997-6729678B971D}">
      <dsp:nvSpPr>
        <dsp:cNvPr id="0" name=""/>
        <dsp:cNvSpPr/>
      </dsp:nvSpPr>
      <dsp:spPr>
        <a:xfrm>
          <a:off x="1312541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Why we launched this program</a:t>
          </a:r>
        </a:p>
      </dsp:txBody>
      <dsp:txXfrm>
        <a:off x="1312541" y="828340"/>
        <a:ext cx="2148945" cy="911674"/>
      </dsp:txXfrm>
    </dsp:sp>
    <dsp:sp modelId="{0FF9F88B-454D-4421-99C5-A7A8CCDBE7D4}">
      <dsp:nvSpPr>
        <dsp:cNvPr id="0" name=""/>
        <dsp:cNvSpPr/>
      </dsp:nvSpPr>
      <dsp:spPr>
        <a:xfrm>
          <a:off x="3835925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708D0-F0E3-4411-AF12-3ED149D670FC}">
      <dsp:nvSpPr>
        <dsp:cNvPr id="0" name=""/>
        <dsp:cNvSpPr/>
      </dsp:nvSpPr>
      <dsp:spPr>
        <a:xfrm>
          <a:off x="4027376" y="1019791"/>
          <a:ext cx="528770" cy="52877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F6E9A-B563-45B4-9EBF-CEA7C5D91595}">
      <dsp:nvSpPr>
        <dsp:cNvPr id="0" name=""/>
        <dsp:cNvSpPr/>
      </dsp:nvSpPr>
      <dsp:spPr>
        <a:xfrm>
          <a:off x="4942957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Member value: service during a critical life transition</a:t>
          </a:r>
        </a:p>
      </dsp:txBody>
      <dsp:txXfrm>
        <a:off x="4942957" y="828340"/>
        <a:ext cx="2148945" cy="911674"/>
      </dsp:txXfrm>
    </dsp:sp>
    <dsp:sp modelId="{CBF2EE8D-A9E8-4321-AF7D-099001060E42}">
      <dsp:nvSpPr>
        <dsp:cNvPr id="0" name=""/>
        <dsp:cNvSpPr/>
      </dsp:nvSpPr>
      <dsp:spPr>
        <a:xfrm>
          <a:off x="7466341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2C94F6-6292-4DB6-939C-CA9F82CFA345}">
      <dsp:nvSpPr>
        <dsp:cNvPr id="0" name=""/>
        <dsp:cNvSpPr/>
      </dsp:nvSpPr>
      <dsp:spPr>
        <a:xfrm>
          <a:off x="7657792" y="1019791"/>
          <a:ext cx="528770" cy="52877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14CEA-F73B-478C-8AFD-2443D2CFC097}">
      <dsp:nvSpPr>
        <dsp:cNvPr id="0" name=""/>
        <dsp:cNvSpPr/>
      </dsp:nvSpPr>
      <dsp:spPr>
        <a:xfrm>
          <a:off x="8573374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Member value:  relationships, and non‑interest income</a:t>
          </a:r>
        </a:p>
      </dsp:txBody>
      <dsp:txXfrm>
        <a:off x="8573374" y="828340"/>
        <a:ext cx="2148945" cy="911674"/>
      </dsp:txXfrm>
    </dsp:sp>
    <dsp:sp modelId="{425CCE3C-92E1-49DC-85D3-F51E3E533554}">
      <dsp:nvSpPr>
        <dsp:cNvPr id="0" name=""/>
        <dsp:cNvSpPr/>
      </dsp:nvSpPr>
      <dsp:spPr>
        <a:xfrm>
          <a:off x="205509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36CB30-8864-4D38-BA37-DF655B63C957}">
      <dsp:nvSpPr>
        <dsp:cNvPr id="0" name=""/>
        <dsp:cNvSpPr/>
      </dsp:nvSpPr>
      <dsp:spPr>
        <a:xfrm>
          <a:off x="396960" y="2644242"/>
          <a:ext cx="528770" cy="52877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33BA07-52DF-4ABD-8313-AE5EC09205A4}">
      <dsp:nvSpPr>
        <dsp:cNvPr id="0" name=""/>
        <dsp:cNvSpPr/>
      </dsp:nvSpPr>
      <dsp:spPr>
        <a:xfrm>
          <a:off x="1312541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Program model &amp; partnership with MedicareCU</a:t>
          </a:r>
        </a:p>
      </dsp:txBody>
      <dsp:txXfrm>
        <a:off x="1312541" y="2452790"/>
        <a:ext cx="2148945" cy="911674"/>
      </dsp:txXfrm>
    </dsp:sp>
    <dsp:sp modelId="{6B5FCFE6-2089-47F5-909D-C086127ECE51}">
      <dsp:nvSpPr>
        <dsp:cNvPr id="0" name=""/>
        <dsp:cNvSpPr/>
      </dsp:nvSpPr>
      <dsp:spPr>
        <a:xfrm>
          <a:off x="3835925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FBCE2-02D7-472D-A949-923F5FDCD8D9}">
      <dsp:nvSpPr>
        <dsp:cNvPr id="0" name=""/>
        <dsp:cNvSpPr/>
      </dsp:nvSpPr>
      <dsp:spPr>
        <a:xfrm>
          <a:off x="4027376" y="2644242"/>
          <a:ext cx="528770" cy="52877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ADD4E2-199A-4C17-A87B-0C417BC35528}">
      <dsp:nvSpPr>
        <dsp:cNvPr id="0" name=""/>
        <dsp:cNvSpPr/>
      </dsp:nvSpPr>
      <dsp:spPr>
        <a:xfrm>
          <a:off x="4942957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Deposit Protection</a:t>
          </a:r>
        </a:p>
      </dsp:txBody>
      <dsp:txXfrm>
        <a:off x="4942957" y="2452790"/>
        <a:ext cx="2148945" cy="911674"/>
      </dsp:txXfrm>
    </dsp:sp>
    <dsp:sp modelId="{62B592CD-2848-4F7C-9865-CBCE298700B9}">
      <dsp:nvSpPr>
        <dsp:cNvPr id="0" name=""/>
        <dsp:cNvSpPr/>
      </dsp:nvSpPr>
      <dsp:spPr>
        <a:xfrm>
          <a:off x="7466341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6E0DD7-A2C4-4E8C-9555-F9F1E695448F}">
      <dsp:nvSpPr>
        <dsp:cNvPr id="0" name=""/>
        <dsp:cNvSpPr/>
      </dsp:nvSpPr>
      <dsp:spPr>
        <a:xfrm>
          <a:off x="7657792" y="2644242"/>
          <a:ext cx="528770" cy="52877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A0E48-24E4-4ECD-A228-DCDBE0DDFB06}">
      <dsp:nvSpPr>
        <dsp:cNvPr id="0" name=""/>
        <dsp:cNvSpPr/>
      </dsp:nvSpPr>
      <dsp:spPr>
        <a:xfrm>
          <a:off x="8573374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Next steps / call to action</a:t>
          </a:r>
        </a:p>
      </dsp:txBody>
      <dsp:txXfrm>
        <a:off x="8573374" y="2452790"/>
        <a:ext cx="2148945" cy="9116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81E43-D7F9-41DB-876B-202F7CC2D841}">
      <dsp:nvSpPr>
        <dsp:cNvPr id="0" name=""/>
        <dsp:cNvSpPr/>
      </dsp:nvSpPr>
      <dsp:spPr>
        <a:xfrm>
          <a:off x="0" y="1773"/>
          <a:ext cx="540881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521934E-8948-4FFB-A2D2-3CE7039531C0}">
      <dsp:nvSpPr>
        <dsp:cNvPr id="0" name=""/>
        <dsp:cNvSpPr/>
      </dsp:nvSpPr>
      <dsp:spPr>
        <a:xfrm>
          <a:off x="0" y="1773"/>
          <a:ext cx="5408813" cy="120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Seniors disproportionally hold deposits, investments, and referral potential</a:t>
          </a:r>
          <a:endParaRPr lang="en-US" sz="2400" kern="1200"/>
        </a:p>
      </dsp:txBody>
      <dsp:txXfrm>
        <a:off x="0" y="1773"/>
        <a:ext cx="5408813" cy="1209648"/>
      </dsp:txXfrm>
    </dsp:sp>
    <dsp:sp modelId="{F1CF6675-A011-4791-B02D-2F3F82ABA14F}">
      <dsp:nvSpPr>
        <dsp:cNvPr id="0" name=""/>
        <dsp:cNvSpPr/>
      </dsp:nvSpPr>
      <dsp:spPr>
        <a:xfrm>
          <a:off x="0" y="1211422"/>
          <a:ext cx="540881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8C2FDF7-A374-4839-859C-7D07363A7FBB}">
      <dsp:nvSpPr>
        <dsp:cNvPr id="0" name=""/>
        <dsp:cNvSpPr/>
      </dsp:nvSpPr>
      <dsp:spPr>
        <a:xfrm>
          <a:off x="0" y="1211422"/>
          <a:ext cx="5408813" cy="120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Many credit unions were built on the backs of our now seniors this is stewardship</a:t>
          </a:r>
          <a:endParaRPr lang="en-US" sz="2400" kern="1200" dirty="0"/>
        </a:p>
      </dsp:txBody>
      <dsp:txXfrm>
        <a:off x="0" y="1211422"/>
        <a:ext cx="5408813" cy="1209648"/>
      </dsp:txXfrm>
    </dsp:sp>
    <dsp:sp modelId="{0ADB0A31-CCA7-44A7-B62D-0E9980C39B6F}">
      <dsp:nvSpPr>
        <dsp:cNvPr id="0" name=""/>
        <dsp:cNvSpPr/>
      </dsp:nvSpPr>
      <dsp:spPr>
        <a:xfrm>
          <a:off x="0" y="2421070"/>
          <a:ext cx="540881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3086117-575A-4E6A-B158-881910D6C483}">
      <dsp:nvSpPr>
        <dsp:cNvPr id="0" name=""/>
        <dsp:cNvSpPr/>
      </dsp:nvSpPr>
      <dsp:spPr>
        <a:xfrm>
          <a:off x="0" y="2421070"/>
          <a:ext cx="5408813" cy="120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Helping them now preserves deposits, deepens retention, and fuels organic growth</a:t>
          </a:r>
          <a:endParaRPr lang="en-US" sz="2400" kern="1200"/>
        </a:p>
      </dsp:txBody>
      <dsp:txXfrm>
        <a:off x="0" y="2421070"/>
        <a:ext cx="5408813" cy="1209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FB934-778E-4674-84F5-A78CC352A770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94098F-2B5B-472A-86A0-93A5FA678B29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6AE6DD-C81D-41DA-9FDF-E4DDF9D91E0A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Non‑interest income stream through Medicare service offerings</a:t>
          </a:r>
          <a:endParaRPr lang="en-US" sz="2200" kern="1200"/>
        </a:p>
      </dsp:txBody>
      <dsp:txXfrm>
        <a:off x="1948202" y="368029"/>
        <a:ext cx="3233964" cy="1371985"/>
      </dsp:txXfrm>
    </dsp:sp>
    <dsp:sp modelId="{90FD3035-01F0-438C-9846-5FFC5D04C053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0699C7-C1C5-4BD7-BFF9-2603D8EEAA7B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4FD4A6-F166-4E67-905B-1A0559D1357D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Improved deposit stability and increased cross‑selling opportunities</a:t>
          </a:r>
          <a:endParaRPr lang="en-US" sz="2200" kern="1200"/>
        </a:p>
      </dsp:txBody>
      <dsp:txXfrm>
        <a:off x="7411643" y="368029"/>
        <a:ext cx="3233964" cy="1371985"/>
      </dsp:txXfrm>
    </dsp:sp>
    <dsp:sp modelId="{DD55A309-2092-453B-B2DB-19C200F0AA4A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459F4-07D0-470D-A5F1-4F2B09951F58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33A46-C30D-43DC-938E-A54AC0BB6260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Higher member engagement → longer lifetime value, referrals</a:t>
          </a:r>
          <a:endParaRPr lang="en-US" sz="2200" kern="1200"/>
        </a:p>
      </dsp:txBody>
      <dsp:txXfrm>
        <a:off x="1948202" y="2452790"/>
        <a:ext cx="3233964" cy="1371985"/>
      </dsp:txXfrm>
    </dsp:sp>
    <dsp:sp modelId="{A9E5EB39-27CA-44C5-B0DA-347365BF72BC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A976A-5B50-46F5-AF5B-66B47CE78203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4DC9F-95ED-4CA5-A781-5D79E542BD04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/>
            <a:t>Low capital expenditure: leverage partner expertise (</a:t>
          </a:r>
          <a:r>
            <a:rPr lang="en-US" sz="2200" b="0" i="0" kern="1200" dirty="0" err="1">
              <a:latin typeface="Aptos Display" panose="02110004020202020204"/>
            </a:rPr>
            <a:t>MedicareCUSO</a:t>
          </a:r>
          <a:r>
            <a:rPr lang="en-US" sz="2200" b="0" i="0" kern="1200" dirty="0"/>
            <a:t>) and existing channels</a:t>
          </a:r>
          <a:endParaRPr lang="en-US" sz="2200" kern="1200" dirty="0"/>
        </a:p>
      </dsp:txBody>
      <dsp:txXfrm>
        <a:off x="7411643" y="2452790"/>
        <a:ext cx="3233964" cy="13719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B87C4-8C2D-42BC-ABCB-0224CC61D1FA}">
      <dsp:nvSpPr>
        <dsp:cNvPr id="0" name=""/>
        <dsp:cNvSpPr/>
      </dsp:nvSpPr>
      <dsp:spPr>
        <a:xfrm>
          <a:off x="213" y="550072"/>
          <a:ext cx="2577217" cy="30926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Rize CU: member outreach, trust/brand, compliance oversight, referrals</a:t>
          </a:r>
        </a:p>
      </dsp:txBody>
      <dsp:txXfrm>
        <a:off x="213" y="1787136"/>
        <a:ext cx="2577217" cy="1855596"/>
      </dsp:txXfrm>
    </dsp:sp>
    <dsp:sp modelId="{8B623E79-0F3D-48AF-9CB1-34795EE1A560}">
      <dsp:nvSpPr>
        <dsp:cNvPr id="0" name=""/>
        <dsp:cNvSpPr/>
      </dsp:nvSpPr>
      <dsp:spPr>
        <a:xfrm>
          <a:off x="213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01</a:t>
          </a:r>
        </a:p>
      </dsp:txBody>
      <dsp:txXfrm>
        <a:off x="213" y="550072"/>
        <a:ext cx="2577217" cy="1237064"/>
      </dsp:txXfrm>
    </dsp:sp>
    <dsp:sp modelId="{F8529DCC-AEF2-428D-9E41-2C9F28518FBA}">
      <dsp:nvSpPr>
        <dsp:cNvPr id="0" name=""/>
        <dsp:cNvSpPr/>
      </dsp:nvSpPr>
      <dsp:spPr>
        <a:xfrm>
          <a:off x="2783608" y="550072"/>
          <a:ext cx="2577217" cy="30926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MedicareCU: licensed agents, enrollment support, training, regulatory compliance</a:t>
          </a:r>
        </a:p>
      </dsp:txBody>
      <dsp:txXfrm>
        <a:off x="2783608" y="1787136"/>
        <a:ext cx="2577217" cy="1855596"/>
      </dsp:txXfrm>
    </dsp:sp>
    <dsp:sp modelId="{863C9059-8FDB-4D95-94A6-4A8473623D86}">
      <dsp:nvSpPr>
        <dsp:cNvPr id="0" name=""/>
        <dsp:cNvSpPr/>
      </dsp:nvSpPr>
      <dsp:spPr>
        <a:xfrm>
          <a:off x="2783608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02</a:t>
          </a:r>
        </a:p>
      </dsp:txBody>
      <dsp:txXfrm>
        <a:off x="2783608" y="550072"/>
        <a:ext cx="2577217" cy="1237064"/>
      </dsp:txXfrm>
    </dsp:sp>
    <dsp:sp modelId="{F8616B04-5C8E-4D75-8CE7-4842F596CF24}">
      <dsp:nvSpPr>
        <dsp:cNvPr id="0" name=""/>
        <dsp:cNvSpPr/>
      </dsp:nvSpPr>
      <dsp:spPr>
        <a:xfrm>
          <a:off x="5567003" y="550072"/>
          <a:ext cx="2577217" cy="30926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Member experience flow: outreach → education session → enrollment assistance → follow-up</a:t>
          </a:r>
        </a:p>
      </dsp:txBody>
      <dsp:txXfrm>
        <a:off x="5567003" y="1787136"/>
        <a:ext cx="2577217" cy="1855596"/>
      </dsp:txXfrm>
    </dsp:sp>
    <dsp:sp modelId="{81AD9961-5970-4C02-AF1B-15CA970D55D8}">
      <dsp:nvSpPr>
        <dsp:cNvPr id="0" name=""/>
        <dsp:cNvSpPr/>
      </dsp:nvSpPr>
      <dsp:spPr>
        <a:xfrm>
          <a:off x="5567003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03</a:t>
          </a:r>
        </a:p>
      </dsp:txBody>
      <dsp:txXfrm>
        <a:off x="5567003" y="550072"/>
        <a:ext cx="2577217" cy="1237064"/>
      </dsp:txXfrm>
    </dsp:sp>
    <dsp:sp modelId="{77397025-03D1-466F-859D-4DA6C8F8F093}">
      <dsp:nvSpPr>
        <dsp:cNvPr id="0" name=""/>
        <dsp:cNvSpPr/>
      </dsp:nvSpPr>
      <dsp:spPr>
        <a:xfrm>
          <a:off x="8350398" y="550072"/>
          <a:ext cx="2577217" cy="3092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Safeguards: opt-in consent, data privacy, conflict‑of‑interest disclosures</a:t>
          </a:r>
        </a:p>
      </dsp:txBody>
      <dsp:txXfrm>
        <a:off x="8350398" y="1787136"/>
        <a:ext cx="2577217" cy="1855596"/>
      </dsp:txXfrm>
    </dsp:sp>
    <dsp:sp modelId="{EF185108-BCE9-44AC-BA73-1517CC0DDD11}">
      <dsp:nvSpPr>
        <dsp:cNvPr id="0" name=""/>
        <dsp:cNvSpPr/>
      </dsp:nvSpPr>
      <dsp:spPr>
        <a:xfrm>
          <a:off x="8350398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04</a:t>
          </a:r>
        </a:p>
      </dsp:txBody>
      <dsp:txXfrm>
        <a:off x="8350398" y="550072"/>
        <a:ext cx="2577217" cy="12370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A0018-6F7D-48F9-AAB7-6A53BA990ACB}">
      <dsp:nvSpPr>
        <dsp:cNvPr id="0" name=""/>
        <dsp:cNvSpPr/>
      </dsp:nvSpPr>
      <dsp:spPr>
        <a:xfrm>
          <a:off x="821" y="0"/>
          <a:ext cx="3327201" cy="39488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Significant stress relief for members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Medicare &amp; Senior Products is confusing – just ask a senior!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Plan choices are extremely important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Drug are covered, premium cost, doctors are in-networks, dental, vision, hearing… 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21" y="1579550"/>
        <a:ext cx="3327201" cy="2369325"/>
      </dsp:txXfrm>
    </dsp:sp>
    <dsp:sp modelId="{5CF8B0D5-697D-4B2D-9483-81DA8C1BEE67}">
      <dsp:nvSpPr>
        <dsp:cNvPr id="0" name=""/>
        <dsp:cNvSpPr/>
      </dsp:nvSpPr>
      <dsp:spPr>
        <a:xfrm>
          <a:off x="821" y="0"/>
          <a:ext cx="3327201" cy="157955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0"/>
        <a:ext cx="3327201" cy="1579550"/>
      </dsp:txXfrm>
    </dsp:sp>
    <dsp:sp modelId="{37E07BD9-4D3A-41FA-A0CD-6CE873556E3A}">
      <dsp:nvSpPr>
        <dsp:cNvPr id="0" name=""/>
        <dsp:cNvSpPr/>
      </dsp:nvSpPr>
      <dsp:spPr>
        <a:xfrm>
          <a:off x="3594199" y="0"/>
          <a:ext cx="3327201" cy="39488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Members need a trusted and expert resource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A natural extension for the Credit Union</a:t>
          </a:r>
        </a:p>
      </dsp:txBody>
      <dsp:txXfrm>
        <a:off x="3594199" y="1579550"/>
        <a:ext cx="3327201" cy="2369325"/>
      </dsp:txXfrm>
    </dsp:sp>
    <dsp:sp modelId="{F7BFAFB1-5904-4579-BC26-41B1EE1CDFE4}">
      <dsp:nvSpPr>
        <dsp:cNvPr id="0" name=""/>
        <dsp:cNvSpPr/>
      </dsp:nvSpPr>
      <dsp:spPr>
        <a:xfrm>
          <a:off x="3594199" y="0"/>
          <a:ext cx="3327201" cy="157955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0"/>
        <a:ext cx="3327201" cy="1579550"/>
      </dsp:txXfrm>
    </dsp:sp>
    <dsp:sp modelId="{C5AEF22D-EE90-4108-9E5A-6D65867EB14B}">
      <dsp:nvSpPr>
        <dsp:cNvPr id="0" name=""/>
        <dsp:cNvSpPr/>
      </dsp:nvSpPr>
      <dsp:spPr>
        <a:xfrm>
          <a:off x="7187576" y="0"/>
          <a:ext cx="3327201" cy="394887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Our education focus and expert advice will strengthen the relationship with your members and protect their financial wellbeing against costly expense of healthcare</a:t>
          </a:r>
        </a:p>
      </dsp:txBody>
      <dsp:txXfrm>
        <a:off x="7187576" y="1579550"/>
        <a:ext cx="3327201" cy="2369325"/>
      </dsp:txXfrm>
    </dsp:sp>
    <dsp:sp modelId="{4B264C3B-F360-49CA-8C19-33B3231D6E41}">
      <dsp:nvSpPr>
        <dsp:cNvPr id="0" name=""/>
        <dsp:cNvSpPr/>
      </dsp:nvSpPr>
      <dsp:spPr>
        <a:xfrm>
          <a:off x="7187576" y="0"/>
          <a:ext cx="3327201" cy="157955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0"/>
        <a:ext cx="3327201" cy="1579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CCB2E-F283-4A82-94E4-E033F1F5414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DF4C0-B3ED-4F20-94AA-AEE6A4DFE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5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Brief welcome, one-line framing: today we’ll explain the why, how, and impact.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7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13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Quick run-through so listeners know what to expect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87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 mission to market forces—this is both the right thing and smart business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9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1–2 short member stories here if available (anonymized)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55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Cite any internal numbers if possible (e.g., % of deposits held by 65+</a:t>
            </a:r>
          </a:p>
          <a:p>
            <a:r>
              <a:rPr lang="en-US" dirty="0"/>
              <a:t>Ages </a:t>
            </a:r>
          </a:p>
          <a:p>
            <a:r>
              <a:rPr lang="en-US" dirty="0"/>
              <a:t>50-59 15.6% deposits</a:t>
            </a:r>
          </a:p>
          <a:p>
            <a:r>
              <a:rPr lang="en-US" dirty="0"/>
              <a:t>60-69 26.0% deposits</a:t>
            </a:r>
          </a:p>
          <a:p>
            <a:r>
              <a:rPr lang="en-US" dirty="0"/>
              <a:t>70-79 23.7% deposits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19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Mention expected ROI timeframe and low incremental cost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67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Walk through one member journey step-by-step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2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Sample Proforma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3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 with Stanton briefly describing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MedicareCU’s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role and readiness to support; then open for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DF4C0-B3ED-4F20-94AA-AEE6A4DFE2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83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17155-6111-02A7-3780-599D35B7C1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519802-4973-6EBA-D163-347F18829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4BCC8-5094-385C-EF72-40105B40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E8077-350A-97B2-00B7-F1ACAF924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C1C6A-DF54-E4FD-08CA-2285FE7B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8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9FC13-B961-8E1D-A9B6-6CFC2D46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CDFCF-09D4-58A9-C0EC-4B694C5B7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B9CA-637D-DF93-F43F-B6E35562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9A4F8-935A-CEE7-2AEC-776FEA632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CEA8-2D37-CBC8-B401-7E3F59937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7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04D1C8-A9B3-C171-7802-F862FEA2D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F94A2-F16B-C7CC-AA0A-7730344A6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49788-F1B7-7FFB-0B94-BE3394A6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3DA25-A4B6-6A1D-80C1-9304E487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3C045-64BF-84A1-4F33-646DEB73A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8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FCA4B-04D1-33DE-AD33-690239CF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5C29-35BC-9077-2B35-AF6C5732B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5D132-CB26-5320-AE0D-1ED391E1A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36BDB-D34D-9F61-81D5-05B16DDEB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F2082-61F7-78EF-8B54-BF25D4B65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6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5212-F021-AFBC-1F4A-CE54EFE9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29D79-029F-AC5B-A9F7-F95CEB39B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6B07F-9708-D87D-5DE5-6DB6A1752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848A7-5EC1-212B-6E0B-09BF7E73F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D6290-7E86-4140-8775-896A37A8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7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58BAE-7FBA-E3BE-2681-01BAD948D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69D86-D93F-D70E-3FE5-381A348CB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02B63-B595-6949-ECAF-FC4F0F4BA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E138B-F269-D4DD-4D2F-4479433E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225B8-19E6-779C-AEAE-7CE42FE5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73DE7-F3E8-F477-5BC0-2766DBEE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6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FBAF-337C-0DBC-6772-AE329E376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E8A33-86A7-6557-F88F-E14D2DB2A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1F337-1BFC-B156-D6C0-96697B5E8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880D51-73BE-6E45-7062-CD9AB5B0FF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548B30-CAE7-072A-E24D-8D71E121B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B96910-C0F9-A699-B4DB-3D2A5DF90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85F531-AC91-810F-FBEE-3274E967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4A0598-2204-E196-0C3E-3CC2DD4D1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12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BB6F5-EB5A-6E49-A210-2D8412CA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530C3-5587-5558-24D9-5C2608B4B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EE5B7-F2BB-0A3E-5318-233A6799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AA2E63-AE82-4BEF-623D-C6716B4E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3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667C66-1A82-92A5-947D-C9DD1717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D05E79-D10F-00E1-996A-B76882D14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434C2-DC0C-57F8-54EE-75DE5C5D4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5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AFF90-54AB-3AF9-9F04-F51D8387C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C1EAC-D096-69E1-FD52-EBB55F2A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47C52-5DCA-0E97-F578-B2EBFC0D7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A51AD-9EE6-0AAF-B06B-201B1B68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23B96-1DA6-D1CF-177B-0392BB0F6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27392-2626-3F0A-21BB-D4ABFDB6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5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3B41C-30AD-D590-0ABD-03A8A156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7CBBE5-C191-0B55-43ED-E3565CF0A5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09077-41F4-BFB2-A2C7-A72EB8DE3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94310-BE8C-06FF-27C3-9327842E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FDE5E-2979-C5B2-FF37-D062645E0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DF7F7-EFB2-7474-835A-3CB2F91D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4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990C84-8F10-084E-59E2-408F2FB8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72D37-362A-1E59-0C3C-C9ED7812D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20873-3F47-1AFF-BAA2-BE1A159AE1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0D9CBA-0CEC-4534-8905-1964B1A4D88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705C-EE83-90FD-7689-579DE446F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14DDC-311D-959D-1833-226EDE035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484699-8935-47BE-80F6-3EF04A7D8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1.pn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545B77-6340-D6D8-EEBA-598791589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01221"/>
            <a:ext cx="10515600" cy="134806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Why Rize CU partnered with  </a:t>
            </a:r>
            <a:r>
              <a:rPr lang="en-US" sz="3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MedicareCUSO</a:t>
            </a:r>
            <a:r>
              <a:rPr lang="en-US" sz="3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For </a:t>
            </a:r>
            <a:r>
              <a:rPr lang="en-US" sz="3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Members </a:t>
            </a:r>
            <a:endParaRPr lang="en-US" sz="3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E97193-DC14-8348-18B7-E337ABF57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347415"/>
            <a:ext cx="10515600" cy="108158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 b="1" dirty="0"/>
              <a:t>Purpose-driven service, member value, and sustainable non‑interest income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79406A-EF39-003D-40BC-4E3ED1001285}"/>
              </a:ext>
            </a:extLst>
          </p:cNvPr>
          <p:cNvSpPr txBox="1"/>
          <p:nvPr/>
        </p:nvSpPr>
        <p:spPr>
          <a:xfrm>
            <a:off x="653143" y="5746818"/>
            <a:ext cx="52033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/>
            <a:r>
              <a:rPr lang="en-US" sz="1800" dirty="0"/>
              <a:t>Maricela Jauregui, </a:t>
            </a:r>
          </a:p>
          <a:p>
            <a:pPr algn="l"/>
            <a:r>
              <a:rPr lang="en-US" sz="1800" dirty="0"/>
              <a:t>Director, Member Insurance &amp; Investment Services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BC5D28-4456-D1F1-770B-2CFD538376F2}"/>
              </a:ext>
            </a:extLst>
          </p:cNvPr>
          <p:cNvSpPr txBox="1"/>
          <p:nvPr/>
        </p:nvSpPr>
        <p:spPr>
          <a:xfrm>
            <a:off x="7014319" y="5942183"/>
            <a:ext cx="3925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dirty="0"/>
              <a:t>Stanton Furness, </a:t>
            </a:r>
          </a:p>
          <a:p>
            <a:pPr algn="l"/>
            <a:r>
              <a:rPr lang="en-US" sz="1800" dirty="0"/>
              <a:t>CEO, Medicare For Members (CUSO)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CFB9600-8FFF-F56F-3D01-346FC7BFE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684" y="3062713"/>
            <a:ext cx="2600460" cy="26099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CBF05C5-C9B6-612B-416D-2E77E4D5E3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6620" y="3062712"/>
            <a:ext cx="2781443" cy="260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40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B42D56-E333-A2C4-ECAC-742160CC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08" y="1220919"/>
            <a:ext cx="5425781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for your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DD1DD-2460-7432-BB7F-91C7513B3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0908" y="3700594"/>
            <a:ext cx="5425781" cy="16557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Questions?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31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738465-0EC2-8347-2E50-C124A192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Agenda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432288-6AF3-8593-F500-7FFCD05968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31052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201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FFB67A-EBF4-3856-C17F-315898610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566466"/>
            <a:ext cx="10512552" cy="302962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Why…… It’s simple</a:t>
            </a:r>
            <a:b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Member-first + Strategic necessity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EFD1C-1ABD-76D6-4089-D35A0BD21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5000462"/>
            <a:ext cx="10512552" cy="1291072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Members turning 65 face confusing, high-stakes choices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Rize CU’s mission: remove friction and protect member financial health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Strategic reality: aging members hold significant share of deposits and lifetime value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Fee income is shrinking; non-interest income diversification is needed</a:t>
            </a:r>
          </a:p>
          <a:p>
            <a:endParaRPr lang="en-US" sz="1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5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2B7376-405E-7F07-EDB7-0F039D3C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/>
              <a:t>The Member Value Proposition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8F57B-4277-8EA2-5965-32C8F62F68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 dirty="0"/>
              <a:t>Personalized Medicare education and enrollment support (no sales pressure)</a:t>
            </a:r>
          </a:p>
          <a:p>
            <a:r>
              <a:rPr lang="en-US" sz="1700" dirty="0"/>
              <a:t>Clear guidance through Part A/B, Advantage, Part D, and supplement choices</a:t>
            </a:r>
          </a:p>
          <a:p>
            <a:r>
              <a:rPr lang="en-US" sz="1700" dirty="0"/>
              <a:t>Helps avoid costly mistakes, lifetime penalties, and coverage gaps</a:t>
            </a:r>
          </a:p>
          <a:p>
            <a:r>
              <a:rPr lang="en-US" sz="1700" dirty="0"/>
              <a:t>Builds trust and deepens relationship with members at a vulnerable time</a:t>
            </a:r>
          </a:p>
          <a:p>
            <a:endParaRPr lang="en-US" sz="1700" dirty="0"/>
          </a:p>
        </p:txBody>
      </p:sp>
      <p:pic>
        <p:nvPicPr>
          <p:cNvPr id="1026" name="Picture 2" descr="Diverse Senior Citizens Images – Browse 95,190 Stock Photos, Vectors, and  Video | Adobe Stock">
            <a:extLst>
              <a:ext uri="{FF2B5EF4-FFF2-40B4-BE49-F238E27FC236}">
                <a16:creationId xmlns:a16="http://schemas.microsoft.com/office/drawing/2014/main" id="{937F0DE9-5E6E-A1D7-1D83-311C2F0E70D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65" r="13782" b="-1"/>
          <a:stretch>
            <a:fillRect/>
          </a:stretch>
        </p:blipFill>
        <p:spPr bwMode="auto">
          <a:xfrm>
            <a:off x="5290458" y="10"/>
            <a:ext cx="6900020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38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4B0B678-CD10-4371-96E5-2706F4579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9270323-9616-4384-857D-E86B78272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A3838D5-9565-4601-BAC3-D1B5BDB803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349A4B8-3246-4579-922E-FE1155C7F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517897"/>
            <a:ext cx="11111729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65D837-4B57-3961-D0A3-F21651614826}"/>
              </a:ext>
            </a:extLst>
          </p:cNvPr>
          <p:cNvSpPr txBox="1"/>
          <p:nvPr/>
        </p:nvSpPr>
        <p:spPr>
          <a:xfrm>
            <a:off x="5867475" y="847827"/>
            <a:ext cx="5408813" cy="11695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0" i="0">
                <a:effectLst/>
                <a:latin typeface="+mj-lt"/>
                <a:ea typeface="+mj-ea"/>
                <a:cs typeface="+mj-cs"/>
              </a:rPr>
              <a:t>Why This Age Group Matters to Credit Unions</a:t>
            </a:r>
            <a:endParaRPr lang="en-US" sz="3700">
              <a:latin typeface="+mj-lt"/>
              <a:ea typeface="+mj-ea"/>
              <a:cs typeface="+mj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AAE62BB-F7DF-0929-6C05-87938BE0D9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07" y="774285"/>
            <a:ext cx="4338107" cy="2581173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57331" y="2188548"/>
            <a:ext cx="5041025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74FFA1B-D27A-7928-ADE5-C63A5F1E40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1" y="3857075"/>
            <a:ext cx="4389120" cy="2017170"/>
          </a:xfrm>
          <a:prstGeom prst="rect">
            <a:avLst/>
          </a:prstGeom>
        </p:spPr>
      </p:pic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F4CB5F44-860E-8029-F1AD-DB9D2DF2EE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9375635"/>
              </p:ext>
            </p:extLst>
          </p:nvPr>
        </p:nvGraphicFramePr>
        <p:xfrm>
          <a:off x="5868786" y="2508105"/>
          <a:ext cx="5408813" cy="3632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237639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931049-7433-8D3C-2E8B-D7428DE27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The Business Case: Measurable Benefits</a:t>
            </a: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1A092F52-462A-1003-B85C-0E3D1EED3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849121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2905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73A06F-1329-4716-9B46-994095E1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Program Overview &amp; Roles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CC9854-1183-9B68-BDAF-87FFF32418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59868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6853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E7900-DBF6-CC57-C21F-B62843E996A3}"/>
              </a:ext>
            </a:extLst>
          </p:cNvPr>
          <p:cNvSpPr txBox="1"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0" i="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Medicare Expertise With a Credit Union Touch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3" name="TextBox 4">
            <a:extLst>
              <a:ext uri="{FF2B5EF4-FFF2-40B4-BE49-F238E27FC236}">
                <a16:creationId xmlns:a16="http://schemas.microsoft.com/office/drawing/2014/main" id="{54838E4A-EB5D-5F40-088F-AACB1C2AD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213288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8789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833BD-6038-D735-8CFF-F4A5A2345BB7}"/>
              </a:ext>
            </a:extLst>
          </p:cNvPr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Members Need a Trusted Source</a:t>
            </a: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FD9BB795-57BD-23C8-EFF0-45EEE84A6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4754856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588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558</Words>
  <Application>Microsoft Office PowerPoint</Application>
  <PresentationFormat>Widescreen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Why Rize CU partnered with  MedicareCUSO For Members </vt:lpstr>
      <vt:lpstr>Agenda</vt:lpstr>
      <vt:lpstr>The Why…… It’s simple  Member-first + Strategic necessity</vt:lpstr>
      <vt:lpstr>The Member Value Proposition</vt:lpstr>
      <vt:lpstr>PowerPoint Presentation</vt:lpstr>
      <vt:lpstr>The Business Case: Measurable Benefits</vt:lpstr>
      <vt:lpstr>Program Overview &amp; Roles</vt:lpstr>
      <vt:lpstr>PowerPoint Presentation</vt:lpstr>
      <vt:lpstr>PowerPoint Presentation</vt:lpstr>
      <vt:lpstr>Thank you for your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Maricela Jauregui</dc:creator>
  <cp:lastModifiedBy>Maricela Jauregui</cp:lastModifiedBy>
  <cp:revision>4</cp:revision>
  <dcterms:created xsi:type="dcterms:W3CDTF">2026-03-12T18:13:25Z</dcterms:created>
  <dcterms:modified xsi:type="dcterms:W3CDTF">2026-05-14T18:13:42Z</dcterms:modified>
</cp:coreProperties>
</file>