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5"/>
  </p:sldMasterIdLst>
  <p:notesMasterIdLst>
    <p:notesMasterId r:id="rId21"/>
  </p:notesMasterIdLst>
  <p:handoutMasterIdLst>
    <p:handoutMasterId r:id="rId22"/>
  </p:handoutMasterIdLst>
  <p:sldIdLst>
    <p:sldId id="338" r:id="rId6"/>
    <p:sldId id="381" r:id="rId7"/>
    <p:sldId id="383" r:id="rId8"/>
    <p:sldId id="382" r:id="rId9"/>
    <p:sldId id="385" r:id="rId10"/>
    <p:sldId id="365" r:id="rId11"/>
    <p:sldId id="369" r:id="rId12"/>
    <p:sldId id="370" r:id="rId13"/>
    <p:sldId id="371" r:id="rId14"/>
    <p:sldId id="372" r:id="rId15"/>
    <p:sldId id="373" r:id="rId16"/>
    <p:sldId id="368" r:id="rId17"/>
    <p:sldId id="375" r:id="rId18"/>
    <p:sldId id="380" r:id="rId19"/>
    <p:sldId id="331"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3931"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uevel, Matthieu" initials="GM" lastIdx="5" clrIdx="0">
    <p:extLst>
      <p:ext uri="{19B8F6BF-5375-455C-9EA6-DF929625EA0E}">
        <p15:presenceInfo xmlns:p15="http://schemas.microsoft.com/office/powerpoint/2012/main" userId="S::m.guevel@unesco.org::59e580ac-477c-44d0-8c02-a45964b90ae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F1F2"/>
    <a:srgbClr val="0071CA"/>
    <a:srgbClr val="0070C8"/>
    <a:srgbClr val="9933FF"/>
    <a:srgbClr val="0077D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533" autoAdjust="0"/>
    <p:restoredTop sz="96283" autoAdjust="0"/>
  </p:normalViewPr>
  <p:slideViewPr>
    <p:cSldViewPr snapToGrid="0" showGuides="1">
      <p:cViewPr varScale="1">
        <p:scale>
          <a:sx n="107" d="100"/>
          <a:sy n="107" d="100"/>
        </p:scale>
        <p:origin x="342" y="108"/>
      </p:cViewPr>
      <p:guideLst>
        <p:guide orient="horz" pos="2137"/>
        <p:guide pos="3931"/>
      </p:guideLst>
    </p:cSldViewPr>
  </p:slideViewPr>
  <p:outlineViewPr>
    <p:cViewPr>
      <p:scale>
        <a:sx n="100" d="100"/>
        <a:sy n="100" d="100"/>
      </p:scale>
      <p:origin x="0" y="-414762"/>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8" d="100"/>
          <a:sy n="88" d="100"/>
        </p:scale>
        <p:origin x="3822"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commentAuthors" Target="commentAuthors.xml"/><Relationship Id="rId10" Type="http://schemas.openxmlformats.org/officeDocument/2006/relationships/slide" Target="slides/slide5.xml"/><Relationship Id="rId19" Type="http://schemas.openxmlformats.org/officeDocument/2006/relationships/slide" Target="slides/slide14.xml"/><Relationship Id="rId27" Type="http://schemas.openxmlformats.org/officeDocument/2006/relationships/tableStyles" Target="tableStyles.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150947342519686"/>
          <c:y val="5.1665752882782127E-2"/>
          <c:w val="0.86495152559055122"/>
          <c:h val="0.93677148761592577"/>
        </c:manualLayout>
      </c:layout>
      <c:barChart>
        <c:barDir val="bar"/>
        <c:grouping val="clustered"/>
        <c:varyColors val="0"/>
        <c:ser>
          <c:idx val="0"/>
          <c:order val="0"/>
          <c:tx>
            <c:strRef>
              <c:f>Sheet1!#REF!</c:f>
              <c:strCache>
                <c:ptCount val="1"/>
                <c:pt idx="0">
                  <c:v>#REF!</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Sheet1!$A$1:$A$24</c:f>
              <c:strCache>
                <c:ptCount val="24"/>
                <c:pt idx="0">
                  <c:v>Lesotho</c:v>
                </c:pt>
                <c:pt idx="1">
                  <c:v>Mozambique</c:v>
                </c:pt>
                <c:pt idx="2">
                  <c:v>Niger</c:v>
                </c:pt>
                <c:pt idx="3">
                  <c:v>Congo</c:v>
                </c:pt>
                <c:pt idx="4">
                  <c:v>Ghana</c:v>
                </c:pt>
                <c:pt idx="5">
                  <c:v>Seychelles</c:v>
                </c:pt>
                <c:pt idx="6">
                  <c:v>Namibia</c:v>
                </c:pt>
                <c:pt idx="7">
                  <c:v>Burkina Faso</c:v>
                </c:pt>
                <c:pt idx="8">
                  <c:v>Burundi</c:v>
                </c:pt>
                <c:pt idx="9">
                  <c:v>Angola</c:v>
                </c:pt>
                <c:pt idx="10">
                  <c:v>DRC</c:v>
                </c:pt>
                <c:pt idx="11">
                  <c:v>Cabo Verde</c:v>
                </c:pt>
                <c:pt idx="12">
                  <c:v>Rwanda</c:v>
                </c:pt>
                <c:pt idx="13">
                  <c:v>Kenya</c:v>
                </c:pt>
                <c:pt idx="14">
                  <c:v>South Africa</c:v>
                </c:pt>
                <c:pt idx="15">
                  <c:v>Mauritius</c:v>
                </c:pt>
                <c:pt idx="16">
                  <c:v>Madagascar</c:v>
                </c:pt>
                <c:pt idx="17">
                  <c:v>Cameroon</c:v>
                </c:pt>
                <c:pt idx="18">
                  <c:v>Benin</c:v>
                </c:pt>
                <c:pt idx="19">
                  <c:v>Zimbabwe</c:v>
                </c:pt>
                <c:pt idx="20">
                  <c:v>Eritrea</c:v>
                </c:pt>
                <c:pt idx="21">
                  <c:v>Mauritania</c:v>
                </c:pt>
                <c:pt idx="22">
                  <c:v>Algeria</c:v>
                </c:pt>
                <c:pt idx="23">
                  <c:v>Tunisia</c:v>
                </c:pt>
              </c:strCache>
            </c:strRef>
          </c:cat>
          <c:val>
            <c:numRef>
              <c:f>Sheet1!$B$1:$B$24</c:f>
              <c:numCache>
                <c:formatCode>General</c:formatCode>
                <c:ptCount val="24"/>
                <c:pt idx="0">
                  <c:v>6</c:v>
                </c:pt>
                <c:pt idx="1">
                  <c:v>6</c:v>
                </c:pt>
                <c:pt idx="2">
                  <c:v>6</c:v>
                </c:pt>
                <c:pt idx="3">
                  <c:v>8</c:v>
                </c:pt>
                <c:pt idx="4">
                  <c:v>8</c:v>
                </c:pt>
                <c:pt idx="5">
                  <c:v>8</c:v>
                </c:pt>
                <c:pt idx="6">
                  <c:v>8</c:v>
                </c:pt>
                <c:pt idx="7">
                  <c:v>10</c:v>
                </c:pt>
                <c:pt idx="8">
                  <c:v>10</c:v>
                </c:pt>
                <c:pt idx="9">
                  <c:v>10</c:v>
                </c:pt>
                <c:pt idx="10">
                  <c:v>11</c:v>
                </c:pt>
                <c:pt idx="11">
                  <c:v>11</c:v>
                </c:pt>
                <c:pt idx="12">
                  <c:v>12</c:v>
                </c:pt>
                <c:pt idx="13">
                  <c:v>12</c:v>
                </c:pt>
                <c:pt idx="14">
                  <c:v>13</c:v>
                </c:pt>
                <c:pt idx="15">
                  <c:v>15</c:v>
                </c:pt>
                <c:pt idx="16">
                  <c:v>15</c:v>
                </c:pt>
                <c:pt idx="17">
                  <c:v>16</c:v>
                </c:pt>
                <c:pt idx="18">
                  <c:v>20</c:v>
                </c:pt>
                <c:pt idx="19">
                  <c:v>21</c:v>
                </c:pt>
                <c:pt idx="20">
                  <c:v>22</c:v>
                </c:pt>
                <c:pt idx="21">
                  <c:v>29</c:v>
                </c:pt>
                <c:pt idx="22">
                  <c:v>31</c:v>
                </c:pt>
                <c:pt idx="23">
                  <c:v>37</c:v>
                </c:pt>
              </c:numCache>
            </c:numRef>
          </c:val>
          <c:extLst>
            <c:ext xmlns:c16="http://schemas.microsoft.com/office/drawing/2014/chart" uri="{C3380CC4-5D6E-409C-BE32-E72D297353CC}">
              <c16:uniqueId val="{00000000-DF3C-4EFD-9508-62FA6B845BA6}"/>
            </c:ext>
          </c:extLst>
        </c:ser>
        <c:ser>
          <c:idx val="1"/>
          <c:order val="1"/>
          <c:tx>
            <c:strRef>
              <c:f>Sheet1!$C$1</c:f>
              <c:strCache>
                <c:ptCount val="1"/>
              </c:strCache>
            </c:strRef>
          </c:tx>
          <c:spPr>
            <a:solidFill>
              <a:schemeClr val="accent2"/>
            </a:solidFill>
            <a:ln>
              <a:noFill/>
            </a:ln>
            <a:effectLst/>
          </c:spPr>
          <c:invertIfNegative val="0"/>
          <c:cat>
            <c:strRef>
              <c:f>Sheet1!$A$1:$A$24</c:f>
              <c:strCache>
                <c:ptCount val="24"/>
                <c:pt idx="0">
                  <c:v>Lesotho</c:v>
                </c:pt>
                <c:pt idx="1">
                  <c:v>Mozambique</c:v>
                </c:pt>
                <c:pt idx="2">
                  <c:v>Niger</c:v>
                </c:pt>
                <c:pt idx="3">
                  <c:v>Congo</c:v>
                </c:pt>
                <c:pt idx="4">
                  <c:v>Ghana</c:v>
                </c:pt>
                <c:pt idx="5">
                  <c:v>Seychelles</c:v>
                </c:pt>
                <c:pt idx="6">
                  <c:v>Namibia</c:v>
                </c:pt>
                <c:pt idx="7">
                  <c:v>Burkina Faso</c:v>
                </c:pt>
                <c:pt idx="8">
                  <c:v>Burundi</c:v>
                </c:pt>
                <c:pt idx="9">
                  <c:v>Angola</c:v>
                </c:pt>
                <c:pt idx="10">
                  <c:v>DRC</c:v>
                </c:pt>
                <c:pt idx="11">
                  <c:v>Cabo Verde</c:v>
                </c:pt>
                <c:pt idx="12">
                  <c:v>Rwanda</c:v>
                </c:pt>
                <c:pt idx="13">
                  <c:v>Kenya</c:v>
                </c:pt>
                <c:pt idx="14">
                  <c:v>South Africa</c:v>
                </c:pt>
                <c:pt idx="15">
                  <c:v>Mauritius</c:v>
                </c:pt>
                <c:pt idx="16">
                  <c:v>Madagascar</c:v>
                </c:pt>
                <c:pt idx="17">
                  <c:v>Cameroon</c:v>
                </c:pt>
                <c:pt idx="18">
                  <c:v>Benin</c:v>
                </c:pt>
                <c:pt idx="19">
                  <c:v>Zimbabwe</c:v>
                </c:pt>
                <c:pt idx="20">
                  <c:v>Eritrea</c:v>
                </c:pt>
                <c:pt idx="21">
                  <c:v>Mauritania</c:v>
                </c:pt>
                <c:pt idx="22">
                  <c:v>Algeria</c:v>
                </c:pt>
                <c:pt idx="23">
                  <c:v>Tunisia</c:v>
                </c:pt>
              </c:strCache>
            </c:strRef>
          </c:cat>
          <c:val>
            <c:numRef>
              <c:f>Sheet1!$C$16:$C$25</c:f>
              <c:numCache>
                <c:formatCode>General</c:formatCode>
                <c:ptCount val="10"/>
              </c:numCache>
            </c:numRef>
          </c:val>
          <c:extLst>
            <c:ext xmlns:c16="http://schemas.microsoft.com/office/drawing/2014/chart" uri="{C3380CC4-5D6E-409C-BE32-E72D297353CC}">
              <c16:uniqueId val="{00000001-DF3C-4EFD-9508-62FA6B845BA6}"/>
            </c:ext>
          </c:extLst>
        </c:ser>
        <c:ser>
          <c:idx val="2"/>
          <c:order val="2"/>
          <c:tx>
            <c:strRef>
              <c:f>Sheet1!$D$1</c:f>
              <c:strCache>
                <c:ptCount val="1"/>
              </c:strCache>
            </c:strRef>
          </c:tx>
          <c:spPr>
            <a:solidFill>
              <a:schemeClr val="accent3"/>
            </a:solidFill>
            <a:ln>
              <a:noFill/>
            </a:ln>
            <a:effectLst/>
          </c:spPr>
          <c:invertIfNegative val="0"/>
          <c:cat>
            <c:strRef>
              <c:f>Sheet1!$A$1:$A$24</c:f>
              <c:strCache>
                <c:ptCount val="24"/>
                <c:pt idx="0">
                  <c:v>Lesotho</c:v>
                </c:pt>
                <c:pt idx="1">
                  <c:v>Mozambique</c:v>
                </c:pt>
                <c:pt idx="2">
                  <c:v>Niger</c:v>
                </c:pt>
                <c:pt idx="3">
                  <c:v>Congo</c:v>
                </c:pt>
                <c:pt idx="4">
                  <c:v>Ghana</c:v>
                </c:pt>
                <c:pt idx="5">
                  <c:v>Seychelles</c:v>
                </c:pt>
                <c:pt idx="6">
                  <c:v>Namibia</c:v>
                </c:pt>
                <c:pt idx="7">
                  <c:v>Burkina Faso</c:v>
                </c:pt>
                <c:pt idx="8">
                  <c:v>Burundi</c:v>
                </c:pt>
                <c:pt idx="9">
                  <c:v>Angola</c:v>
                </c:pt>
                <c:pt idx="10">
                  <c:v>DRC</c:v>
                </c:pt>
                <c:pt idx="11">
                  <c:v>Cabo Verde</c:v>
                </c:pt>
                <c:pt idx="12">
                  <c:v>Rwanda</c:v>
                </c:pt>
                <c:pt idx="13">
                  <c:v>Kenya</c:v>
                </c:pt>
                <c:pt idx="14">
                  <c:v>South Africa</c:v>
                </c:pt>
                <c:pt idx="15">
                  <c:v>Mauritius</c:v>
                </c:pt>
                <c:pt idx="16">
                  <c:v>Madagascar</c:v>
                </c:pt>
                <c:pt idx="17">
                  <c:v>Cameroon</c:v>
                </c:pt>
                <c:pt idx="18">
                  <c:v>Benin</c:v>
                </c:pt>
                <c:pt idx="19">
                  <c:v>Zimbabwe</c:v>
                </c:pt>
                <c:pt idx="20">
                  <c:v>Eritrea</c:v>
                </c:pt>
                <c:pt idx="21">
                  <c:v>Mauritania</c:v>
                </c:pt>
                <c:pt idx="22">
                  <c:v>Algeria</c:v>
                </c:pt>
                <c:pt idx="23">
                  <c:v>Tunisia</c:v>
                </c:pt>
              </c:strCache>
            </c:strRef>
          </c:cat>
          <c:val>
            <c:numRef>
              <c:f>Sheet1!$D$16:$D$25</c:f>
              <c:numCache>
                <c:formatCode>General</c:formatCode>
                <c:ptCount val="10"/>
              </c:numCache>
            </c:numRef>
          </c:val>
          <c:extLst>
            <c:ext xmlns:c16="http://schemas.microsoft.com/office/drawing/2014/chart" uri="{C3380CC4-5D6E-409C-BE32-E72D297353CC}">
              <c16:uniqueId val="{00000002-DF3C-4EFD-9508-62FA6B845BA6}"/>
            </c:ext>
          </c:extLst>
        </c:ser>
        <c:dLbls>
          <c:showLegendKey val="0"/>
          <c:showVal val="0"/>
          <c:showCatName val="0"/>
          <c:showSerName val="0"/>
          <c:showPercent val="0"/>
          <c:showBubbleSize val="0"/>
        </c:dLbls>
        <c:gapWidth val="182"/>
        <c:axId val="839868176"/>
        <c:axId val="839868832"/>
      </c:barChart>
      <c:catAx>
        <c:axId val="83986817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839868832"/>
        <c:crosses val="autoZero"/>
        <c:auto val="1"/>
        <c:lblAlgn val="ctr"/>
        <c:lblOffset val="100"/>
        <c:noMultiLvlLbl val="0"/>
      </c:catAx>
      <c:valAx>
        <c:axId val="839868832"/>
        <c:scaling>
          <c:orientation val="minMax"/>
        </c:scaling>
        <c:delete val="1"/>
        <c:axPos val="b"/>
        <c:numFmt formatCode="General" sourceLinked="1"/>
        <c:majorTickMark val="none"/>
        <c:minorTickMark val="none"/>
        <c:tickLblPos val="nextTo"/>
        <c:crossAx val="83986817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F44D37D-97F2-475C-A1E2-537E803ECE88}" type="datetimeFigureOut">
              <a:rPr lang="en-US" smtClean="0"/>
              <a:t>5/23/2022</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92CE3AA-5C90-4B1E-BB30-5DBE87DD2812}" type="slidenum">
              <a:rPr lang="en-US" smtClean="0"/>
              <a:t>‹#›</a:t>
            </a:fld>
            <a:endParaRPr lang="en-US"/>
          </a:p>
        </p:txBody>
      </p:sp>
    </p:spTree>
    <p:extLst>
      <p:ext uri="{BB962C8B-B14F-4D97-AF65-F5344CB8AC3E}">
        <p14:creationId xmlns:p14="http://schemas.microsoft.com/office/powerpoint/2010/main" val="38789009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6FF0453-48F6-41C1-944E-EB020FF094E5}" type="datetimeFigureOut">
              <a:rPr lang="fr-FR" smtClean="0"/>
              <a:t>23/05/2022</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DE205E-CD73-4305-88CF-892B440D76AC}" type="slidenum">
              <a:rPr lang="fr-FR" smtClean="0"/>
              <a:t>‹#›</a:t>
            </a:fld>
            <a:endParaRPr lang="fr-FR"/>
          </a:p>
        </p:txBody>
      </p:sp>
    </p:spTree>
    <p:extLst>
      <p:ext uri="{BB962C8B-B14F-4D97-AF65-F5344CB8AC3E}">
        <p14:creationId xmlns:p14="http://schemas.microsoft.com/office/powerpoint/2010/main" val="24017407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EDE205E-CD73-4305-88CF-892B440D76AC}" type="slidenum">
              <a:rPr lang="fr-FR" smtClean="0"/>
              <a:t>1</a:t>
            </a:fld>
            <a:endParaRPr lang="fr-FR"/>
          </a:p>
        </p:txBody>
      </p:sp>
    </p:spTree>
    <p:extLst>
      <p:ext uri="{BB962C8B-B14F-4D97-AF65-F5344CB8AC3E}">
        <p14:creationId xmlns:p14="http://schemas.microsoft.com/office/powerpoint/2010/main" val="28360324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Si nous regardons l'environnement d'apprentissage, Les enseignants sont essentiels, et leur qualité, leur propre confort et leur spécialisation dans la matière sont importants. Dans certains contextes, les enseignantes peuvent faire la différence car elles brisent les stéréotypes sur les capacités innées chez les hommes et peuvent accroître la confiance des filles. L'égalité des chances d'accéder à des contenus, matériels et équipements d'apprentissage enrichis par les TIC, exempts de préjugés sexistes et tenant compte des intérêts, est également importante. Cela comprend des manuels qui montrent à la fois les filles et les garçons dans les domaines STEM et qui promeuvent l'égalité des sexes. Des environnements d'apprentissage favorables basés sur la recherche, y compris l'exposition à l'apprentissage dans le monde réel, le mentorat et l'entrepreneuriat sont également importants. Ceux-ci peuvent également aider les filles à renforcer leur confiance et à améliorer leur compréhension des études et des carrières STEM.</a:t>
            </a:r>
            <a:endParaRPr lang="fr-FR" sz="1200" dirty="0">
              <a:solidFill>
                <a:schemeClr val="bg1">
                  <a:lumMod val="95000"/>
                </a:schemeClr>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2EDE205E-CD73-4305-88CF-892B440D76AC}" type="slidenum">
              <a:rPr lang="fr-FR" smtClean="0"/>
              <a:t>10</a:t>
            </a:fld>
            <a:endParaRPr lang="fr-FR"/>
          </a:p>
        </p:txBody>
      </p:sp>
    </p:spTree>
    <p:extLst>
      <p:ext uri="{BB962C8B-B14F-4D97-AF65-F5344CB8AC3E}">
        <p14:creationId xmlns:p14="http://schemas.microsoft.com/office/powerpoint/2010/main" val="7142301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Comme nous le disons, vous ne pouvez pas être ce que vous ne pouvez pas voir. Les médias envoient des messages sur les capacités et les carrières, les modèles et la visibilité des femmes dans ces domaines importants.</a:t>
            </a:r>
            <a:endParaRPr lang="en-US" dirty="0"/>
          </a:p>
        </p:txBody>
      </p:sp>
      <p:sp>
        <p:nvSpPr>
          <p:cNvPr id="4" name="Slide Number Placeholder 3"/>
          <p:cNvSpPr>
            <a:spLocks noGrp="1"/>
          </p:cNvSpPr>
          <p:nvPr>
            <p:ph type="sldNum" sz="quarter" idx="5"/>
          </p:nvPr>
        </p:nvSpPr>
        <p:spPr/>
        <p:txBody>
          <a:bodyPr/>
          <a:lstStyle/>
          <a:p>
            <a:fld id="{2EDE205E-CD73-4305-88CF-892B440D76AC}" type="slidenum">
              <a:rPr lang="fr-FR" smtClean="0"/>
              <a:t>11</a:t>
            </a:fld>
            <a:endParaRPr lang="fr-FR"/>
          </a:p>
        </p:txBody>
      </p:sp>
    </p:spTree>
    <p:extLst>
      <p:ext uri="{BB962C8B-B14F-4D97-AF65-F5344CB8AC3E}">
        <p14:creationId xmlns:p14="http://schemas.microsoft.com/office/powerpoint/2010/main" val="2163597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rtl="0">
              <a:lnSpc>
                <a:spcPct val="107000"/>
              </a:lnSpc>
              <a:spcBef>
                <a:spcPts val="0"/>
              </a:spcBef>
              <a:spcAft>
                <a:spcPts val="0"/>
              </a:spcAft>
              <a:buFont typeface="Symbol" panose="05050102010706020507" pitchFamily="18" charset="2"/>
              <a:buNone/>
            </a:pPr>
            <a:r>
              <a:rPr lang="fr-FR" sz="2800" dirty="0"/>
              <a:t>En 2017, l'UNESCO a publié Cracking The Code: Girls' and </a:t>
            </a:r>
            <a:r>
              <a:rPr lang="fr-FR" sz="2800" dirty="0" err="1"/>
              <a:t>women's</a:t>
            </a:r>
            <a:r>
              <a:rPr lang="fr-FR" sz="2800" dirty="0"/>
              <a:t> education in STEM, un rapport fondateur qui est le tout premier à documenter les moteurs de la disparité entre les sexes dans les études STEM à l'échelle mondiale, et fournit des orientations politiques et programmatiques fondées sur des données probantes aux ministères de l'éducation. et les parties prenantes associées. L'UNESCO a également entrepris des études sur la participation des filles à l'enseignement STEM, y compris deux rapports visant à comprendre la situation en Asie (en 2015 et 2020) et dans les programmes d'enseignement et de formation techniques et professionnels. L'UNESCO a également établi un partenariat avec l'Association internationale pour l'évaluation du rendement scolaire (IEA) pour entreprendre des analyses thématiques des données de l'étude TIMSS (Trends in International </a:t>
            </a:r>
            <a:r>
              <a:rPr lang="fr-FR" sz="2800" dirty="0" err="1"/>
              <a:t>Mathematics</a:t>
            </a:r>
            <a:r>
              <a:rPr lang="fr-FR" sz="2800" dirty="0"/>
              <a:t> and Science </a:t>
            </a:r>
            <a:r>
              <a:rPr lang="fr-FR" sz="2800" dirty="0" err="1"/>
              <a:t>Study</a:t>
            </a:r>
            <a:r>
              <a:rPr lang="fr-FR" sz="2800" dirty="0"/>
              <a:t>). Cela comprend une récente note d'orientation sur l'auto-efficacité des enseignantes de sciences et de mathématiques dans l'enseignement des STEM, la première d'une série.</a:t>
            </a:r>
            <a:endParaRPr lang="en-US" sz="1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2EDE205E-CD73-4305-88CF-892B440D76AC}" type="slidenum">
              <a:rPr lang="fr-FR" smtClean="0"/>
              <a:t>12</a:t>
            </a:fld>
            <a:endParaRPr lang="fr-FR"/>
          </a:p>
        </p:txBody>
      </p:sp>
    </p:spTree>
    <p:extLst>
      <p:ext uri="{BB962C8B-B14F-4D97-AF65-F5344CB8AC3E}">
        <p14:creationId xmlns:p14="http://schemas.microsoft.com/office/powerpoint/2010/main" val="22966080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Exemple, Symposium international et Forum politique de l'UNESCO en 2017. A réuni près de 350 délégués de plus de 70 pays, dont : le ministère de l'Éducation et d'autres responsables ; les praticiens de l'éducation et les éducateurs ; chercheurs et experts; des représentants d'organisations intergouvernementales et non gouvernementales ; les partenaires au développement ; des représentants de la société civile ; parties prenantes du secteur privé et autres.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Ceci a compris une table ronde ministérielle avec les ministres de l'éducation du Ghana, de la Jamaïque, du Sénégal, de l'Afrique du Sud et des Émirats arabes unis ; et, une session privée pour les représentants du ministère de l'Éducation afin de partager des exemples de politiques et de pratiques prometteuses, des défis persistants et des opportunités de coopération</a:t>
            </a:r>
            <a:endParaRPr lang="en-US" dirty="0"/>
          </a:p>
        </p:txBody>
      </p:sp>
      <p:sp>
        <p:nvSpPr>
          <p:cNvPr id="4" name="Slide Number Placeholder 3"/>
          <p:cNvSpPr>
            <a:spLocks noGrp="1"/>
          </p:cNvSpPr>
          <p:nvPr>
            <p:ph type="sldNum" sz="quarter" idx="5"/>
          </p:nvPr>
        </p:nvSpPr>
        <p:spPr/>
        <p:txBody>
          <a:bodyPr/>
          <a:lstStyle/>
          <a:p>
            <a:fld id="{2EDE205E-CD73-4305-88CF-892B440D76AC}" type="slidenum">
              <a:rPr lang="fr-FR" smtClean="0"/>
              <a:t>13</a:t>
            </a:fld>
            <a:endParaRPr lang="fr-FR"/>
          </a:p>
        </p:txBody>
      </p:sp>
    </p:spTree>
    <p:extLst>
      <p:ext uri="{BB962C8B-B14F-4D97-AF65-F5344CB8AC3E}">
        <p14:creationId xmlns:p14="http://schemas.microsoft.com/office/powerpoint/2010/main" val="38147311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fr-FR" sz="2800" dirty="0"/>
              <a:t>Des contextes et des concours, comme le concours Miss sciences au Mali que l'UNESCO organise depuis deux ans. Toutes les vingt (20) académies d'enseignement du Mali ont été impliquées pour sélectionner quatre (4) meilleures filles avec les niveaux fondamentaux I (3ème et  6ème années) ; fondamental II (8ème année) et lycée (10ème année) par académie sur la base de la performance scolaire (moyenne générale) du semestre écoulé. Elles ont participé ensuite au concours national organisé à Bamako dans les matières scientifiques les mathématiques (et Calcul), les sciences physiques, la chimie et la biologie (science d'observation. Lors de leur séjour à Bamako, elles ont aussi fait des visites de terrains dont celle du bureau de l'UNESCO Bamako.  A l'issue des épreuves, douze (12) filles, les Miss et leurs dauphines ainsi que toutes les autres lauréates ont reçu des prix composés de : kits scolaires et hygiéniques et des tablettes en plus du prix spécial de Dr. Sidibé Aïssata Traoré et des ordinateurs portables pour les miss et leurs dauphines. Soutien aux modèles de rôle et à l'orientation de carrière, car vous ne pouvez pas être ce que vous ne pouvez pas voir :  Exemple de cliniques STEM au Ghana. L'UNESCO a également établi des partenariats avec un certain nombre d'entreprises du secteur privé pour élargir l'accès aux mentorats et aux modèles. En Europe, l'UNESCO s'est associée à Microsoft dans sa campagne #MakeWhatsNext qui se déroule dans 23 pays européens pour inspirer et démontrer comment la technologie et la science peuvent autonomiser les jeunes femmes. Plus de 10 000 filles ont été jumelées à des mentors dans le cadre du programme UNESCO-</a:t>
            </a:r>
            <a:r>
              <a:rPr lang="fr-FR" sz="2800" dirty="0" err="1"/>
              <a:t>Technovation</a:t>
            </a:r>
            <a:r>
              <a:rPr lang="fr-FR" sz="2800" dirty="0"/>
              <a:t>, avec les partenaires Ericsson, SAP, Uber et d'autres.</a:t>
            </a:r>
          </a:p>
          <a:p>
            <a:pPr algn="l"/>
            <a:endParaRPr lang="en-US" sz="4000" b="0" i="0" dirty="0">
              <a:solidFill>
                <a:srgbClr val="000000"/>
              </a:solidFill>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5400" dirty="0"/>
              <a:t>L'UNESCO également, grâce à son soutien aux camps STEM parascolaires dirigés par le gouvernement, aux cliniques scolaires en milieu scolaire et aux programmes de mentorat, en particulier sur le continent africain, accroît l'intérêt des filles pour les domaines et leur compréhension des carrières STEM. Plus de 10 millions de filles ont été touchées par ces programmes rien qu'au Kenya en 2020.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5400"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sz="5400" dirty="0"/>
              <a:t>Formation des enseignants : En 2008-2019, nous avons organisé trois formations régionales dans plus de 20 pays d'Afrique subsaharienne, touchant 200 formateurs d'enseignants, enseignants et administrateurs scolaires. Les pays participant au programme régional dispensent désormais cette formation au niveau national dans 5 pays, avec le soutien financier des fonds du Programme de participation de l'UNESCO et d'autres sources extrabudgétaires. Ce matériel de formation est en cours d'adaptation pour être dispensé dans le cadre d'un cours d'apprentissage en ligne hybride qui sera lancé en 2021, dans le but de passer à l'échelle. Nous croyons que les enseignants sont des modèles importants pour les filles et nous devons investir dans le développement de leurs capacités.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5400"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sz="5400" dirty="0"/>
              <a:t>Documentation : L'UNESCO a également accordé une attention particulière au développement des compétences numériques des filles, afin de leur permettre de participer pleinement à nos sociétés de plus en plus numériques. L'UNESCO a codirigé une coalition d'instituts de recherche, d'ONG, d'agences bilatérales et d'autres partenaires engagés dans le développement des compétences numériques des filles et des femmes par le biais d'EQUALS, le Partenariat mondial pour l'égalité des genres à l'ère numérique. Grâce à ce partenariat, nous avons lancé le hub de compétences numériques EQUALS, avec une multitude d'outils, d'exemples de projets et d'études de cas.</a:t>
            </a:r>
            <a:endParaRPr lang="en-GB" sz="1800" dirty="0">
              <a:effectLst/>
              <a:latin typeface="Calibri" panose="020F0502020204030204" pitchFamily="34" charset="0"/>
              <a:ea typeface="等?"/>
              <a:cs typeface="Calibri" panose="020F0502020204030204" pitchFamily="34" charset="0"/>
            </a:endParaRPr>
          </a:p>
        </p:txBody>
      </p:sp>
      <p:sp>
        <p:nvSpPr>
          <p:cNvPr id="4" name="Slide Number Placeholder 3"/>
          <p:cNvSpPr>
            <a:spLocks noGrp="1"/>
          </p:cNvSpPr>
          <p:nvPr>
            <p:ph type="sldNum" sz="quarter" idx="5"/>
          </p:nvPr>
        </p:nvSpPr>
        <p:spPr/>
        <p:txBody>
          <a:bodyPr/>
          <a:lstStyle/>
          <a:p>
            <a:fld id="{2EDE205E-CD73-4305-88CF-892B440D76AC}" type="slidenum">
              <a:rPr lang="fr-FR" smtClean="0"/>
              <a:t>14</a:t>
            </a:fld>
            <a:endParaRPr lang="fr-FR"/>
          </a:p>
        </p:txBody>
      </p:sp>
    </p:spTree>
    <p:extLst>
      <p:ext uri="{BB962C8B-B14F-4D97-AF65-F5344CB8AC3E}">
        <p14:creationId xmlns:p14="http://schemas.microsoft.com/office/powerpoint/2010/main" val="18248934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EDE205E-CD73-4305-88CF-892B440D76AC}" type="slidenum">
              <a:rPr lang="fr-FR" smtClean="0"/>
              <a:t>15</a:t>
            </a:fld>
            <a:endParaRPr lang="fr-FR"/>
          </a:p>
        </p:txBody>
      </p:sp>
    </p:spTree>
    <p:extLst>
      <p:ext uri="{BB962C8B-B14F-4D97-AF65-F5344CB8AC3E}">
        <p14:creationId xmlns:p14="http://schemas.microsoft.com/office/powerpoint/2010/main" val="4794107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00000"/>
              </a:lnSpc>
              <a:buFont typeface="Arial" panose="020B0604020202020204" pitchFamily="34" charset="0"/>
              <a:buNone/>
            </a:pPr>
            <a:r>
              <a:rPr lang="fr-FR" dirty="0"/>
              <a:t>Les progrès de la science, de la technologie, de l'ingénierie et des mathématiques (STEM) ont déjà apporté des améliorations dans de nombreux aspects de la vie, tels que la santé, l'agriculture, les infrastructures et les énergies renouvelables. Le développement de compétences numériques et l'accès à l'enseignement STEM sont également essentiels pour préparer les étudiants au monde du travail, permettant l'entrée dans les carrières d’aujourd’hui et de demain dans les domaines de STEM.</a:t>
            </a:r>
            <a:endParaRPr lang="en-GB" dirty="0"/>
          </a:p>
          <a:p>
            <a:pPr marL="0" indent="0">
              <a:lnSpc>
                <a:spcPct val="100000"/>
              </a:lnSpc>
              <a:buFont typeface="Arial" panose="020B0604020202020204" pitchFamily="34" charset="0"/>
              <a:buNone/>
            </a:pPr>
            <a:endParaRPr lang="en-US" dirty="0"/>
          </a:p>
          <a:p>
            <a:endParaRPr lang="en-US" dirty="0"/>
          </a:p>
        </p:txBody>
      </p:sp>
      <p:sp>
        <p:nvSpPr>
          <p:cNvPr id="4" name="Slide Number Placeholder 3"/>
          <p:cNvSpPr>
            <a:spLocks noGrp="1"/>
          </p:cNvSpPr>
          <p:nvPr>
            <p:ph type="sldNum" sz="quarter" idx="5"/>
          </p:nvPr>
        </p:nvSpPr>
        <p:spPr/>
        <p:txBody>
          <a:bodyPr/>
          <a:lstStyle/>
          <a:p>
            <a:fld id="{2EDE205E-CD73-4305-88CF-892B440D76AC}" type="slidenum">
              <a:rPr lang="fr-FR" smtClean="0"/>
              <a:t>2</a:t>
            </a:fld>
            <a:endParaRPr lang="fr-FR"/>
          </a:p>
        </p:txBody>
      </p:sp>
    </p:spTree>
    <p:extLst>
      <p:ext uri="{BB962C8B-B14F-4D97-AF65-F5344CB8AC3E}">
        <p14:creationId xmlns:p14="http://schemas.microsoft.com/office/powerpoint/2010/main" val="41795208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Les STEM sont également essentiel du Programme de développement durable à l'horizon 2030, nécessitant la culture d'une pensée et de compétences transformatrices, innovantes et créatives, et des citoyens autonomes. Sans la moitié de notre population impliquée dans les contributions à la science, à la technologie et à l'innovation, nous n'atteindrons jamais les objectifs liés à la santé et au bien-être, à la réduction de la pauvreté et autres.</a:t>
            </a:r>
            <a:endParaRPr lang="en-US" dirty="0"/>
          </a:p>
        </p:txBody>
      </p:sp>
      <p:sp>
        <p:nvSpPr>
          <p:cNvPr id="4" name="Slide Number Placeholder 3"/>
          <p:cNvSpPr>
            <a:spLocks noGrp="1"/>
          </p:cNvSpPr>
          <p:nvPr>
            <p:ph type="sldNum" sz="quarter" idx="5"/>
          </p:nvPr>
        </p:nvSpPr>
        <p:spPr/>
        <p:txBody>
          <a:bodyPr/>
          <a:lstStyle/>
          <a:p>
            <a:fld id="{2EDE205E-CD73-4305-88CF-892B440D76AC}" type="slidenum">
              <a:rPr lang="fr-FR" smtClean="0"/>
              <a:t>3</a:t>
            </a:fld>
            <a:endParaRPr lang="fr-FR"/>
          </a:p>
        </p:txBody>
      </p:sp>
    </p:spTree>
    <p:extLst>
      <p:ext uri="{BB962C8B-B14F-4D97-AF65-F5344CB8AC3E}">
        <p14:creationId xmlns:p14="http://schemas.microsoft.com/office/powerpoint/2010/main" val="627619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Une préoccupation exprimée par les pays du monde entier est la ségrégation entre les genre qui existe dans les choix de matières, où les jeunes femmes sont la grande majorité dans les sciences humaines, tandis que les jeunes hommes constituent la grande proportion de ceux qui poursuivent des études en STEM. Amener plus de filles et de femmes dans les STEM est devenu une priorité pour de nombreux pays.</a:t>
            </a:r>
            <a:endParaRPr lang="en-US" dirty="0"/>
          </a:p>
        </p:txBody>
      </p:sp>
      <p:sp>
        <p:nvSpPr>
          <p:cNvPr id="4" name="Slide Number Placeholder 3"/>
          <p:cNvSpPr>
            <a:spLocks noGrp="1"/>
          </p:cNvSpPr>
          <p:nvPr>
            <p:ph type="sldNum" sz="quarter" idx="5"/>
          </p:nvPr>
        </p:nvSpPr>
        <p:spPr/>
        <p:txBody>
          <a:bodyPr/>
          <a:lstStyle/>
          <a:p>
            <a:fld id="{2EDE205E-CD73-4305-88CF-892B440D76AC}" type="slidenum">
              <a:rPr lang="fr-FR" smtClean="0"/>
              <a:t>4</a:t>
            </a:fld>
            <a:endParaRPr lang="fr-FR"/>
          </a:p>
        </p:txBody>
      </p:sp>
    </p:spTree>
    <p:extLst>
      <p:ext uri="{BB962C8B-B14F-4D97-AF65-F5344CB8AC3E}">
        <p14:creationId xmlns:p14="http://schemas.microsoft.com/office/powerpoint/2010/main" val="12654753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Une préoccupation exprimée par les pays du monde entier est la ségrégation entre les genre qui existe dans les choix de matières, où les jeunes femmes sont la grande majorité dans les sciences humaines, tandis que les jeunes hommes constituent la grande proportion de ceux qui poursuivent des études en STEM.</a:t>
            </a:r>
          </a:p>
          <a:p>
            <a:endParaRPr lang="fr-FR" dirty="0"/>
          </a:p>
          <a:p>
            <a:r>
              <a:rPr lang="fr-FR" dirty="0"/>
              <a:t>Cela est également vrai en Afrique, où dans aucun pays de la région, nous ne voyons la parité hommes-femmes dans la participation aux STEM, grandes différences dans la participation des femmes dans ces domaines selon les pays.</a:t>
            </a:r>
          </a:p>
          <a:p>
            <a:endParaRPr lang="fr-FR" dirty="0"/>
          </a:p>
          <a:p>
            <a:r>
              <a:rPr lang="fr-FR" dirty="0"/>
              <a:t>Amener plus de filles et de femmes dans les STEM est devenu une priorité pour de nombreux pays.</a:t>
            </a:r>
            <a:endParaRPr lang="en-US" dirty="0"/>
          </a:p>
        </p:txBody>
      </p:sp>
      <p:sp>
        <p:nvSpPr>
          <p:cNvPr id="4" name="Slide Number Placeholder 3"/>
          <p:cNvSpPr>
            <a:spLocks noGrp="1"/>
          </p:cNvSpPr>
          <p:nvPr>
            <p:ph type="sldNum" sz="quarter" idx="5"/>
          </p:nvPr>
        </p:nvSpPr>
        <p:spPr/>
        <p:txBody>
          <a:bodyPr/>
          <a:lstStyle/>
          <a:p>
            <a:fld id="{2EDE205E-CD73-4305-88CF-892B440D76AC}" type="slidenum">
              <a:rPr lang="fr-FR" smtClean="0"/>
              <a:t>5</a:t>
            </a:fld>
            <a:endParaRPr lang="fr-FR"/>
          </a:p>
        </p:txBody>
      </p:sp>
    </p:spTree>
    <p:extLst>
      <p:ext uri="{BB962C8B-B14F-4D97-AF65-F5344CB8AC3E}">
        <p14:creationId xmlns:p14="http://schemas.microsoft.com/office/powerpoint/2010/main" val="10434110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L'UNESCO a fait des recherches pour comprendre ce qui retient les filles. </a:t>
            </a:r>
          </a:p>
          <a:p>
            <a:endParaRPr lang="fr-FR" dirty="0"/>
          </a:p>
          <a:p>
            <a:r>
              <a:rPr lang="fr-FR" dirty="0"/>
              <a:t>Nous avons constaté qu'il existe une multitude de facteurs qui, aux niveaux individuel, familial, institutionnel et sociétal, influencent la participation, la réussite et la progression des filles et des femmes dans les études et les carrières en STEM. Une série d'actions sont donc nécessaires dans ce cadre écologique. J'aimerais me concentrer sur quelques-unes d'entre elles particulièrement pertinentes pour notre discussion d'aujourd'hui.</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2EDE205E-CD73-4305-88CF-892B440D76AC}" type="slidenum">
              <a:rPr lang="fr-FR" smtClean="0"/>
              <a:t>6</a:t>
            </a:fld>
            <a:endParaRPr lang="fr-FR"/>
          </a:p>
        </p:txBody>
      </p:sp>
    </p:spTree>
    <p:extLst>
      <p:ext uri="{BB962C8B-B14F-4D97-AF65-F5344CB8AC3E}">
        <p14:creationId xmlns:p14="http://schemas.microsoft.com/office/powerpoint/2010/main" val="11546154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D’abord la biologie. </a:t>
            </a:r>
          </a:p>
          <a:p>
            <a:endParaRPr lang="fr-FR" dirty="0"/>
          </a:p>
          <a:p>
            <a:r>
              <a:rPr lang="fr-FR" dirty="0"/>
              <a:t>Nous devons briser le mythe tenu dans beaucoup trop d'endroits selon lequel les garçons ont des capacités innées en STEM et pas les filles. Nous avons examiné la recherche sur la structure du cerveau, les hormones et la recherche biologique et neurologique. Il n'y a rien dans le cerveau qui montre une capacité académique sexospécifique en STEM ou dans d'autres domaines.</a:t>
            </a:r>
          </a:p>
        </p:txBody>
      </p:sp>
      <p:sp>
        <p:nvSpPr>
          <p:cNvPr id="4" name="Slide Number Placeholder 3"/>
          <p:cNvSpPr>
            <a:spLocks noGrp="1"/>
          </p:cNvSpPr>
          <p:nvPr>
            <p:ph type="sldNum" sz="quarter" idx="5"/>
          </p:nvPr>
        </p:nvSpPr>
        <p:spPr/>
        <p:txBody>
          <a:bodyPr/>
          <a:lstStyle/>
          <a:p>
            <a:fld id="{2EDE205E-CD73-4305-88CF-892B440D76AC}" type="slidenum">
              <a:rPr lang="fr-FR" smtClean="0"/>
              <a:t>7</a:t>
            </a:fld>
            <a:endParaRPr lang="fr-FR"/>
          </a:p>
        </p:txBody>
      </p:sp>
    </p:spTree>
    <p:extLst>
      <p:ext uri="{BB962C8B-B14F-4D97-AF65-F5344CB8AC3E}">
        <p14:creationId xmlns:p14="http://schemas.microsoft.com/office/powerpoint/2010/main" val="30386483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dirty="0"/>
              <a:t>Deuxièmement, LA CONFIANCE ET L'EFFICACITÉ AUTONOME. Les filles signalent une confiance plus faible et des niveaux d'anxiété plus élevés dans de nombreuses évaluations d'apprentissage, liés à la socialisation et aux stéréotypes sur les capacités. Comme vous pouvez le voir ici, les filles obtiennent de meilleurs résultats que les garçons en matière de maîtrise de l'informatique et de l'information dans cette étude, les barres bleues allant vers la droite. MAIS si nous examinons les scores d'auto-efficacité ou les croyances des filles sur leurs capacités, les scores sont plus élevés pour les garçons. Donc en gros même quand les filles surpassent les garçons, elles pensent qu'elles sont moins douées que les garçons…</a:t>
            </a:r>
          </a:p>
        </p:txBody>
      </p:sp>
      <p:sp>
        <p:nvSpPr>
          <p:cNvPr id="4" name="Slide Number Placeholder 3"/>
          <p:cNvSpPr>
            <a:spLocks noGrp="1"/>
          </p:cNvSpPr>
          <p:nvPr>
            <p:ph type="sldNum" sz="quarter" idx="5"/>
          </p:nvPr>
        </p:nvSpPr>
        <p:spPr/>
        <p:txBody>
          <a:bodyPr/>
          <a:lstStyle/>
          <a:p>
            <a:fld id="{2EDE205E-CD73-4305-88CF-892B440D76AC}" type="slidenum">
              <a:rPr lang="fr-FR" smtClean="0"/>
              <a:t>8</a:t>
            </a:fld>
            <a:endParaRPr lang="fr-FR"/>
          </a:p>
        </p:txBody>
      </p:sp>
    </p:spTree>
    <p:extLst>
      <p:ext uri="{BB962C8B-B14F-4D97-AF65-F5344CB8AC3E}">
        <p14:creationId xmlns:p14="http://schemas.microsoft.com/office/powerpoint/2010/main" val="24768316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Les parents et les pairs jouent un rôle important de différentes manières. Ils peuvent faire passer le message aux garçons comme aux filles que toutes les professions leur sont ouvertes et soutenir les apprentissages et les parcours scolaires et sociaux de leurs enfants.</a:t>
            </a:r>
          </a:p>
        </p:txBody>
      </p:sp>
      <p:sp>
        <p:nvSpPr>
          <p:cNvPr id="4" name="Slide Number Placeholder 3"/>
          <p:cNvSpPr>
            <a:spLocks noGrp="1"/>
          </p:cNvSpPr>
          <p:nvPr>
            <p:ph type="sldNum" sz="quarter" idx="5"/>
          </p:nvPr>
        </p:nvSpPr>
        <p:spPr/>
        <p:txBody>
          <a:bodyPr/>
          <a:lstStyle/>
          <a:p>
            <a:fld id="{2EDE205E-CD73-4305-88CF-892B440D76AC}" type="slidenum">
              <a:rPr lang="fr-FR" smtClean="0"/>
              <a:t>9</a:t>
            </a:fld>
            <a:endParaRPr lang="fr-FR"/>
          </a:p>
        </p:txBody>
      </p:sp>
    </p:spTree>
    <p:extLst>
      <p:ext uri="{BB962C8B-B14F-4D97-AF65-F5344CB8AC3E}">
        <p14:creationId xmlns:p14="http://schemas.microsoft.com/office/powerpoint/2010/main" val="22293646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hyperlink" Target="http://www.unesco.org/education" TargetMode="External"/><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5/23/2022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9401566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5/23/2022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6323124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5/23/2022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5914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Slide title : add your image">
    <p:spTree>
      <p:nvGrpSpPr>
        <p:cNvPr id="1" name=""/>
        <p:cNvGrpSpPr/>
        <p:nvPr/>
      </p:nvGrpSpPr>
      <p:grpSpPr>
        <a:xfrm>
          <a:off x="0" y="0"/>
          <a:ext cx="0" cy="0"/>
          <a:chOff x="0" y="0"/>
          <a:chExt cx="0" cy="0"/>
        </a:xfrm>
      </p:grpSpPr>
      <p:sp>
        <p:nvSpPr>
          <p:cNvPr id="3" name="Espace réservé pour une image  2">
            <a:extLst>
              <a:ext uri="{FF2B5EF4-FFF2-40B4-BE49-F238E27FC236}">
                <a16:creationId xmlns:a16="http://schemas.microsoft.com/office/drawing/2014/main" id="{D0B637B1-A9C8-4913-8C41-59CF46A14632}"/>
              </a:ext>
            </a:extLst>
          </p:cNvPr>
          <p:cNvSpPr>
            <a:spLocks noGrp="1"/>
          </p:cNvSpPr>
          <p:nvPr>
            <p:ph type="pic" sz="quarter" idx="10" hasCustomPrompt="1"/>
          </p:nvPr>
        </p:nvSpPr>
        <p:spPr>
          <a:xfrm>
            <a:off x="0" y="2611398"/>
            <a:ext cx="12192000" cy="4246599"/>
          </a:xfrm>
          <a:prstGeom prst="rect">
            <a:avLst/>
          </a:prstGeom>
        </p:spPr>
        <p:txBody>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baseline="0"/>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fr-FR" dirty="0"/>
              <a:t>CLICK ON THE ICON TO ADD AN IMAGE. THIS IS A TITLE SLIDE, DO NOT USE THIS SLIDE TO WRITE CONTENT. ONLY THE TITLE &amp; IMAGE.</a:t>
            </a:r>
          </a:p>
          <a:p>
            <a:endParaRPr lang="fr-FR" dirty="0"/>
          </a:p>
        </p:txBody>
      </p:sp>
      <p:sp>
        <p:nvSpPr>
          <p:cNvPr id="22" name="Rectangle 21">
            <a:extLst>
              <a:ext uri="{FF2B5EF4-FFF2-40B4-BE49-F238E27FC236}">
                <a16:creationId xmlns:a16="http://schemas.microsoft.com/office/drawing/2014/main" id="{69C1422C-A4FA-45ED-BD29-9E6ACF047CFD}"/>
              </a:ext>
            </a:extLst>
          </p:cNvPr>
          <p:cNvSpPr/>
          <p:nvPr userDrawn="1"/>
        </p:nvSpPr>
        <p:spPr>
          <a:xfrm>
            <a:off x="0" y="3"/>
            <a:ext cx="12192000" cy="2611395"/>
          </a:xfrm>
          <a:prstGeom prst="rect">
            <a:avLst/>
          </a:prstGeom>
          <a:gradFill flip="none" rotWithShape="1">
            <a:gsLst>
              <a:gs pos="0">
                <a:srgbClr val="0077D4">
                  <a:shade val="30000"/>
                  <a:satMod val="115000"/>
                </a:srgbClr>
              </a:gs>
              <a:gs pos="50000">
                <a:srgbClr val="0077D4">
                  <a:shade val="67500"/>
                  <a:satMod val="115000"/>
                </a:srgbClr>
              </a:gs>
              <a:gs pos="100000">
                <a:srgbClr val="0077D4">
                  <a:shade val="100000"/>
                  <a:satMod val="115000"/>
                </a:srgbClr>
              </a:gs>
            </a:gsLst>
            <a:lin ang="135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12" name="Title 1">
            <a:extLst>
              <a:ext uri="{FF2B5EF4-FFF2-40B4-BE49-F238E27FC236}">
                <a16:creationId xmlns:a16="http://schemas.microsoft.com/office/drawing/2014/main" id="{A9A7EDBE-D01B-4254-BDF5-4D04579FF374}"/>
              </a:ext>
            </a:extLst>
          </p:cNvPr>
          <p:cNvSpPr>
            <a:spLocks noGrp="1"/>
          </p:cNvSpPr>
          <p:nvPr>
            <p:ph type="ctrTitle" hasCustomPrompt="1"/>
          </p:nvPr>
        </p:nvSpPr>
        <p:spPr>
          <a:xfrm>
            <a:off x="428448" y="1289263"/>
            <a:ext cx="11179351" cy="488737"/>
          </a:xfrm>
          <a:prstGeom prst="rect">
            <a:avLst/>
          </a:prstGeom>
        </p:spPr>
        <p:txBody>
          <a:bodyPr lIns="0" tIns="0" rIns="0" bIns="0">
            <a:normAutofit/>
          </a:bodyPr>
          <a:lstStyle>
            <a:lvl1pPr algn="l">
              <a:lnSpc>
                <a:spcPts val="2775"/>
              </a:lnSpc>
              <a:defRPr sz="2800" b="1">
                <a:solidFill>
                  <a:schemeClr val="bg1"/>
                </a:solidFill>
              </a:defRPr>
            </a:lvl1pPr>
          </a:lstStyle>
          <a:p>
            <a:r>
              <a:rPr lang="en-GB" dirty="0"/>
              <a:t>CLICK TO ADD TITLE OF PRESENTATION</a:t>
            </a:r>
            <a:endParaRPr lang="en-US" dirty="0"/>
          </a:p>
        </p:txBody>
      </p:sp>
      <p:sp>
        <p:nvSpPr>
          <p:cNvPr id="14" name="Subtitle 2">
            <a:extLst>
              <a:ext uri="{FF2B5EF4-FFF2-40B4-BE49-F238E27FC236}">
                <a16:creationId xmlns:a16="http://schemas.microsoft.com/office/drawing/2014/main" id="{6E1186C3-0B50-4241-BA29-82E76CE77184}"/>
              </a:ext>
            </a:extLst>
          </p:cNvPr>
          <p:cNvSpPr>
            <a:spLocks noGrp="1"/>
          </p:cNvSpPr>
          <p:nvPr>
            <p:ph type="subTitle" idx="1" hasCustomPrompt="1"/>
          </p:nvPr>
        </p:nvSpPr>
        <p:spPr>
          <a:xfrm>
            <a:off x="428449" y="2007988"/>
            <a:ext cx="11179350" cy="397532"/>
          </a:xfrm>
          <a:prstGeom prst="rect">
            <a:avLst/>
          </a:prstGeom>
        </p:spPr>
        <p:txBody>
          <a:bodyPr lIns="0" tIns="0" rIns="0" bIns="0">
            <a:normAutofit/>
          </a:bodyPr>
          <a:lstStyle>
            <a:lvl1pPr marL="0" indent="0" algn="l">
              <a:buNone/>
              <a:defRPr sz="1800" baseline="0">
                <a:solidFill>
                  <a:srgbClr val="FFFFFF"/>
                </a:solidFill>
              </a:defRPr>
            </a:lvl1pPr>
            <a:lvl2pPr marL="342848" indent="0" algn="ctr">
              <a:buNone/>
              <a:defRPr>
                <a:solidFill>
                  <a:schemeClr val="tx1">
                    <a:tint val="75000"/>
                  </a:schemeClr>
                </a:solidFill>
              </a:defRPr>
            </a:lvl2pPr>
            <a:lvl3pPr marL="685698" indent="0" algn="ctr">
              <a:buNone/>
              <a:defRPr>
                <a:solidFill>
                  <a:schemeClr val="tx1">
                    <a:tint val="75000"/>
                  </a:schemeClr>
                </a:solidFill>
              </a:defRPr>
            </a:lvl3pPr>
            <a:lvl4pPr marL="1028547" indent="0" algn="ctr">
              <a:buNone/>
              <a:defRPr>
                <a:solidFill>
                  <a:schemeClr val="tx1">
                    <a:tint val="75000"/>
                  </a:schemeClr>
                </a:solidFill>
              </a:defRPr>
            </a:lvl4pPr>
            <a:lvl5pPr marL="1371396" indent="0" algn="ctr">
              <a:buNone/>
              <a:defRPr>
                <a:solidFill>
                  <a:schemeClr val="tx1">
                    <a:tint val="75000"/>
                  </a:schemeClr>
                </a:solidFill>
              </a:defRPr>
            </a:lvl5pPr>
            <a:lvl6pPr marL="1714247" indent="0" algn="ctr">
              <a:buNone/>
              <a:defRPr>
                <a:solidFill>
                  <a:schemeClr val="tx1">
                    <a:tint val="75000"/>
                  </a:schemeClr>
                </a:solidFill>
              </a:defRPr>
            </a:lvl6pPr>
            <a:lvl7pPr marL="2057093" indent="0" algn="ctr">
              <a:buNone/>
              <a:defRPr>
                <a:solidFill>
                  <a:schemeClr val="tx1">
                    <a:tint val="75000"/>
                  </a:schemeClr>
                </a:solidFill>
              </a:defRPr>
            </a:lvl7pPr>
            <a:lvl8pPr marL="2399940" indent="0" algn="ctr">
              <a:buNone/>
              <a:defRPr>
                <a:solidFill>
                  <a:schemeClr val="tx1">
                    <a:tint val="75000"/>
                  </a:schemeClr>
                </a:solidFill>
              </a:defRPr>
            </a:lvl8pPr>
            <a:lvl9pPr marL="2742788" indent="0" algn="ctr">
              <a:buNone/>
              <a:defRPr>
                <a:solidFill>
                  <a:schemeClr val="tx1">
                    <a:tint val="75000"/>
                  </a:schemeClr>
                </a:solidFill>
              </a:defRPr>
            </a:lvl9pPr>
          </a:lstStyle>
          <a:p>
            <a:r>
              <a:rPr lang="en-GB" dirty="0"/>
              <a:t>Click to add subtitle or summary</a:t>
            </a:r>
          </a:p>
        </p:txBody>
      </p:sp>
      <p:pic>
        <p:nvPicPr>
          <p:cNvPr id="6" name="Picture 5" descr="A black and white logo&#10;&#10;Description automatically generated with low confidence">
            <a:extLst>
              <a:ext uri="{FF2B5EF4-FFF2-40B4-BE49-F238E27FC236}">
                <a16:creationId xmlns:a16="http://schemas.microsoft.com/office/drawing/2014/main" id="{D8A188CA-2365-4F47-9BAB-5F8CAAE8C1A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28449" y="342534"/>
            <a:ext cx="3146891" cy="663057"/>
          </a:xfrm>
          <a:prstGeom prst="rect">
            <a:avLst/>
          </a:prstGeom>
        </p:spPr>
      </p:pic>
    </p:spTree>
    <p:extLst>
      <p:ext uri="{BB962C8B-B14F-4D97-AF65-F5344CB8AC3E}">
        <p14:creationId xmlns:p14="http://schemas.microsoft.com/office/powerpoint/2010/main" val="14849881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able Slide">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17821C45-9C17-4B09-A58B-94A9B8A2058C}"/>
              </a:ext>
            </a:extLst>
          </p:cNvPr>
          <p:cNvSpPr/>
          <p:nvPr userDrawn="1"/>
        </p:nvSpPr>
        <p:spPr>
          <a:xfrm>
            <a:off x="0" y="6336082"/>
            <a:ext cx="12192000" cy="521921"/>
          </a:xfrm>
          <a:prstGeom prst="rect">
            <a:avLst/>
          </a:prstGeom>
          <a:gradFill flip="none" rotWithShape="1">
            <a:gsLst>
              <a:gs pos="0">
                <a:srgbClr val="004983"/>
              </a:gs>
              <a:gs pos="100000">
                <a:srgbClr val="0077D4"/>
              </a:gs>
            </a:gsLst>
            <a:lin ang="135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0" name="Rectangle 19">
            <a:extLst>
              <a:ext uri="{FF2B5EF4-FFF2-40B4-BE49-F238E27FC236}">
                <a16:creationId xmlns:a16="http://schemas.microsoft.com/office/drawing/2014/main" id="{B7D9E65D-2E58-4CF1-80D7-A1321325AF62}"/>
              </a:ext>
            </a:extLst>
          </p:cNvPr>
          <p:cNvSpPr/>
          <p:nvPr userDrawn="1"/>
        </p:nvSpPr>
        <p:spPr>
          <a:xfrm>
            <a:off x="-1065" y="30"/>
            <a:ext cx="12191997" cy="758619"/>
          </a:xfrm>
          <a:prstGeom prst="rect">
            <a:avLst/>
          </a:prstGeom>
          <a:gradFill flip="none" rotWithShape="1">
            <a:gsLst>
              <a:gs pos="100000">
                <a:srgbClr val="004983"/>
              </a:gs>
              <a:gs pos="0">
                <a:srgbClr val="0077D4"/>
              </a:gs>
            </a:gsLst>
            <a:lin ang="0" scaled="1"/>
            <a:tileRect/>
          </a:gra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baseline="-25000" dirty="0">
              <a:ln>
                <a:solidFill>
                  <a:srgbClr val="363636"/>
                </a:solidFill>
              </a:ln>
              <a:solidFill>
                <a:schemeClr val="tx1"/>
              </a:solidFill>
            </a:endParaRPr>
          </a:p>
        </p:txBody>
      </p:sp>
      <p:sp>
        <p:nvSpPr>
          <p:cNvPr id="21" name="Title 1">
            <a:extLst>
              <a:ext uri="{FF2B5EF4-FFF2-40B4-BE49-F238E27FC236}">
                <a16:creationId xmlns:a16="http://schemas.microsoft.com/office/drawing/2014/main" id="{E49AEBCB-52F6-45B2-A57F-885004950E1E}"/>
              </a:ext>
            </a:extLst>
          </p:cNvPr>
          <p:cNvSpPr>
            <a:spLocks noGrp="1"/>
          </p:cNvSpPr>
          <p:nvPr>
            <p:ph type="ctrTitle" hasCustomPrompt="1"/>
          </p:nvPr>
        </p:nvSpPr>
        <p:spPr>
          <a:xfrm>
            <a:off x="420896" y="151609"/>
            <a:ext cx="11350193" cy="455408"/>
          </a:xfrm>
          <a:prstGeom prst="rect">
            <a:avLst/>
          </a:prstGeom>
        </p:spPr>
        <p:txBody>
          <a:bodyPr lIns="0" tIns="0" rIns="0" bIns="0">
            <a:normAutofit/>
          </a:bodyPr>
          <a:lstStyle>
            <a:lvl1pPr algn="l">
              <a:lnSpc>
                <a:spcPts val="2775"/>
              </a:lnSpc>
              <a:defRPr sz="3200" b="1" baseline="0">
                <a:solidFill>
                  <a:schemeClr val="bg1"/>
                </a:solidFill>
              </a:defRPr>
            </a:lvl1pPr>
          </a:lstStyle>
          <a:p>
            <a:r>
              <a:rPr lang="en-GB" dirty="0"/>
              <a:t>Insert title of the slide</a:t>
            </a:r>
            <a:endParaRPr lang="en-US" dirty="0"/>
          </a:p>
        </p:txBody>
      </p:sp>
      <p:sp>
        <p:nvSpPr>
          <p:cNvPr id="23" name="Text Placeholder 2">
            <a:extLst>
              <a:ext uri="{FF2B5EF4-FFF2-40B4-BE49-F238E27FC236}">
                <a16:creationId xmlns:a16="http://schemas.microsoft.com/office/drawing/2014/main" id="{57C7FD5E-15F4-43A5-8E6C-29529CD2A767}"/>
              </a:ext>
            </a:extLst>
          </p:cNvPr>
          <p:cNvSpPr>
            <a:spLocks noGrp="1"/>
          </p:cNvSpPr>
          <p:nvPr>
            <p:ph type="body" sz="quarter" idx="16"/>
          </p:nvPr>
        </p:nvSpPr>
        <p:spPr>
          <a:xfrm>
            <a:off x="420879" y="959564"/>
            <a:ext cx="11350208" cy="971789"/>
          </a:xfrm>
          <a:prstGeom prst="rect">
            <a:avLst/>
          </a:prstGeom>
          <a:effectLst/>
        </p:spPr>
        <p:txBody>
          <a:bodyPr/>
          <a:lstStyle>
            <a:lvl1pPr marL="0" indent="0" algn="l">
              <a:buClr>
                <a:srgbClr val="024A84"/>
              </a:buClr>
              <a:buFont typeface="Arial" panose="020B0604020202020204" pitchFamily="34" charset="0"/>
              <a:buNone/>
              <a:defRPr sz="1350" b="1">
                <a:solidFill>
                  <a:schemeClr val="bg2">
                    <a:lumMod val="10000"/>
                  </a:schemeClr>
                </a:solidFill>
              </a:defRPr>
            </a:lvl1pPr>
            <a:lvl2pPr marL="0" indent="0" algn="l">
              <a:buClr>
                <a:srgbClr val="024A84"/>
              </a:buClr>
              <a:buFont typeface="Arial" panose="020B0604020202020204" pitchFamily="34" charset="0"/>
              <a:buNone/>
              <a:defRPr sz="1050" b="1">
                <a:solidFill>
                  <a:srgbClr val="0077D4"/>
                </a:solidFill>
              </a:defRPr>
            </a:lvl2pPr>
            <a:lvl3pPr marL="0" indent="0" algn="l">
              <a:buClr>
                <a:srgbClr val="024A84"/>
              </a:buClr>
              <a:buFont typeface="Arial" panose="020B0604020202020204" pitchFamily="34" charset="0"/>
              <a:buNone/>
              <a:defRPr sz="900"/>
            </a:lvl3pPr>
            <a:lvl4pPr marL="1199970" indent="-171426" algn="just">
              <a:buClr>
                <a:srgbClr val="024A84"/>
              </a:buClr>
              <a:buFont typeface="Arial" panose="020B0604020202020204" pitchFamily="34" charset="0"/>
              <a:buChar char="•"/>
              <a:defRPr sz="825"/>
            </a:lvl4pPr>
            <a:lvl5pPr marL="1542818" indent="-171426" algn="just">
              <a:buClr>
                <a:srgbClr val="024A84"/>
              </a:buClr>
              <a:buFont typeface="Arial" panose="020B0604020202020204" pitchFamily="34" charset="0"/>
              <a:buChar char="•"/>
              <a:defRPr sz="750"/>
            </a:lvl5pPr>
          </a:lstStyle>
          <a:p>
            <a:pPr lvl="0"/>
            <a:r>
              <a:rPr lang="en-US" dirty="0"/>
              <a:t>Edit Master text styles</a:t>
            </a:r>
          </a:p>
          <a:p>
            <a:pPr lvl="1"/>
            <a:r>
              <a:rPr lang="en-US" dirty="0"/>
              <a:t>Second level</a:t>
            </a:r>
          </a:p>
          <a:p>
            <a:pPr lvl="2"/>
            <a:r>
              <a:rPr lang="en-US" dirty="0"/>
              <a:t>Third level</a:t>
            </a:r>
          </a:p>
          <a:p>
            <a:pPr lvl="2"/>
            <a:endParaRPr lang="en-US" dirty="0"/>
          </a:p>
        </p:txBody>
      </p:sp>
      <p:sp>
        <p:nvSpPr>
          <p:cNvPr id="11" name="TextBox 24">
            <a:extLst>
              <a:ext uri="{FF2B5EF4-FFF2-40B4-BE49-F238E27FC236}">
                <a16:creationId xmlns:a16="http://schemas.microsoft.com/office/drawing/2014/main" id="{17336C9A-B076-4656-8BBA-963E90A9405C}"/>
              </a:ext>
            </a:extLst>
          </p:cNvPr>
          <p:cNvSpPr txBox="1"/>
          <p:nvPr userDrawn="1"/>
        </p:nvSpPr>
        <p:spPr>
          <a:xfrm>
            <a:off x="11602576" y="6552000"/>
            <a:ext cx="287024" cy="300724"/>
          </a:xfrm>
          <a:prstGeom prst="rect">
            <a:avLst/>
          </a:prstGeom>
          <a:noFill/>
        </p:spPr>
        <p:txBody>
          <a:bodyPr wrap="square" lIns="0" tIns="0" rIns="0" bIns="0" rtlCol="0" anchor="ctr" anchorCtr="0">
            <a:noAutofit/>
          </a:bodyPr>
          <a:lstStyle/>
          <a:p>
            <a:pPr algn="r"/>
            <a:endParaRPr lang="en-US" sz="675" dirty="0">
              <a:solidFill>
                <a:srgbClr val="C5192D"/>
              </a:solidFill>
            </a:endParaRPr>
          </a:p>
        </p:txBody>
      </p:sp>
      <p:sp>
        <p:nvSpPr>
          <p:cNvPr id="12" name="TextBox 24">
            <a:extLst>
              <a:ext uri="{FF2B5EF4-FFF2-40B4-BE49-F238E27FC236}">
                <a16:creationId xmlns:a16="http://schemas.microsoft.com/office/drawing/2014/main" id="{AA8FC206-02A5-43F9-849D-DC76261D0734}"/>
              </a:ext>
            </a:extLst>
          </p:cNvPr>
          <p:cNvSpPr txBox="1"/>
          <p:nvPr userDrawn="1"/>
        </p:nvSpPr>
        <p:spPr>
          <a:xfrm>
            <a:off x="11602576" y="6552000"/>
            <a:ext cx="287024" cy="300724"/>
          </a:xfrm>
          <a:prstGeom prst="rect">
            <a:avLst/>
          </a:prstGeom>
          <a:noFill/>
        </p:spPr>
        <p:txBody>
          <a:bodyPr wrap="square" lIns="0" tIns="0" rIns="0" bIns="0" rtlCol="0" anchor="ctr" anchorCtr="0">
            <a:noAutofit/>
          </a:bodyPr>
          <a:lstStyle/>
          <a:p>
            <a:pPr algn="r"/>
            <a:endParaRPr lang="en-US" sz="675" dirty="0">
              <a:solidFill>
                <a:srgbClr val="C5192D"/>
              </a:solidFill>
            </a:endParaRPr>
          </a:p>
        </p:txBody>
      </p:sp>
      <p:sp>
        <p:nvSpPr>
          <p:cNvPr id="15" name="Espace réservé du texte 4">
            <a:extLst>
              <a:ext uri="{FF2B5EF4-FFF2-40B4-BE49-F238E27FC236}">
                <a16:creationId xmlns:a16="http://schemas.microsoft.com/office/drawing/2014/main" id="{EEA29732-7844-43C8-8145-B8D9665017DA}"/>
              </a:ext>
            </a:extLst>
          </p:cNvPr>
          <p:cNvSpPr>
            <a:spLocks noGrp="1"/>
          </p:cNvSpPr>
          <p:nvPr>
            <p:ph type="body" sz="quarter" idx="14" hasCustomPrompt="1"/>
          </p:nvPr>
        </p:nvSpPr>
        <p:spPr>
          <a:xfrm>
            <a:off x="4467278" y="6488755"/>
            <a:ext cx="3255313" cy="223515"/>
          </a:xfrm>
          <a:prstGeom prst="rect">
            <a:avLst/>
          </a:prstGeom>
        </p:spPr>
        <p:txBody>
          <a:bodyPr/>
          <a:lstStyle>
            <a:lvl1pPr marL="0" indent="0" algn="ctr">
              <a:buNone/>
              <a:defRPr sz="900">
                <a:solidFill>
                  <a:schemeClr val="bg1"/>
                </a:solidFill>
              </a:defRPr>
            </a:lvl1pPr>
          </a:lstStyle>
          <a:p>
            <a:pPr lvl="0"/>
            <a:r>
              <a:rPr lang="fr-FR" dirty="0"/>
              <a:t>Insert the </a:t>
            </a:r>
            <a:r>
              <a:rPr lang="fr-FR" dirty="0" err="1"/>
              <a:t>title</a:t>
            </a:r>
            <a:r>
              <a:rPr lang="fr-FR" dirty="0"/>
              <a:t> of the </a:t>
            </a:r>
            <a:r>
              <a:rPr lang="fr-FR" dirty="0" err="1"/>
              <a:t>presentation</a:t>
            </a:r>
            <a:endParaRPr lang="fr-FR" dirty="0"/>
          </a:p>
        </p:txBody>
      </p:sp>
      <p:pic>
        <p:nvPicPr>
          <p:cNvPr id="14" name="Picture 13" descr="Logo&#10;&#10;Description automatically generated">
            <a:extLst>
              <a:ext uri="{FF2B5EF4-FFF2-40B4-BE49-F238E27FC236}">
                <a16:creationId xmlns:a16="http://schemas.microsoft.com/office/drawing/2014/main" id="{22AA16B8-F3B5-6048-A3FF-4D7521DA306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847849" y="6314709"/>
            <a:ext cx="1056822" cy="581684"/>
          </a:xfrm>
          <a:prstGeom prst="rect">
            <a:avLst/>
          </a:prstGeom>
        </p:spPr>
      </p:pic>
      <p:pic>
        <p:nvPicPr>
          <p:cNvPr id="16" name="Picture 15" descr="A black and white logo&#10;&#10;Description automatically generated with medium confidence">
            <a:extLst>
              <a:ext uri="{FF2B5EF4-FFF2-40B4-BE49-F238E27FC236}">
                <a16:creationId xmlns:a16="http://schemas.microsoft.com/office/drawing/2014/main" id="{3C7211EE-C653-3F47-A659-4F0CF5C802C2}"/>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31169" y="6384259"/>
            <a:ext cx="2008828" cy="423265"/>
          </a:xfrm>
          <a:prstGeom prst="rect">
            <a:avLst/>
          </a:prstGeom>
        </p:spPr>
      </p:pic>
    </p:spTree>
    <p:extLst>
      <p:ext uri="{BB962C8B-B14F-4D97-AF65-F5344CB8AC3E}">
        <p14:creationId xmlns:p14="http://schemas.microsoft.com/office/powerpoint/2010/main" val="30650020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Thank you slide OPTION 2">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1A0008D9-C6FD-4824-A2C9-CC0555A4E37A}"/>
              </a:ext>
            </a:extLst>
          </p:cNvPr>
          <p:cNvSpPr/>
          <p:nvPr userDrawn="1"/>
        </p:nvSpPr>
        <p:spPr>
          <a:xfrm>
            <a:off x="-1065" y="33"/>
            <a:ext cx="12191997" cy="3335383"/>
          </a:xfrm>
          <a:prstGeom prst="rect">
            <a:avLst/>
          </a:prstGeom>
          <a:gradFill flip="none" rotWithShape="1">
            <a:gsLst>
              <a:gs pos="0">
                <a:srgbClr val="004983"/>
              </a:gs>
              <a:gs pos="100000">
                <a:srgbClr val="0077D4"/>
              </a:gs>
            </a:gsLst>
            <a:lin ang="13500000" scaled="1"/>
            <a:tileRect/>
          </a:gra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baseline="-25000" dirty="0">
              <a:ln>
                <a:solidFill>
                  <a:srgbClr val="363636"/>
                </a:solidFill>
              </a:ln>
              <a:solidFill>
                <a:schemeClr val="tx1"/>
              </a:solidFill>
            </a:endParaRPr>
          </a:p>
        </p:txBody>
      </p:sp>
      <p:cxnSp>
        <p:nvCxnSpPr>
          <p:cNvPr id="25" name="Straight Connector 14">
            <a:extLst>
              <a:ext uri="{FF2B5EF4-FFF2-40B4-BE49-F238E27FC236}">
                <a16:creationId xmlns:a16="http://schemas.microsoft.com/office/drawing/2014/main" id="{A9EBAC2D-9312-4A68-8BB3-1DB25802C369}"/>
              </a:ext>
            </a:extLst>
          </p:cNvPr>
          <p:cNvCxnSpPr/>
          <p:nvPr userDrawn="1"/>
        </p:nvCxnSpPr>
        <p:spPr>
          <a:xfrm>
            <a:off x="3061471" y="6324869"/>
            <a:ext cx="0" cy="538185"/>
          </a:xfrm>
          <a:prstGeom prst="line">
            <a:avLst/>
          </a:prstGeom>
          <a:ln>
            <a:solidFill>
              <a:schemeClr val="bg1"/>
            </a:solidFill>
          </a:ln>
        </p:spPr>
        <p:style>
          <a:lnRef idx="1">
            <a:schemeClr val="dk1"/>
          </a:lnRef>
          <a:fillRef idx="0">
            <a:schemeClr val="dk1"/>
          </a:fillRef>
          <a:effectRef idx="0">
            <a:schemeClr val="dk1"/>
          </a:effectRef>
          <a:fontRef idx="minor">
            <a:schemeClr val="tx1"/>
          </a:fontRef>
        </p:style>
      </p:cxnSp>
      <p:cxnSp>
        <p:nvCxnSpPr>
          <p:cNvPr id="26" name="Straight Connector 14">
            <a:extLst>
              <a:ext uri="{FF2B5EF4-FFF2-40B4-BE49-F238E27FC236}">
                <a16:creationId xmlns:a16="http://schemas.microsoft.com/office/drawing/2014/main" id="{6A0B8AAE-2554-4F6F-AB8C-76934783612C}"/>
              </a:ext>
            </a:extLst>
          </p:cNvPr>
          <p:cNvCxnSpPr/>
          <p:nvPr userDrawn="1"/>
        </p:nvCxnSpPr>
        <p:spPr>
          <a:xfrm>
            <a:off x="10560519" y="6314542"/>
            <a:ext cx="0" cy="538185"/>
          </a:xfrm>
          <a:prstGeom prst="line">
            <a:avLst/>
          </a:prstGeom>
          <a:ln>
            <a:solidFill>
              <a:schemeClr val="bg1"/>
            </a:solidFill>
          </a:ln>
        </p:spPr>
        <p:style>
          <a:lnRef idx="1">
            <a:schemeClr val="dk1"/>
          </a:lnRef>
          <a:fillRef idx="0">
            <a:schemeClr val="dk1"/>
          </a:fillRef>
          <a:effectRef idx="0">
            <a:schemeClr val="dk1"/>
          </a:effectRef>
          <a:fontRef idx="minor">
            <a:schemeClr val="tx1"/>
          </a:fontRef>
        </p:style>
      </p:cxnSp>
      <p:sp>
        <p:nvSpPr>
          <p:cNvPr id="11" name="Content Placeholder 2"/>
          <p:cNvSpPr txBox="1">
            <a:spLocks/>
          </p:cNvSpPr>
          <p:nvPr userDrawn="1"/>
        </p:nvSpPr>
        <p:spPr>
          <a:xfrm>
            <a:off x="0" y="1065816"/>
            <a:ext cx="12192000" cy="1672262"/>
          </a:xfrm>
          <a:prstGeom prst="rect">
            <a:avLst/>
          </a:prstGeom>
        </p:spPr>
        <p:txBody>
          <a:bodyPr wrap="square" lIns="0" tIns="0" rIns="0" bIns="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0"/>
              </a:spcBef>
              <a:buFont typeface="Arial"/>
              <a:buNone/>
            </a:pPr>
            <a:r>
              <a:rPr lang="en-GB" sz="11000" dirty="0">
                <a:solidFill>
                  <a:schemeClr val="bg1"/>
                </a:solidFill>
              </a:rPr>
              <a:t>Thank you</a:t>
            </a:r>
          </a:p>
        </p:txBody>
      </p:sp>
      <p:grpSp>
        <p:nvGrpSpPr>
          <p:cNvPr id="13" name="Group 12"/>
          <p:cNvGrpSpPr/>
          <p:nvPr userDrawn="1"/>
        </p:nvGrpSpPr>
        <p:grpSpPr>
          <a:xfrm>
            <a:off x="3024280" y="3610968"/>
            <a:ext cx="6143443" cy="1259217"/>
            <a:chOff x="2268209" y="2796770"/>
            <a:chExt cx="4607582" cy="1259217"/>
          </a:xfrm>
        </p:grpSpPr>
        <p:sp>
          <p:nvSpPr>
            <p:cNvPr id="14" name="TextBox 13"/>
            <p:cNvSpPr txBox="1"/>
            <p:nvPr/>
          </p:nvSpPr>
          <p:spPr>
            <a:xfrm>
              <a:off x="2268209" y="2796770"/>
              <a:ext cx="4607582" cy="338554"/>
            </a:xfrm>
            <a:prstGeom prst="rect">
              <a:avLst/>
            </a:prstGeom>
            <a:noFill/>
          </p:spPr>
          <p:txBody>
            <a:bodyPr wrap="square" lIns="0" tIns="0" rIns="0" bIns="0" rtlCol="0">
              <a:spAutoFit/>
            </a:bodyPr>
            <a:lstStyle/>
            <a:p>
              <a:pPr algn="ctr">
                <a:spcAft>
                  <a:spcPts val="1200"/>
                </a:spcAft>
              </a:pPr>
              <a:r>
                <a:rPr lang="en-US" sz="2200" dirty="0"/>
                <a:t>Learn more: </a:t>
              </a:r>
              <a:r>
                <a:rPr lang="en-US" sz="2200" dirty="0">
                  <a:hlinkClick r:id="rId2"/>
                </a:rPr>
                <a:t>www.unesco.org/education</a:t>
              </a:r>
              <a:endParaRPr lang="en-US" sz="2200" dirty="0"/>
            </a:p>
          </p:txBody>
        </p:sp>
        <p:pic>
          <p:nvPicPr>
            <p:cNvPr id="15" name="Picture 14" descr="twitter-logo.ai"/>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01555" y="3183044"/>
              <a:ext cx="746594" cy="668462"/>
            </a:xfrm>
            <a:prstGeom prst="rect">
              <a:avLst/>
            </a:prstGeom>
          </p:spPr>
        </p:pic>
        <p:sp>
          <p:nvSpPr>
            <p:cNvPr id="16" name="TextBox 15"/>
            <p:cNvSpPr txBox="1"/>
            <p:nvPr/>
          </p:nvSpPr>
          <p:spPr>
            <a:xfrm>
              <a:off x="4106925" y="3286546"/>
              <a:ext cx="2768866" cy="769441"/>
            </a:xfrm>
            <a:prstGeom prst="rect">
              <a:avLst/>
            </a:prstGeom>
            <a:noFill/>
          </p:spPr>
          <p:txBody>
            <a:bodyPr wrap="square" rtlCol="0">
              <a:spAutoFit/>
            </a:bodyPr>
            <a:lstStyle/>
            <a:p>
              <a:pPr>
                <a:spcAft>
                  <a:spcPts val="1200"/>
                </a:spcAft>
              </a:pPr>
              <a:r>
                <a:rPr lang="en-US" sz="2200" dirty="0"/>
                <a:t>@UNESCO</a:t>
              </a:r>
              <a:br>
                <a:rPr lang="en-US" sz="2200" dirty="0"/>
              </a:br>
              <a:endParaRPr lang="en-US" sz="2200" dirty="0"/>
            </a:p>
          </p:txBody>
        </p:sp>
      </p:grpSp>
      <p:pic>
        <p:nvPicPr>
          <p:cNvPr id="12" name="Picture 11" descr="Logo&#10;&#10;Description automatically generated">
            <a:extLst>
              <a:ext uri="{FF2B5EF4-FFF2-40B4-BE49-F238E27FC236}">
                <a16:creationId xmlns:a16="http://schemas.microsoft.com/office/drawing/2014/main" id="{0DC8F4A4-D1E9-A846-A3A5-A05C243029C5}"/>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0867164" y="6323958"/>
            <a:ext cx="1030284" cy="567077"/>
          </a:xfrm>
          <a:prstGeom prst="rect">
            <a:avLst/>
          </a:prstGeom>
        </p:spPr>
      </p:pic>
      <p:pic>
        <p:nvPicPr>
          <p:cNvPr id="6" name="Picture 5" descr="Logo&#10;&#10;Description automatically generated">
            <a:extLst>
              <a:ext uri="{FF2B5EF4-FFF2-40B4-BE49-F238E27FC236}">
                <a16:creationId xmlns:a16="http://schemas.microsoft.com/office/drawing/2014/main" id="{ED2DDE3A-4CF3-7347-853E-26112843712C}"/>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52113" y="4770751"/>
            <a:ext cx="2135912" cy="2062621"/>
          </a:xfrm>
          <a:prstGeom prst="rect">
            <a:avLst/>
          </a:prstGeom>
        </p:spPr>
      </p:pic>
    </p:spTree>
    <p:extLst>
      <p:ext uri="{BB962C8B-B14F-4D97-AF65-F5344CB8AC3E}">
        <p14:creationId xmlns:p14="http://schemas.microsoft.com/office/powerpoint/2010/main" val="29091382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6_Slide title : add your imag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69C1422C-A4FA-45ED-BD29-9E6ACF047CFD}"/>
              </a:ext>
            </a:extLst>
          </p:cNvPr>
          <p:cNvSpPr/>
          <p:nvPr userDrawn="1"/>
        </p:nvSpPr>
        <p:spPr>
          <a:xfrm>
            <a:off x="0" y="0"/>
            <a:ext cx="12192000" cy="6293708"/>
          </a:xfrm>
          <a:prstGeom prst="rect">
            <a:avLst/>
          </a:prstGeom>
          <a:gradFill flip="none" rotWithShape="1">
            <a:gsLst>
              <a:gs pos="0">
                <a:srgbClr val="0077D4">
                  <a:shade val="30000"/>
                  <a:satMod val="115000"/>
                </a:srgbClr>
              </a:gs>
              <a:gs pos="50000">
                <a:srgbClr val="0077D4">
                  <a:shade val="67500"/>
                  <a:satMod val="115000"/>
                </a:srgbClr>
              </a:gs>
              <a:gs pos="100000">
                <a:srgbClr val="0077D4">
                  <a:shade val="100000"/>
                  <a:satMod val="115000"/>
                </a:srgbClr>
              </a:gs>
            </a:gsLst>
            <a:lin ang="135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2" name="Title 1">
            <a:extLst>
              <a:ext uri="{FF2B5EF4-FFF2-40B4-BE49-F238E27FC236}">
                <a16:creationId xmlns:a16="http://schemas.microsoft.com/office/drawing/2014/main" id="{A9A7EDBE-D01B-4254-BDF5-4D04579FF374}"/>
              </a:ext>
            </a:extLst>
          </p:cNvPr>
          <p:cNvSpPr>
            <a:spLocks noGrp="1"/>
          </p:cNvSpPr>
          <p:nvPr>
            <p:ph type="ctrTitle" hasCustomPrompt="1"/>
          </p:nvPr>
        </p:nvSpPr>
        <p:spPr>
          <a:xfrm>
            <a:off x="428452" y="1751727"/>
            <a:ext cx="9112560" cy="800302"/>
          </a:xfrm>
          <a:prstGeom prst="rect">
            <a:avLst/>
          </a:prstGeom>
        </p:spPr>
        <p:txBody>
          <a:bodyPr lIns="0" tIns="0" rIns="0" bIns="0"/>
          <a:lstStyle>
            <a:lvl1pPr algn="l">
              <a:lnSpc>
                <a:spcPts val="2775"/>
              </a:lnSpc>
              <a:defRPr sz="2625" b="1">
                <a:solidFill>
                  <a:schemeClr val="bg1"/>
                </a:solidFill>
              </a:defRPr>
            </a:lvl1pPr>
          </a:lstStyle>
          <a:p>
            <a:r>
              <a:rPr lang="en-GB" dirty="0"/>
              <a:t>Main Title</a:t>
            </a:r>
            <a:endParaRPr lang="en-US" dirty="0"/>
          </a:p>
        </p:txBody>
      </p:sp>
      <p:sp>
        <p:nvSpPr>
          <p:cNvPr id="14" name="Subtitle 2">
            <a:extLst>
              <a:ext uri="{FF2B5EF4-FFF2-40B4-BE49-F238E27FC236}">
                <a16:creationId xmlns:a16="http://schemas.microsoft.com/office/drawing/2014/main" id="{6E1186C3-0B50-4241-BA29-82E76CE77184}"/>
              </a:ext>
            </a:extLst>
          </p:cNvPr>
          <p:cNvSpPr>
            <a:spLocks noGrp="1"/>
          </p:cNvSpPr>
          <p:nvPr>
            <p:ph type="subTitle" idx="1" hasCustomPrompt="1"/>
          </p:nvPr>
        </p:nvSpPr>
        <p:spPr>
          <a:xfrm>
            <a:off x="428449" y="2819228"/>
            <a:ext cx="9112560" cy="397532"/>
          </a:xfrm>
          <a:prstGeom prst="rect">
            <a:avLst/>
          </a:prstGeom>
        </p:spPr>
        <p:txBody>
          <a:bodyPr lIns="0" tIns="0" rIns="0" bIns="0"/>
          <a:lstStyle>
            <a:lvl1pPr marL="0" indent="0" algn="l">
              <a:buNone/>
              <a:defRPr sz="1350" baseline="0">
                <a:solidFill>
                  <a:srgbClr val="FFFFFF"/>
                </a:solidFill>
              </a:defRPr>
            </a:lvl1pPr>
            <a:lvl2pPr marL="342848" indent="0" algn="ctr">
              <a:buNone/>
              <a:defRPr>
                <a:solidFill>
                  <a:schemeClr val="tx1">
                    <a:tint val="75000"/>
                  </a:schemeClr>
                </a:solidFill>
              </a:defRPr>
            </a:lvl2pPr>
            <a:lvl3pPr marL="685698" indent="0" algn="ctr">
              <a:buNone/>
              <a:defRPr>
                <a:solidFill>
                  <a:schemeClr val="tx1">
                    <a:tint val="75000"/>
                  </a:schemeClr>
                </a:solidFill>
              </a:defRPr>
            </a:lvl3pPr>
            <a:lvl4pPr marL="1028547" indent="0" algn="ctr">
              <a:buNone/>
              <a:defRPr>
                <a:solidFill>
                  <a:schemeClr val="tx1">
                    <a:tint val="75000"/>
                  </a:schemeClr>
                </a:solidFill>
              </a:defRPr>
            </a:lvl4pPr>
            <a:lvl5pPr marL="1371396" indent="0" algn="ctr">
              <a:buNone/>
              <a:defRPr>
                <a:solidFill>
                  <a:schemeClr val="tx1">
                    <a:tint val="75000"/>
                  </a:schemeClr>
                </a:solidFill>
              </a:defRPr>
            </a:lvl5pPr>
            <a:lvl6pPr marL="1714247" indent="0" algn="ctr">
              <a:buNone/>
              <a:defRPr>
                <a:solidFill>
                  <a:schemeClr val="tx1">
                    <a:tint val="75000"/>
                  </a:schemeClr>
                </a:solidFill>
              </a:defRPr>
            </a:lvl6pPr>
            <a:lvl7pPr marL="2057093" indent="0" algn="ctr">
              <a:buNone/>
              <a:defRPr>
                <a:solidFill>
                  <a:schemeClr val="tx1">
                    <a:tint val="75000"/>
                  </a:schemeClr>
                </a:solidFill>
              </a:defRPr>
            </a:lvl7pPr>
            <a:lvl8pPr marL="2399940" indent="0" algn="ctr">
              <a:buNone/>
              <a:defRPr>
                <a:solidFill>
                  <a:schemeClr val="tx1">
                    <a:tint val="75000"/>
                  </a:schemeClr>
                </a:solidFill>
              </a:defRPr>
            </a:lvl8pPr>
            <a:lvl9pPr marL="2742788" indent="0" algn="ctr">
              <a:buNone/>
              <a:defRPr>
                <a:solidFill>
                  <a:schemeClr val="tx1">
                    <a:tint val="75000"/>
                  </a:schemeClr>
                </a:solidFill>
              </a:defRPr>
            </a:lvl9pPr>
          </a:lstStyle>
          <a:p>
            <a:r>
              <a:rPr lang="en-GB" dirty="0"/>
              <a:t>Subtext</a:t>
            </a:r>
          </a:p>
        </p:txBody>
      </p:sp>
      <p:pic>
        <p:nvPicPr>
          <p:cNvPr id="8" name="Picture 7" descr="Logo&#10;&#10;Description automatically generated">
            <a:extLst>
              <a:ext uri="{FF2B5EF4-FFF2-40B4-BE49-F238E27FC236}">
                <a16:creationId xmlns:a16="http://schemas.microsoft.com/office/drawing/2014/main" id="{F4FE20E7-C4CC-E743-A828-AF0C6B6B8A3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867164" y="6323958"/>
            <a:ext cx="1030284" cy="567077"/>
          </a:xfrm>
          <a:prstGeom prst="rect">
            <a:avLst/>
          </a:prstGeom>
        </p:spPr>
      </p:pic>
      <p:pic>
        <p:nvPicPr>
          <p:cNvPr id="9" name="Picture 8" descr="A blue and white logo&#10;&#10;Description automatically generated with low confidence">
            <a:extLst>
              <a:ext uri="{FF2B5EF4-FFF2-40B4-BE49-F238E27FC236}">
                <a16:creationId xmlns:a16="http://schemas.microsoft.com/office/drawing/2014/main" id="{85107147-6CF5-CD4F-BFF2-4A00650119CE}"/>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31177" y="6387406"/>
            <a:ext cx="2008823" cy="423264"/>
          </a:xfrm>
          <a:prstGeom prst="rect">
            <a:avLst/>
          </a:prstGeom>
        </p:spPr>
      </p:pic>
    </p:spTree>
    <p:extLst>
      <p:ext uri="{BB962C8B-B14F-4D97-AF65-F5344CB8AC3E}">
        <p14:creationId xmlns:p14="http://schemas.microsoft.com/office/powerpoint/2010/main" val="17895978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ransition Slide">
    <p:spTree>
      <p:nvGrpSpPr>
        <p:cNvPr id="1" name=""/>
        <p:cNvGrpSpPr/>
        <p:nvPr/>
      </p:nvGrpSpPr>
      <p:grpSpPr>
        <a:xfrm>
          <a:off x="0" y="0"/>
          <a:ext cx="0" cy="0"/>
          <a:chOff x="0" y="0"/>
          <a:chExt cx="0" cy="0"/>
        </a:xfrm>
      </p:grpSpPr>
      <p:sp>
        <p:nvSpPr>
          <p:cNvPr id="7" name="Rectangle 6"/>
          <p:cNvSpPr/>
          <p:nvPr userDrawn="1"/>
        </p:nvSpPr>
        <p:spPr>
          <a:xfrm>
            <a:off x="-1065" y="33"/>
            <a:ext cx="12191997" cy="3335383"/>
          </a:xfrm>
          <a:prstGeom prst="rect">
            <a:avLst/>
          </a:prstGeom>
          <a:gradFill flip="none" rotWithShape="1">
            <a:gsLst>
              <a:gs pos="0">
                <a:srgbClr val="004983"/>
              </a:gs>
              <a:gs pos="100000">
                <a:srgbClr val="0077D4"/>
              </a:gs>
            </a:gsLst>
            <a:lin ang="13500000" scaled="1"/>
            <a:tileRect/>
          </a:gra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baseline="-25000" dirty="0">
              <a:ln>
                <a:solidFill>
                  <a:srgbClr val="363636"/>
                </a:solidFill>
              </a:ln>
              <a:solidFill>
                <a:schemeClr val="tx1"/>
              </a:solidFill>
            </a:endParaRPr>
          </a:p>
        </p:txBody>
      </p:sp>
      <p:sp>
        <p:nvSpPr>
          <p:cNvPr id="8" name="Text Placeholder 24"/>
          <p:cNvSpPr>
            <a:spLocks noGrp="1"/>
          </p:cNvSpPr>
          <p:nvPr>
            <p:ph type="body" sz="quarter" idx="11" hasCustomPrompt="1"/>
          </p:nvPr>
        </p:nvSpPr>
        <p:spPr>
          <a:xfrm>
            <a:off x="2146291" y="3655002"/>
            <a:ext cx="7897284" cy="606692"/>
          </a:xfrm>
          <a:prstGeom prst="rect">
            <a:avLst/>
          </a:prstGeom>
          <a:effectLst/>
        </p:spPr>
        <p:txBody>
          <a:bodyPr/>
          <a:lstStyle>
            <a:lvl1pPr marL="0" indent="0">
              <a:buNone/>
              <a:defRPr b="1" baseline="0">
                <a:solidFill>
                  <a:srgbClr val="0077D4"/>
                </a:solidFill>
              </a:defRPr>
            </a:lvl1pPr>
          </a:lstStyle>
          <a:p>
            <a:pPr lvl="0"/>
            <a:r>
              <a:rPr lang="en-US" dirty="0"/>
              <a:t>Transition Slide Headline</a:t>
            </a:r>
            <a:endParaRPr lang="fr-FR" dirty="0"/>
          </a:p>
        </p:txBody>
      </p:sp>
      <p:sp>
        <p:nvSpPr>
          <p:cNvPr id="9" name="Text Placeholder 24"/>
          <p:cNvSpPr>
            <a:spLocks noGrp="1"/>
          </p:cNvSpPr>
          <p:nvPr>
            <p:ph type="body" sz="quarter" idx="12" hasCustomPrompt="1"/>
          </p:nvPr>
        </p:nvSpPr>
        <p:spPr>
          <a:xfrm>
            <a:off x="2146291" y="4444580"/>
            <a:ext cx="7897284" cy="606692"/>
          </a:xfrm>
          <a:prstGeom prst="rect">
            <a:avLst/>
          </a:prstGeom>
        </p:spPr>
        <p:txBody>
          <a:bodyPr/>
          <a:lstStyle>
            <a:lvl1pPr marL="0" indent="0">
              <a:buNone/>
              <a:defRPr sz="1500" b="1" baseline="0">
                <a:solidFill>
                  <a:srgbClr val="363636"/>
                </a:solidFill>
              </a:defRPr>
            </a:lvl1pPr>
          </a:lstStyle>
          <a:p>
            <a:pPr lvl="0"/>
            <a:r>
              <a:rPr lang="en-US" dirty="0"/>
              <a:t>Additional details</a:t>
            </a:r>
            <a:endParaRPr lang="fr-FR" dirty="0"/>
          </a:p>
        </p:txBody>
      </p:sp>
      <p:sp>
        <p:nvSpPr>
          <p:cNvPr id="12" name="Text Placeholder 24"/>
          <p:cNvSpPr>
            <a:spLocks noGrp="1"/>
          </p:cNvSpPr>
          <p:nvPr>
            <p:ph type="body" sz="quarter" idx="13" hasCustomPrompt="1"/>
          </p:nvPr>
        </p:nvSpPr>
        <p:spPr>
          <a:xfrm>
            <a:off x="2146291" y="1845102"/>
            <a:ext cx="1499196" cy="1155593"/>
          </a:xfrm>
          <a:prstGeom prst="rect">
            <a:avLst/>
          </a:prstGeom>
          <a:effectLst/>
        </p:spPr>
        <p:txBody>
          <a:bodyPr/>
          <a:lstStyle>
            <a:lvl1pPr marL="0" indent="0" algn="l">
              <a:buNone/>
              <a:defRPr sz="6000" b="1" baseline="0">
                <a:solidFill>
                  <a:schemeClr val="bg1"/>
                </a:solidFill>
              </a:defRPr>
            </a:lvl1pPr>
          </a:lstStyle>
          <a:p>
            <a:pPr lvl="0"/>
            <a:r>
              <a:rPr lang="en-US" dirty="0"/>
              <a:t>X.</a:t>
            </a:r>
            <a:endParaRPr lang="fr-FR" dirty="0"/>
          </a:p>
        </p:txBody>
      </p:sp>
      <p:sp>
        <p:nvSpPr>
          <p:cNvPr id="18" name="TextBox 24">
            <a:extLst>
              <a:ext uri="{FF2B5EF4-FFF2-40B4-BE49-F238E27FC236}">
                <a16:creationId xmlns:a16="http://schemas.microsoft.com/office/drawing/2014/main" id="{32CB077F-C1D5-4E1E-BAAD-0EEA4B0940FC}"/>
              </a:ext>
            </a:extLst>
          </p:cNvPr>
          <p:cNvSpPr txBox="1"/>
          <p:nvPr userDrawn="1"/>
        </p:nvSpPr>
        <p:spPr>
          <a:xfrm>
            <a:off x="11602576" y="6552000"/>
            <a:ext cx="287024" cy="300724"/>
          </a:xfrm>
          <a:prstGeom prst="rect">
            <a:avLst/>
          </a:prstGeom>
          <a:noFill/>
        </p:spPr>
        <p:txBody>
          <a:bodyPr wrap="square" lIns="0" tIns="0" rIns="0" bIns="0" rtlCol="0" anchor="ctr" anchorCtr="0">
            <a:noAutofit/>
          </a:bodyPr>
          <a:lstStyle/>
          <a:p>
            <a:pPr algn="r"/>
            <a:endParaRPr lang="en-US" sz="675" dirty="0">
              <a:solidFill>
                <a:srgbClr val="C5192D"/>
              </a:solidFill>
            </a:endParaRPr>
          </a:p>
        </p:txBody>
      </p:sp>
      <p:sp>
        <p:nvSpPr>
          <p:cNvPr id="20" name="TextBox 24">
            <a:extLst>
              <a:ext uri="{FF2B5EF4-FFF2-40B4-BE49-F238E27FC236}">
                <a16:creationId xmlns:a16="http://schemas.microsoft.com/office/drawing/2014/main" id="{08F0A3B2-AC19-4C50-99B8-8ED9D3AC1147}"/>
              </a:ext>
            </a:extLst>
          </p:cNvPr>
          <p:cNvSpPr txBox="1"/>
          <p:nvPr userDrawn="1"/>
        </p:nvSpPr>
        <p:spPr>
          <a:xfrm>
            <a:off x="11602576" y="6552000"/>
            <a:ext cx="287024" cy="300724"/>
          </a:xfrm>
          <a:prstGeom prst="rect">
            <a:avLst/>
          </a:prstGeom>
          <a:noFill/>
        </p:spPr>
        <p:txBody>
          <a:bodyPr wrap="square" lIns="0" tIns="0" rIns="0" bIns="0" rtlCol="0" anchor="ctr" anchorCtr="0">
            <a:noAutofit/>
          </a:bodyPr>
          <a:lstStyle/>
          <a:p>
            <a:pPr algn="r"/>
            <a:endParaRPr lang="en-US" sz="675" dirty="0">
              <a:solidFill>
                <a:srgbClr val="C5192D"/>
              </a:solidFill>
            </a:endParaRPr>
          </a:p>
        </p:txBody>
      </p:sp>
      <p:cxnSp>
        <p:nvCxnSpPr>
          <p:cNvPr id="31" name="Straight Connector 14">
            <a:extLst>
              <a:ext uri="{FF2B5EF4-FFF2-40B4-BE49-F238E27FC236}">
                <a16:creationId xmlns:a16="http://schemas.microsoft.com/office/drawing/2014/main" id="{EB745C22-0374-44D0-9FFA-C71B9E5A5145}"/>
              </a:ext>
            </a:extLst>
          </p:cNvPr>
          <p:cNvCxnSpPr/>
          <p:nvPr userDrawn="1"/>
        </p:nvCxnSpPr>
        <p:spPr>
          <a:xfrm>
            <a:off x="3061471" y="6324869"/>
            <a:ext cx="0" cy="538185"/>
          </a:xfrm>
          <a:prstGeom prst="line">
            <a:avLst/>
          </a:prstGeom>
          <a:ln>
            <a:solidFill>
              <a:schemeClr val="bg1"/>
            </a:solidFill>
          </a:ln>
        </p:spPr>
        <p:style>
          <a:lnRef idx="1">
            <a:schemeClr val="dk1"/>
          </a:lnRef>
          <a:fillRef idx="0">
            <a:schemeClr val="dk1"/>
          </a:fillRef>
          <a:effectRef idx="0">
            <a:schemeClr val="dk1"/>
          </a:effectRef>
          <a:fontRef idx="minor">
            <a:schemeClr val="tx1"/>
          </a:fontRef>
        </p:style>
      </p:cxnSp>
      <p:sp>
        <p:nvSpPr>
          <p:cNvPr id="14" name="Espace réservé du texte 4">
            <a:extLst>
              <a:ext uri="{FF2B5EF4-FFF2-40B4-BE49-F238E27FC236}">
                <a16:creationId xmlns:a16="http://schemas.microsoft.com/office/drawing/2014/main" id="{095B87B6-6F0C-4D5E-90BD-8E421833DB88}"/>
              </a:ext>
            </a:extLst>
          </p:cNvPr>
          <p:cNvSpPr>
            <a:spLocks noGrp="1"/>
          </p:cNvSpPr>
          <p:nvPr>
            <p:ph type="body" sz="quarter" idx="17" hasCustomPrompt="1"/>
          </p:nvPr>
        </p:nvSpPr>
        <p:spPr>
          <a:xfrm>
            <a:off x="4467278" y="6488755"/>
            <a:ext cx="3255313" cy="223515"/>
          </a:xfrm>
          <a:prstGeom prst="rect">
            <a:avLst/>
          </a:prstGeom>
        </p:spPr>
        <p:txBody>
          <a:bodyPr/>
          <a:lstStyle>
            <a:lvl1pPr marL="0" indent="0" algn="ctr">
              <a:buNone/>
              <a:defRPr sz="900">
                <a:solidFill>
                  <a:schemeClr val="accent5">
                    <a:lumMod val="75000"/>
                  </a:schemeClr>
                </a:solidFill>
              </a:defRPr>
            </a:lvl1pPr>
          </a:lstStyle>
          <a:p>
            <a:pPr lvl="0"/>
            <a:r>
              <a:rPr lang="fr-FR" dirty="0"/>
              <a:t>Insert the </a:t>
            </a:r>
            <a:r>
              <a:rPr lang="fr-FR" dirty="0" err="1"/>
              <a:t>title</a:t>
            </a:r>
            <a:r>
              <a:rPr lang="fr-FR" dirty="0"/>
              <a:t> of the </a:t>
            </a:r>
            <a:r>
              <a:rPr lang="fr-FR" dirty="0" err="1"/>
              <a:t>presentation</a:t>
            </a:r>
            <a:endParaRPr lang="fr-FR" dirty="0"/>
          </a:p>
        </p:txBody>
      </p:sp>
      <p:pic>
        <p:nvPicPr>
          <p:cNvPr id="13" name="Picture 12" descr="Logo&#10;&#10;Description automatically generated">
            <a:extLst>
              <a:ext uri="{FF2B5EF4-FFF2-40B4-BE49-F238E27FC236}">
                <a16:creationId xmlns:a16="http://schemas.microsoft.com/office/drawing/2014/main" id="{BFFB9F57-DD7D-3946-93EF-EDEABC55FFF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867164" y="6323958"/>
            <a:ext cx="1030284" cy="567077"/>
          </a:xfrm>
          <a:prstGeom prst="rect">
            <a:avLst/>
          </a:prstGeom>
        </p:spPr>
      </p:pic>
      <p:pic>
        <p:nvPicPr>
          <p:cNvPr id="15" name="Picture 14" descr="A blue and white logo&#10;&#10;Description automatically generated with low confidence">
            <a:extLst>
              <a:ext uri="{FF2B5EF4-FFF2-40B4-BE49-F238E27FC236}">
                <a16:creationId xmlns:a16="http://schemas.microsoft.com/office/drawing/2014/main" id="{E385DDE0-7F1E-234D-8524-7F1468F8006D}"/>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31177" y="6387406"/>
            <a:ext cx="2008823" cy="423264"/>
          </a:xfrm>
          <a:prstGeom prst="rect">
            <a:avLst/>
          </a:prstGeom>
        </p:spPr>
      </p:pic>
    </p:spTree>
    <p:extLst>
      <p:ext uri="{BB962C8B-B14F-4D97-AF65-F5344CB8AC3E}">
        <p14:creationId xmlns:p14="http://schemas.microsoft.com/office/powerpoint/2010/main" val="22153021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able of Content">
    <p:spTree>
      <p:nvGrpSpPr>
        <p:cNvPr id="1" name=""/>
        <p:cNvGrpSpPr/>
        <p:nvPr/>
      </p:nvGrpSpPr>
      <p:grpSpPr>
        <a:xfrm>
          <a:off x="0" y="0"/>
          <a:ext cx="0" cy="0"/>
          <a:chOff x="0" y="0"/>
          <a:chExt cx="0" cy="0"/>
        </a:xfrm>
      </p:grpSpPr>
      <p:sp>
        <p:nvSpPr>
          <p:cNvPr id="36" name="Rectangle 35"/>
          <p:cNvSpPr/>
          <p:nvPr userDrawn="1"/>
        </p:nvSpPr>
        <p:spPr>
          <a:xfrm>
            <a:off x="-18483" y="0"/>
            <a:ext cx="4112576" cy="6858000"/>
          </a:xfrm>
          <a:prstGeom prst="rect">
            <a:avLst/>
          </a:prstGeom>
          <a:gradFill>
            <a:gsLst>
              <a:gs pos="0">
                <a:srgbClr val="004983"/>
              </a:gs>
              <a:gs pos="100000">
                <a:srgbClr val="0077D4"/>
              </a:gs>
            </a:gsLst>
            <a:lin ang="162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baseline="-25000" dirty="0">
              <a:ln>
                <a:solidFill>
                  <a:srgbClr val="363636"/>
                </a:solidFill>
              </a:ln>
              <a:solidFill>
                <a:schemeClr val="tx1"/>
              </a:solidFill>
            </a:endParaRPr>
          </a:p>
        </p:txBody>
      </p:sp>
      <p:sp>
        <p:nvSpPr>
          <p:cNvPr id="342" name="Text Placeholder 13"/>
          <p:cNvSpPr>
            <a:spLocks noGrp="1"/>
          </p:cNvSpPr>
          <p:nvPr>
            <p:ph type="body" sz="quarter" idx="29" hasCustomPrompt="1"/>
          </p:nvPr>
        </p:nvSpPr>
        <p:spPr>
          <a:xfrm>
            <a:off x="3296193" y="1904387"/>
            <a:ext cx="785224" cy="312738"/>
          </a:xfrm>
          <a:prstGeom prst="rect">
            <a:avLst/>
          </a:prstGeom>
          <a:effectLst/>
        </p:spPr>
        <p:txBody>
          <a:bodyPr/>
          <a:lstStyle>
            <a:lvl1pPr marL="0" indent="0">
              <a:buNone/>
              <a:defRPr sz="1500" b="1" baseline="0">
                <a:solidFill>
                  <a:srgbClr val="EEF3FA"/>
                </a:solidFill>
              </a:defRPr>
            </a:lvl1pPr>
          </a:lstStyle>
          <a:p>
            <a:pPr lvl="0"/>
            <a:r>
              <a:rPr lang="fr-FR" dirty="0"/>
              <a:t>2</a:t>
            </a:r>
          </a:p>
        </p:txBody>
      </p:sp>
      <p:sp>
        <p:nvSpPr>
          <p:cNvPr id="343" name="Text Placeholder 13"/>
          <p:cNvSpPr>
            <a:spLocks noGrp="1"/>
          </p:cNvSpPr>
          <p:nvPr>
            <p:ph type="body" sz="quarter" idx="30" hasCustomPrompt="1"/>
          </p:nvPr>
        </p:nvSpPr>
        <p:spPr>
          <a:xfrm>
            <a:off x="4278813" y="1904387"/>
            <a:ext cx="5061995" cy="312738"/>
          </a:xfrm>
          <a:prstGeom prst="rect">
            <a:avLst/>
          </a:prstGeom>
          <a:effectLst/>
        </p:spPr>
        <p:txBody>
          <a:bodyPr/>
          <a:lstStyle>
            <a:lvl1pPr marL="0" indent="0">
              <a:buNone/>
              <a:defRPr sz="1500" b="0" baseline="0">
                <a:solidFill>
                  <a:srgbClr val="363636"/>
                </a:solidFill>
              </a:defRPr>
            </a:lvl1pPr>
          </a:lstStyle>
          <a:p>
            <a:pPr lvl="0"/>
            <a:r>
              <a:rPr lang="fr-FR" dirty="0" err="1"/>
              <a:t>Chapter</a:t>
            </a:r>
            <a:r>
              <a:rPr lang="fr-FR" dirty="0"/>
              <a:t> 2</a:t>
            </a:r>
          </a:p>
        </p:txBody>
      </p:sp>
      <p:sp>
        <p:nvSpPr>
          <p:cNvPr id="344" name="Text Placeholder 13"/>
          <p:cNvSpPr>
            <a:spLocks noGrp="1"/>
          </p:cNvSpPr>
          <p:nvPr>
            <p:ph type="body" sz="quarter" idx="31" hasCustomPrompt="1"/>
          </p:nvPr>
        </p:nvSpPr>
        <p:spPr>
          <a:xfrm>
            <a:off x="9340809" y="1901409"/>
            <a:ext cx="674048" cy="312738"/>
          </a:xfrm>
          <a:prstGeom prst="rect">
            <a:avLst/>
          </a:prstGeom>
          <a:effectLst/>
        </p:spPr>
        <p:txBody>
          <a:bodyPr/>
          <a:lstStyle>
            <a:lvl1pPr marL="0" indent="0">
              <a:buNone/>
              <a:defRPr sz="1350" b="0" baseline="0">
                <a:solidFill>
                  <a:srgbClr val="024A84"/>
                </a:solidFill>
              </a:defRPr>
            </a:lvl1pPr>
          </a:lstStyle>
          <a:p>
            <a:pPr lvl="0"/>
            <a:r>
              <a:rPr lang="fr-FR" dirty="0" err="1"/>
              <a:t>p.X</a:t>
            </a:r>
            <a:endParaRPr lang="fr-FR" dirty="0"/>
          </a:p>
        </p:txBody>
      </p:sp>
      <p:sp>
        <p:nvSpPr>
          <p:cNvPr id="347" name="Text Placeholder 13"/>
          <p:cNvSpPr>
            <a:spLocks noGrp="1"/>
          </p:cNvSpPr>
          <p:nvPr>
            <p:ph type="body" sz="quarter" idx="32" hasCustomPrompt="1"/>
          </p:nvPr>
        </p:nvSpPr>
        <p:spPr>
          <a:xfrm>
            <a:off x="3290389" y="2479562"/>
            <a:ext cx="785224" cy="312738"/>
          </a:xfrm>
          <a:prstGeom prst="rect">
            <a:avLst/>
          </a:prstGeom>
          <a:effectLst/>
        </p:spPr>
        <p:txBody>
          <a:bodyPr/>
          <a:lstStyle>
            <a:lvl1pPr marL="0" indent="0">
              <a:buNone/>
              <a:defRPr sz="1500" b="1" baseline="0">
                <a:solidFill>
                  <a:srgbClr val="EEF3FA"/>
                </a:solidFill>
              </a:defRPr>
            </a:lvl1pPr>
          </a:lstStyle>
          <a:p>
            <a:pPr lvl="0"/>
            <a:r>
              <a:rPr lang="fr-FR" dirty="0"/>
              <a:t>3</a:t>
            </a:r>
          </a:p>
        </p:txBody>
      </p:sp>
      <p:sp>
        <p:nvSpPr>
          <p:cNvPr id="348" name="Text Placeholder 13"/>
          <p:cNvSpPr>
            <a:spLocks noGrp="1"/>
          </p:cNvSpPr>
          <p:nvPr>
            <p:ph type="body" sz="quarter" idx="33" hasCustomPrompt="1"/>
          </p:nvPr>
        </p:nvSpPr>
        <p:spPr>
          <a:xfrm>
            <a:off x="4273009" y="2479562"/>
            <a:ext cx="5061995" cy="312738"/>
          </a:xfrm>
          <a:prstGeom prst="rect">
            <a:avLst/>
          </a:prstGeom>
          <a:effectLst/>
        </p:spPr>
        <p:txBody>
          <a:bodyPr/>
          <a:lstStyle>
            <a:lvl1pPr marL="0" indent="0">
              <a:buNone/>
              <a:defRPr sz="1500" b="0" baseline="0">
                <a:solidFill>
                  <a:srgbClr val="363636"/>
                </a:solidFill>
              </a:defRPr>
            </a:lvl1pPr>
          </a:lstStyle>
          <a:p>
            <a:pPr lvl="0"/>
            <a:r>
              <a:rPr lang="fr-FR" dirty="0" err="1"/>
              <a:t>Chapter</a:t>
            </a:r>
            <a:r>
              <a:rPr lang="fr-FR" dirty="0"/>
              <a:t> 3</a:t>
            </a:r>
          </a:p>
        </p:txBody>
      </p:sp>
      <p:sp>
        <p:nvSpPr>
          <p:cNvPr id="349" name="Text Placeholder 13"/>
          <p:cNvSpPr>
            <a:spLocks noGrp="1"/>
          </p:cNvSpPr>
          <p:nvPr>
            <p:ph type="body" sz="quarter" idx="34" hasCustomPrompt="1"/>
          </p:nvPr>
        </p:nvSpPr>
        <p:spPr>
          <a:xfrm>
            <a:off x="9335005" y="2476584"/>
            <a:ext cx="674048" cy="312738"/>
          </a:xfrm>
          <a:prstGeom prst="rect">
            <a:avLst/>
          </a:prstGeom>
          <a:effectLst/>
        </p:spPr>
        <p:txBody>
          <a:bodyPr/>
          <a:lstStyle>
            <a:lvl1pPr marL="0" indent="0">
              <a:buNone/>
              <a:defRPr sz="1350" b="0" baseline="0">
                <a:solidFill>
                  <a:srgbClr val="024A84"/>
                </a:solidFill>
              </a:defRPr>
            </a:lvl1pPr>
          </a:lstStyle>
          <a:p>
            <a:pPr lvl="0"/>
            <a:r>
              <a:rPr lang="fr-FR" dirty="0" err="1"/>
              <a:t>p.X</a:t>
            </a:r>
            <a:endParaRPr lang="fr-FR" dirty="0"/>
          </a:p>
        </p:txBody>
      </p:sp>
      <p:sp>
        <p:nvSpPr>
          <p:cNvPr id="357" name="Text Placeholder 13"/>
          <p:cNvSpPr>
            <a:spLocks noGrp="1"/>
          </p:cNvSpPr>
          <p:nvPr>
            <p:ph type="body" sz="quarter" idx="35" hasCustomPrompt="1"/>
          </p:nvPr>
        </p:nvSpPr>
        <p:spPr>
          <a:xfrm>
            <a:off x="3296195" y="3051759"/>
            <a:ext cx="785224" cy="312738"/>
          </a:xfrm>
          <a:prstGeom prst="rect">
            <a:avLst/>
          </a:prstGeom>
          <a:effectLst/>
        </p:spPr>
        <p:txBody>
          <a:bodyPr/>
          <a:lstStyle>
            <a:lvl1pPr marL="0" indent="0">
              <a:buNone/>
              <a:defRPr sz="1500" b="1" baseline="0">
                <a:solidFill>
                  <a:srgbClr val="EEF3FA"/>
                </a:solidFill>
              </a:defRPr>
            </a:lvl1pPr>
          </a:lstStyle>
          <a:p>
            <a:pPr lvl="0"/>
            <a:r>
              <a:rPr lang="fr-FR" dirty="0"/>
              <a:t>4</a:t>
            </a:r>
          </a:p>
        </p:txBody>
      </p:sp>
      <p:sp>
        <p:nvSpPr>
          <p:cNvPr id="358" name="Text Placeholder 13"/>
          <p:cNvSpPr>
            <a:spLocks noGrp="1"/>
          </p:cNvSpPr>
          <p:nvPr>
            <p:ph type="body" sz="quarter" idx="36" hasCustomPrompt="1"/>
          </p:nvPr>
        </p:nvSpPr>
        <p:spPr>
          <a:xfrm>
            <a:off x="4278817" y="3051759"/>
            <a:ext cx="5061995" cy="312738"/>
          </a:xfrm>
          <a:prstGeom prst="rect">
            <a:avLst/>
          </a:prstGeom>
          <a:effectLst/>
        </p:spPr>
        <p:txBody>
          <a:bodyPr/>
          <a:lstStyle>
            <a:lvl1pPr marL="0" indent="0">
              <a:buNone/>
              <a:defRPr sz="1500" b="0" baseline="0">
                <a:solidFill>
                  <a:srgbClr val="363636"/>
                </a:solidFill>
              </a:defRPr>
            </a:lvl1pPr>
          </a:lstStyle>
          <a:p>
            <a:pPr lvl="0"/>
            <a:r>
              <a:rPr lang="fr-FR" dirty="0" err="1"/>
              <a:t>Chapter</a:t>
            </a:r>
            <a:r>
              <a:rPr lang="fr-FR" dirty="0"/>
              <a:t> 4</a:t>
            </a:r>
          </a:p>
        </p:txBody>
      </p:sp>
      <p:sp>
        <p:nvSpPr>
          <p:cNvPr id="359" name="Text Placeholder 13"/>
          <p:cNvSpPr>
            <a:spLocks noGrp="1"/>
          </p:cNvSpPr>
          <p:nvPr>
            <p:ph type="body" sz="quarter" idx="37" hasCustomPrompt="1"/>
          </p:nvPr>
        </p:nvSpPr>
        <p:spPr>
          <a:xfrm>
            <a:off x="9340811" y="3048781"/>
            <a:ext cx="674048" cy="312738"/>
          </a:xfrm>
          <a:prstGeom prst="rect">
            <a:avLst/>
          </a:prstGeom>
          <a:effectLst/>
        </p:spPr>
        <p:txBody>
          <a:bodyPr/>
          <a:lstStyle>
            <a:lvl1pPr marL="0" indent="0">
              <a:buNone/>
              <a:defRPr sz="1350" b="0" baseline="0">
                <a:solidFill>
                  <a:srgbClr val="024A84"/>
                </a:solidFill>
              </a:defRPr>
            </a:lvl1pPr>
          </a:lstStyle>
          <a:p>
            <a:pPr lvl="0"/>
            <a:r>
              <a:rPr lang="fr-FR" dirty="0" err="1"/>
              <a:t>p.X</a:t>
            </a:r>
            <a:endParaRPr lang="fr-FR" dirty="0"/>
          </a:p>
        </p:txBody>
      </p:sp>
      <p:sp>
        <p:nvSpPr>
          <p:cNvPr id="367" name="Text Placeholder 13"/>
          <p:cNvSpPr>
            <a:spLocks noGrp="1"/>
          </p:cNvSpPr>
          <p:nvPr>
            <p:ph type="body" sz="quarter" idx="38" hasCustomPrompt="1"/>
          </p:nvPr>
        </p:nvSpPr>
        <p:spPr>
          <a:xfrm>
            <a:off x="3290388" y="3627901"/>
            <a:ext cx="785224" cy="312738"/>
          </a:xfrm>
          <a:prstGeom prst="rect">
            <a:avLst/>
          </a:prstGeom>
          <a:effectLst/>
        </p:spPr>
        <p:txBody>
          <a:bodyPr/>
          <a:lstStyle>
            <a:lvl1pPr marL="0" indent="0">
              <a:buNone/>
              <a:defRPr sz="1500" b="1" baseline="0">
                <a:solidFill>
                  <a:srgbClr val="EEF3FA"/>
                </a:solidFill>
              </a:defRPr>
            </a:lvl1pPr>
          </a:lstStyle>
          <a:p>
            <a:pPr lvl="0"/>
            <a:r>
              <a:rPr lang="fr-FR" dirty="0"/>
              <a:t>5</a:t>
            </a:r>
          </a:p>
        </p:txBody>
      </p:sp>
      <p:sp>
        <p:nvSpPr>
          <p:cNvPr id="368" name="Text Placeholder 13"/>
          <p:cNvSpPr>
            <a:spLocks noGrp="1"/>
          </p:cNvSpPr>
          <p:nvPr>
            <p:ph type="body" sz="quarter" idx="39" hasCustomPrompt="1"/>
          </p:nvPr>
        </p:nvSpPr>
        <p:spPr>
          <a:xfrm>
            <a:off x="4273009" y="3627901"/>
            <a:ext cx="5061995" cy="312738"/>
          </a:xfrm>
          <a:prstGeom prst="rect">
            <a:avLst/>
          </a:prstGeom>
          <a:effectLst/>
        </p:spPr>
        <p:txBody>
          <a:bodyPr/>
          <a:lstStyle>
            <a:lvl1pPr marL="0" indent="0">
              <a:buNone/>
              <a:defRPr sz="1500" b="0" baseline="0">
                <a:solidFill>
                  <a:srgbClr val="363636"/>
                </a:solidFill>
              </a:defRPr>
            </a:lvl1pPr>
          </a:lstStyle>
          <a:p>
            <a:pPr lvl="0"/>
            <a:r>
              <a:rPr lang="fr-FR" dirty="0" err="1"/>
              <a:t>Chapter</a:t>
            </a:r>
            <a:r>
              <a:rPr lang="fr-FR" dirty="0"/>
              <a:t> 5</a:t>
            </a:r>
          </a:p>
        </p:txBody>
      </p:sp>
      <p:sp>
        <p:nvSpPr>
          <p:cNvPr id="369" name="Text Placeholder 13"/>
          <p:cNvSpPr>
            <a:spLocks noGrp="1"/>
          </p:cNvSpPr>
          <p:nvPr>
            <p:ph type="body" sz="quarter" idx="40" hasCustomPrompt="1"/>
          </p:nvPr>
        </p:nvSpPr>
        <p:spPr>
          <a:xfrm>
            <a:off x="9335004" y="3624923"/>
            <a:ext cx="674048" cy="312738"/>
          </a:xfrm>
          <a:prstGeom prst="rect">
            <a:avLst/>
          </a:prstGeom>
          <a:effectLst/>
        </p:spPr>
        <p:txBody>
          <a:bodyPr/>
          <a:lstStyle>
            <a:lvl1pPr marL="0" indent="0">
              <a:buNone/>
              <a:defRPr sz="1350" b="0" baseline="0">
                <a:solidFill>
                  <a:srgbClr val="024A84"/>
                </a:solidFill>
              </a:defRPr>
            </a:lvl1pPr>
          </a:lstStyle>
          <a:p>
            <a:pPr lvl="0"/>
            <a:r>
              <a:rPr lang="fr-FR" dirty="0" err="1"/>
              <a:t>p.X</a:t>
            </a:r>
            <a:endParaRPr lang="fr-FR" dirty="0"/>
          </a:p>
        </p:txBody>
      </p:sp>
      <p:sp>
        <p:nvSpPr>
          <p:cNvPr id="372" name="Text Placeholder 13"/>
          <p:cNvSpPr>
            <a:spLocks noGrp="1"/>
          </p:cNvSpPr>
          <p:nvPr>
            <p:ph type="body" sz="quarter" idx="41" hasCustomPrompt="1"/>
          </p:nvPr>
        </p:nvSpPr>
        <p:spPr>
          <a:xfrm>
            <a:off x="3296196" y="4193212"/>
            <a:ext cx="785224" cy="312738"/>
          </a:xfrm>
          <a:prstGeom prst="rect">
            <a:avLst/>
          </a:prstGeom>
          <a:effectLst/>
        </p:spPr>
        <p:txBody>
          <a:bodyPr/>
          <a:lstStyle>
            <a:lvl1pPr marL="0" indent="0">
              <a:buNone/>
              <a:defRPr sz="1500" b="1" baseline="0">
                <a:solidFill>
                  <a:srgbClr val="EEF3FA"/>
                </a:solidFill>
              </a:defRPr>
            </a:lvl1pPr>
          </a:lstStyle>
          <a:p>
            <a:pPr lvl="0"/>
            <a:r>
              <a:rPr lang="fr-FR" dirty="0"/>
              <a:t>6</a:t>
            </a:r>
          </a:p>
        </p:txBody>
      </p:sp>
      <p:sp>
        <p:nvSpPr>
          <p:cNvPr id="373" name="Text Placeholder 13"/>
          <p:cNvSpPr>
            <a:spLocks noGrp="1"/>
          </p:cNvSpPr>
          <p:nvPr>
            <p:ph type="body" sz="quarter" idx="42" hasCustomPrompt="1"/>
          </p:nvPr>
        </p:nvSpPr>
        <p:spPr>
          <a:xfrm>
            <a:off x="4278817" y="4193212"/>
            <a:ext cx="5061995" cy="312738"/>
          </a:xfrm>
          <a:prstGeom prst="rect">
            <a:avLst/>
          </a:prstGeom>
          <a:effectLst/>
        </p:spPr>
        <p:txBody>
          <a:bodyPr/>
          <a:lstStyle>
            <a:lvl1pPr marL="0" indent="0">
              <a:buNone/>
              <a:defRPr sz="1500" b="0" baseline="0">
                <a:solidFill>
                  <a:srgbClr val="363636"/>
                </a:solidFill>
              </a:defRPr>
            </a:lvl1pPr>
          </a:lstStyle>
          <a:p>
            <a:pPr lvl="0"/>
            <a:r>
              <a:rPr lang="fr-FR" dirty="0" err="1"/>
              <a:t>Chapter</a:t>
            </a:r>
            <a:r>
              <a:rPr lang="fr-FR" dirty="0"/>
              <a:t> 6</a:t>
            </a:r>
          </a:p>
        </p:txBody>
      </p:sp>
      <p:sp>
        <p:nvSpPr>
          <p:cNvPr id="374" name="Text Placeholder 13"/>
          <p:cNvSpPr>
            <a:spLocks noGrp="1"/>
          </p:cNvSpPr>
          <p:nvPr>
            <p:ph type="body" sz="quarter" idx="43" hasCustomPrompt="1"/>
          </p:nvPr>
        </p:nvSpPr>
        <p:spPr>
          <a:xfrm>
            <a:off x="9340812" y="4190234"/>
            <a:ext cx="674048" cy="312738"/>
          </a:xfrm>
          <a:prstGeom prst="rect">
            <a:avLst/>
          </a:prstGeom>
          <a:effectLst/>
        </p:spPr>
        <p:txBody>
          <a:bodyPr/>
          <a:lstStyle>
            <a:lvl1pPr marL="0" indent="0">
              <a:buNone/>
              <a:defRPr sz="1350" b="0" baseline="0">
                <a:solidFill>
                  <a:srgbClr val="024A84"/>
                </a:solidFill>
              </a:defRPr>
            </a:lvl1pPr>
          </a:lstStyle>
          <a:p>
            <a:pPr lvl="0"/>
            <a:r>
              <a:rPr lang="fr-FR" dirty="0" err="1"/>
              <a:t>p.X</a:t>
            </a:r>
            <a:endParaRPr lang="fr-FR" dirty="0"/>
          </a:p>
        </p:txBody>
      </p:sp>
      <p:sp>
        <p:nvSpPr>
          <p:cNvPr id="377" name="Text Placeholder 13"/>
          <p:cNvSpPr>
            <a:spLocks noGrp="1"/>
          </p:cNvSpPr>
          <p:nvPr>
            <p:ph type="body" sz="quarter" idx="44" hasCustomPrompt="1"/>
          </p:nvPr>
        </p:nvSpPr>
        <p:spPr>
          <a:xfrm>
            <a:off x="3301997" y="1363921"/>
            <a:ext cx="785224" cy="312738"/>
          </a:xfrm>
          <a:prstGeom prst="rect">
            <a:avLst/>
          </a:prstGeom>
          <a:effectLst/>
        </p:spPr>
        <p:txBody>
          <a:bodyPr/>
          <a:lstStyle>
            <a:lvl1pPr marL="0" indent="0">
              <a:buNone/>
              <a:defRPr sz="1500" b="1" baseline="0">
                <a:solidFill>
                  <a:srgbClr val="EEF3FA"/>
                </a:solidFill>
              </a:defRPr>
            </a:lvl1pPr>
          </a:lstStyle>
          <a:p>
            <a:pPr lvl="0"/>
            <a:r>
              <a:rPr lang="fr-FR" dirty="0"/>
              <a:t>1</a:t>
            </a:r>
          </a:p>
        </p:txBody>
      </p:sp>
      <p:sp>
        <p:nvSpPr>
          <p:cNvPr id="378" name="Text Placeholder 13"/>
          <p:cNvSpPr>
            <a:spLocks noGrp="1"/>
          </p:cNvSpPr>
          <p:nvPr>
            <p:ph type="body" sz="quarter" idx="45" hasCustomPrompt="1"/>
          </p:nvPr>
        </p:nvSpPr>
        <p:spPr>
          <a:xfrm>
            <a:off x="4284617" y="1363921"/>
            <a:ext cx="5061995" cy="312738"/>
          </a:xfrm>
          <a:prstGeom prst="rect">
            <a:avLst/>
          </a:prstGeom>
          <a:effectLst/>
        </p:spPr>
        <p:txBody>
          <a:bodyPr/>
          <a:lstStyle>
            <a:lvl1pPr marL="0" indent="0">
              <a:buNone/>
              <a:defRPr sz="1500" b="0" baseline="0">
                <a:solidFill>
                  <a:srgbClr val="363636"/>
                </a:solidFill>
              </a:defRPr>
            </a:lvl1pPr>
          </a:lstStyle>
          <a:p>
            <a:pPr lvl="0"/>
            <a:r>
              <a:rPr lang="fr-FR" dirty="0" err="1"/>
              <a:t>Chapter</a:t>
            </a:r>
            <a:r>
              <a:rPr lang="fr-FR" dirty="0"/>
              <a:t> 1</a:t>
            </a:r>
          </a:p>
        </p:txBody>
      </p:sp>
      <p:sp>
        <p:nvSpPr>
          <p:cNvPr id="379" name="Text Placeholder 13"/>
          <p:cNvSpPr>
            <a:spLocks noGrp="1"/>
          </p:cNvSpPr>
          <p:nvPr>
            <p:ph type="body" sz="quarter" idx="46" hasCustomPrompt="1"/>
          </p:nvPr>
        </p:nvSpPr>
        <p:spPr>
          <a:xfrm>
            <a:off x="9346613" y="1360943"/>
            <a:ext cx="674048" cy="312738"/>
          </a:xfrm>
          <a:prstGeom prst="rect">
            <a:avLst/>
          </a:prstGeom>
          <a:effectLst/>
        </p:spPr>
        <p:txBody>
          <a:bodyPr/>
          <a:lstStyle>
            <a:lvl1pPr marL="0" indent="0">
              <a:buNone/>
              <a:defRPr sz="1350" b="0" baseline="0">
                <a:solidFill>
                  <a:srgbClr val="024A84"/>
                </a:solidFill>
              </a:defRPr>
            </a:lvl1pPr>
          </a:lstStyle>
          <a:p>
            <a:pPr lvl="0"/>
            <a:r>
              <a:rPr lang="fr-FR" dirty="0" err="1"/>
              <a:t>p.X</a:t>
            </a:r>
            <a:endParaRPr lang="fr-FR" dirty="0"/>
          </a:p>
        </p:txBody>
      </p:sp>
      <p:pic>
        <p:nvPicPr>
          <p:cNvPr id="23" name="Picture 22" descr="Logo&#10;&#10;Description automatically generated">
            <a:extLst>
              <a:ext uri="{FF2B5EF4-FFF2-40B4-BE49-F238E27FC236}">
                <a16:creationId xmlns:a16="http://schemas.microsoft.com/office/drawing/2014/main" id="{38DC7C22-4559-8140-9F5D-5C03081CBA0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867164" y="6323958"/>
            <a:ext cx="1030284" cy="567077"/>
          </a:xfrm>
          <a:prstGeom prst="rect">
            <a:avLst/>
          </a:prstGeom>
        </p:spPr>
      </p:pic>
      <p:pic>
        <p:nvPicPr>
          <p:cNvPr id="25" name="Picture 24" descr="A black and white logo&#10;&#10;Description automatically generated with medium confidence">
            <a:extLst>
              <a:ext uri="{FF2B5EF4-FFF2-40B4-BE49-F238E27FC236}">
                <a16:creationId xmlns:a16="http://schemas.microsoft.com/office/drawing/2014/main" id="{E90CF326-D838-CC44-939B-AA86E32E75B9}"/>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31169" y="6384259"/>
            <a:ext cx="2008828" cy="423265"/>
          </a:xfrm>
          <a:prstGeom prst="rect">
            <a:avLst/>
          </a:prstGeom>
        </p:spPr>
      </p:pic>
    </p:spTree>
    <p:extLst>
      <p:ext uri="{BB962C8B-B14F-4D97-AF65-F5344CB8AC3E}">
        <p14:creationId xmlns:p14="http://schemas.microsoft.com/office/powerpoint/2010/main" val="26142300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1_Table of Content">
    <p:spTree>
      <p:nvGrpSpPr>
        <p:cNvPr id="1" name=""/>
        <p:cNvGrpSpPr/>
        <p:nvPr/>
      </p:nvGrpSpPr>
      <p:grpSpPr>
        <a:xfrm>
          <a:off x="0" y="0"/>
          <a:ext cx="0" cy="0"/>
          <a:chOff x="0" y="0"/>
          <a:chExt cx="0" cy="0"/>
        </a:xfrm>
      </p:grpSpPr>
      <p:sp>
        <p:nvSpPr>
          <p:cNvPr id="36" name="Rectangle 35"/>
          <p:cNvSpPr/>
          <p:nvPr userDrawn="1"/>
        </p:nvSpPr>
        <p:spPr>
          <a:xfrm>
            <a:off x="0" y="0"/>
            <a:ext cx="4112576" cy="6858000"/>
          </a:xfrm>
          <a:prstGeom prst="rect">
            <a:avLst/>
          </a:prstGeom>
          <a:gradFill>
            <a:gsLst>
              <a:gs pos="0">
                <a:srgbClr val="004983"/>
              </a:gs>
              <a:gs pos="100000">
                <a:srgbClr val="0077D4"/>
              </a:gs>
            </a:gsLst>
            <a:lin ang="162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baseline="-25000">
              <a:ln>
                <a:solidFill>
                  <a:srgbClr val="363636"/>
                </a:solidFill>
              </a:ln>
              <a:solidFill>
                <a:schemeClr val="tx1"/>
              </a:solidFill>
            </a:endParaRPr>
          </a:p>
        </p:txBody>
      </p:sp>
      <p:sp>
        <p:nvSpPr>
          <p:cNvPr id="23" name="Espace réservé du texte 4">
            <a:extLst>
              <a:ext uri="{FF2B5EF4-FFF2-40B4-BE49-F238E27FC236}">
                <a16:creationId xmlns:a16="http://schemas.microsoft.com/office/drawing/2014/main" id="{B2C15B89-4A37-463A-9D62-7972F7D8CE1B}"/>
              </a:ext>
            </a:extLst>
          </p:cNvPr>
          <p:cNvSpPr>
            <a:spLocks noGrp="1"/>
          </p:cNvSpPr>
          <p:nvPr>
            <p:ph type="body" sz="quarter" idx="14" hasCustomPrompt="1"/>
          </p:nvPr>
        </p:nvSpPr>
        <p:spPr>
          <a:xfrm>
            <a:off x="4467278" y="6488755"/>
            <a:ext cx="3255313" cy="223515"/>
          </a:xfrm>
          <a:prstGeom prst="rect">
            <a:avLst/>
          </a:prstGeom>
        </p:spPr>
        <p:txBody>
          <a:bodyPr/>
          <a:lstStyle>
            <a:lvl1pPr marL="0" indent="0" algn="ctr">
              <a:buNone/>
              <a:defRPr lang="fr-FR" sz="900" kern="1200" baseline="0" dirty="0">
                <a:solidFill>
                  <a:schemeClr val="accent5">
                    <a:lumMod val="75000"/>
                  </a:schemeClr>
                </a:solidFill>
                <a:latin typeface="+mn-lt"/>
                <a:ea typeface="+mn-ea"/>
                <a:cs typeface="+mn-cs"/>
              </a:defRPr>
            </a:lvl1pPr>
          </a:lstStyle>
          <a:p>
            <a:pPr lvl="0"/>
            <a:r>
              <a:rPr lang="fr-FR"/>
              <a:t>Edit </a:t>
            </a:r>
            <a:r>
              <a:rPr lang="fr-FR" err="1"/>
              <a:t>this</a:t>
            </a:r>
            <a:r>
              <a:rPr lang="fr-FR"/>
              <a:t> part </a:t>
            </a:r>
            <a:r>
              <a:rPr lang="fr-FR" err="1"/>
              <a:t>with</a:t>
            </a:r>
            <a:r>
              <a:rPr lang="fr-FR"/>
              <a:t> </a:t>
            </a:r>
            <a:r>
              <a:rPr lang="fr-FR" err="1"/>
              <a:t>name</a:t>
            </a:r>
            <a:r>
              <a:rPr lang="fr-FR"/>
              <a:t> of division/</a:t>
            </a:r>
            <a:r>
              <a:rPr lang="fr-FR" err="1"/>
              <a:t>subject</a:t>
            </a:r>
            <a:r>
              <a:rPr lang="fr-FR"/>
              <a:t>/</a:t>
            </a:r>
          </a:p>
        </p:txBody>
      </p:sp>
      <p:pic>
        <p:nvPicPr>
          <p:cNvPr id="6" name="Picture 5" descr="Logo&#10;&#10;Description automatically generated">
            <a:extLst>
              <a:ext uri="{FF2B5EF4-FFF2-40B4-BE49-F238E27FC236}">
                <a16:creationId xmlns:a16="http://schemas.microsoft.com/office/drawing/2014/main" id="{35EEB6FA-05A8-C540-9E82-17182432F85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867164" y="6323958"/>
            <a:ext cx="1030284" cy="567077"/>
          </a:xfrm>
          <a:prstGeom prst="rect">
            <a:avLst/>
          </a:prstGeom>
        </p:spPr>
      </p:pic>
      <p:pic>
        <p:nvPicPr>
          <p:cNvPr id="7" name="Picture 6" descr="A black and white logo&#10;&#10;Description automatically generated with medium confidence">
            <a:extLst>
              <a:ext uri="{FF2B5EF4-FFF2-40B4-BE49-F238E27FC236}">
                <a16:creationId xmlns:a16="http://schemas.microsoft.com/office/drawing/2014/main" id="{AC91D810-B77F-1548-A078-B3C63D8E5B30}"/>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31169" y="6384259"/>
            <a:ext cx="2008828" cy="423265"/>
          </a:xfrm>
          <a:prstGeom prst="rect">
            <a:avLst/>
          </a:prstGeom>
        </p:spPr>
      </p:pic>
    </p:spTree>
    <p:extLst>
      <p:ext uri="{BB962C8B-B14F-4D97-AF65-F5344CB8AC3E}">
        <p14:creationId xmlns:p14="http://schemas.microsoft.com/office/powerpoint/2010/main" val="17351846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Content Slide 1">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17821C45-9C17-4B09-A58B-94A9B8A2058C}"/>
              </a:ext>
            </a:extLst>
          </p:cNvPr>
          <p:cNvSpPr/>
          <p:nvPr userDrawn="1"/>
        </p:nvSpPr>
        <p:spPr>
          <a:xfrm>
            <a:off x="0" y="6336082"/>
            <a:ext cx="12192000" cy="521921"/>
          </a:xfrm>
          <a:prstGeom prst="rect">
            <a:avLst/>
          </a:prstGeom>
          <a:gradFill flip="none" rotWithShape="1">
            <a:gsLst>
              <a:gs pos="0">
                <a:srgbClr val="004983"/>
              </a:gs>
              <a:gs pos="100000">
                <a:srgbClr val="0077D4"/>
              </a:gs>
            </a:gsLst>
            <a:lin ang="135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4" name="Picture Placeholder 7">
            <a:extLst>
              <a:ext uri="{FF2B5EF4-FFF2-40B4-BE49-F238E27FC236}">
                <a16:creationId xmlns:a16="http://schemas.microsoft.com/office/drawing/2014/main" id="{C8B59B52-C699-4CE7-97BA-027ACF8FB42E}"/>
              </a:ext>
            </a:extLst>
          </p:cNvPr>
          <p:cNvSpPr>
            <a:spLocks noGrp="1" noChangeAspect="1"/>
          </p:cNvSpPr>
          <p:nvPr>
            <p:ph type="pic" sz="quarter" idx="17" hasCustomPrompt="1"/>
          </p:nvPr>
        </p:nvSpPr>
        <p:spPr>
          <a:xfrm>
            <a:off x="6890876" y="971034"/>
            <a:ext cx="4711701" cy="5129355"/>
          </a:xfrm>
          <a:prstGeom prst="rect">
            <a:avLst/>
          </a:prstGeom>
          <a:solidFill>
            <a:schemeClr val="bg1">
              <a:lumMod val="95000"/>
            </a:schemeClr>
          </a:solidFill>
        </p:spPr>
        <p:txBody>
          <a:bodyPr vert="horz" lIns="0" tIns="720000" rIns="0" bIns="0" anchor="t" anchorCtr="0"/>
          <a:lstStyle>
            <a:lvl1pPr marL="0" indent="0" algn="ctr">
              <a:buFontTx/>
              <a:buNone/>
              <a:defRPr sz="1200" baseline="0"/>
            </a:lvl1pPr>
          </a:lstStyle>
          <a:p>
            <a:r>
              <a:rPr lang="en-US" dirty="0"/>
              <a:t>Click icon or drag image to insert picture</a:t>
            </a:r>
          </a:p>
        </p:txBody>
      </p:sp>
      <p:sp>
        <p:nvSpPr>
          <p:cNvPr id="15" name="Rectangle 14">
            <a:extLst>
              <a:ext uri="{FF2B5EF4-FFF2-40B4-BE49-F238E27FC236}">
                <a16:creationId xmlns:a16="http://schemas.microsoft.com/office/drawing/2014/main" id="{2CFE5920-4B6F-486E-9F0D-C1AE18D062F5}"/>
              </a:ext>
            </a:extLst>
          </p:cNvPr>
          <p:cNvSpPr/>
          <p:nvPr userDrawn="1"/>
        </p:nvSpPr>
        <p:spPr>
          <a:xfrm>
            <a:off x="-1065" y="30"/>
            <a:ext cx="12191997" cy="758619"/>
          </a:xfrm>
          <a:prstGeom prst="rect">
            <a:avLst/>
          </a:prstGeom>
          <a:gradFill flip="none" rotWithShape="1">
            <a:gsLst>
              <a:gs pos="100000">
                <a:srgbClr val="004983"/>
              </a:gs>
              <a:gs pos="0">
                <a:srgbClr val="0077D4"/>
              </a:gs>
            </a:gsLst>
            <a:lin ang="0" scaled="1"/>
            <a:tileRect/>
          </a:gra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baseline="-25000" dirty="0">
              <a:ln>
                <a:solidFill>
                  <a:srgbClr val="363636"/>
                </a:solidFill>
              </a:ln>
              <a:solidFill>
                <a:schemeClr val="tx1"/>
              </a:solidFill>
            </a:endParaRPr>
          </a:p>
        </p:txBody>
      </p:sp>
      <p:sp>
        <p:nvSpPr>
          <p:cNvPr id="19" name="Text Placeholder 2">
            <a:extLst>
              <a:ext uri="{FF2B5EF4-FFF2-40B4-BE49-F238E27FC236}">
                <a16:creationId xmlns:a16="http://schemas.microsoft.com/office/drawing/2014/main" id="{B82461B7-A290-474F-927F-9060159C8956}"/>
              </a:ext>
            </a:extLst>
          </p:cNvPr>
          <p:cNvSpPr>
            <a:spLocks noGrp="1"/>
          </p:cNvSpPr>
          <p:nvPr>
            <p:ph type="body" sz="quarter" idx="16"/>
          </p:nvPr>
        </p:nvSpPr>
        <p:spPr>
          <a:xfrm>
            <a:off x="420877" y="959561"/>
            <a:ext cx="5675123" cy="5140820"/>
          </a:xfrm>
          <a:prstGeom prst="rect">
            <a:avLst/>
          </a:prstGeom>
          <a:effectLst/>
        </p:spPr>
        <p:txBody>
          <a:bodyPr/>
          <a:lstStyle>
            <a:lvl1pPr marL="0" indent="0" algn="l">
              <a:buClr>
                <a:srgbClr val="024A84"/>
              </a:buClr>
              <a:buFont typeface="Arial" panose="020B0604020202020204" pitchFamily="34" charset="0"/>
              <a:buNone/>
              <a:defRPr sz="1350" b="1">
                <a:solidFill>
                  <a:schemeClr val="tx1"/>
                </a:solidFill>
              </a:defRPr>
            </a:lvl1pPr>
            <a:lvl2pPr marL="0" indent="0" algn="l">
              <a:buClr>
                <a:srgbClr val="024A84"/>
              </a:buClr>
              <a:buFont typeface="Arial" panose="020B0604020202020204" pitchFamily="34" charset="0"/>
              <a:buNone/>
              <a:defRPr sz="1050" b="1">
                <a:solidFill>
                  <a:srgbClr val="0077D4"/>
                </a:solidFill>
              </a:defRPr>
            </a:lvl2pPr>
            <a:lvl3pPr marL="0" indent="0" algn="l">
              <a:buClr>
                <a:srgbClr val="024A84"/>
              </a:buClr>
              <a:buFont typeface="Arial" panose="020B0604020202020204" pitchFamily="34" charset="0"/>
              <a:buNone/>
              <a:defRPr sz="900"/>
            </a:lvl3pPr>
            <a:lvl4pPr marL="1199970" indent="-171426" algn="just">
              <a:buClr>
                <a:srgbClr val="024A84"/>
              </a:buClr>
              <a:buFont typeface="Arial" panose="020B0604020202020204" pitchFamily="34" charset="0"/>
              <a:buChar char="•"/>
              <a:defRPr sz="825"/>
            </a:lvl4pPr>
            <a:lvl5pPr marL="1542818" indent="-171426" algn="just">
              <a:buClr>
                <a:srgbClr val="024A84"/>
              </a:buClr>
              <a:buFont typeface="Arial" panose="020B0604020202020204" pitchFamily="34" charset="0"/>
              <a:buChar char="•"/>
              <a:defRPr sz="750"/>
            </a:lvl5pPr>
          </a:lstStyle>
          <a:p>
            <a:pPr lvl="0"/>
            <a:r>
              <a:rPr lang="en-US" dirty="0"/>
              <a:t>Edit Master text styles</a:t>
            </a:r>
          </a:p>
          <a:p>
            <a:pPr lvl="1"/>
            <a:r>
              <a:rPr lang="en-US" dirty="0"/>
              <a:t>Second level</a:t>
            </a:r>
          </a:p>
          <a:p>
            <a:pPr lvl="2"/>
            <a:r>
              <a:rPr lang="en-US" dirty="0"/>
              <a:t>Third level</a:t>
            </a:r>
          </a:p>
          <a:p>
            <a:pPr lvl="2"/>
            <a:endParaRPr lang="en-US" dirty="0"/>
          </a:p>
        </p:txBody>
      </p:sp>
      <p:sp>
        <p:nvSpPr>
          <p:cNvPr id="22" name="Title 1">
            <a:extLst>
              <a:ext uri="{FF2B5EF4-FFF2-40B4-BE49-F238E27FC236}">
                <a16:creationId xmlns:a16="http://schemas.microsoft.com/office/drawing/2014/main" id="{A00971C8-FA64-4742-8A38-BC2A6D7AB16A}"/>
              </a:ext>
            </a:extLst>
          </p:cNvPr>
          <p:cNvSpPr>
            <a:spLocks noGrp="1"/>
          </p:cNvSpPr>
          <p:nvPr>
            <p:ph type="ctrTitle" hasCustomPrompt="1"/>
          </p:nvPr>
        </p:nvSpPr>
        <p:spPr>
          <a:xfrm>
            <a:off x="420896" y="151609"/>
            <a:ext cx="11350193" cy="455408"/>
          </a:xfrm>
          <a:prstGeom prst="rect">
            <a:avLst/>
          </a:prstGeom>
        </p:spPr>
        <p:txBody>
          <a:bodyPr lIns="0" tIns="0" rIns="0" bIns="0"/>
          <a:lstStyle>
            <a:lvl1pPr algn="l">
              <a:lnSpc>
                <a:spcPts val="2775"/>
              </a:lnSpc>
              <a:defRPr sz="2400">
                <a:solidFill>
                  <a:schemeClr val="bg1"/>
                </a:solidFill>
              </a:defRPr>
            </a:lvl1pPr>
          </a:lstStyle>
          <a:p>
            <a:r>
              <a:rPr lang="en-GB" dirty="0"/>
              <a:t>Insert title of the slide</a:t>
            </a:r>
            <a:endParaRPr lang="en-US" dirty="0"/>
          </a:p>
        </p:txBody>
      </p:sp>
      <p:sp>
        <p:nvSpPr>
          <p:cNvPr id="13" name="TextBox 24">
            <a:extLst>
              <a:ext uri="{FF2B5EF4-FFF2-40B4-BE49-F238E27FC236}">
                <a16:creationId xmlns:a16="http://schemas.microsoft.com/office/drawing/2014/main" id="{DD1032CB-C952-47D3-91F1-1B8184F497BD}"/>
              </a:ext>
            </a:extLst>
          </p:cNvPr>
          <p:cNvSpPr txBox="1"/>
          <p:nvPr userDrawn="1"/>
        </p:nvSpPr>
        <p:spPr>
          <a:xfrm>
            <a:off x="11602576" y="6552000"/>
            <a:ext cx="287024" cy="300724"/>
          </a:xfrm>
          <a:prstGeom prst="rect">
            <a:avLst/>
          </a:prstGeom>
          <a:noFill/>
        </p:spPr>
        <p:txBody>
          <a:bodyPr wrap="square" lIns="0" tIns="0" rIns="0" bIns="0" rtlCol="0" anchor="ctr" anchorCtr="0">
            <a:noAutofit/>
          </a:bodyPr>
          <a:lstStyle/>
          <a:p>
            <a:pPr algn="r"/>
            <a:endParaRPr lang="en-US" sz="675" dirty="0">
              <a:solidFill>
                <a:srgbClr val="C5192D"/>
              </a:solidFill>
            </a:endParaRPr>
          </a:p>
        </p:txBody>
      </p:sp>
      <p:sp>
        <p:nvSpPr>
          <p:cNvPr id="16" name="TextBox 24">
            <a:extLst>
              <a:ext uri="{FF2B5EF4-FFF2-40B4-BE49-F238E27FC236}">
                <a16:creationId xmlns:a16="http://schemas.microsoft.com/office/drawing/2014/main" id="{1B16DB7F-771E-420A-851F-0FA465E115CA}"/>
              </a:ext>
            </a:extLst>
          </p:cNvPr>
          <p:cNvSpPr txBox="1"/>
          <p:nvPr userDrawn="1"/>
        </p:nvSpPr>
        <p:spPr>
          <a:xfrm>
            <a:off x="11602576" y="6552000"/>
            <a:ext cx="287024" cy="300724"/>
          </a:xfrm>
          <a:prstGeom prst="rect">
            <a:avLst/>
          </a:prstGeom>
          <a:noFill/>
        </p:spPr>
        <p:txBody>
          <a:bodyPr wrap="square" lIns="0" tIns="0" rIns="0" bIns="0" rtlCol="0" anchor="ctr" anchorCtr="0">
            <a:noAutofit/>
          </a:bodyPr>
          <a:lstStyle/>
          <a:p>
            <a:pPr algn="r"/>
            <a:endParaRPr lang="en-US" sz="675" dirty="0">
              <a:solidFill>
                <a:srgbClr val="C5192D"/>
              </a:solidFill>
            </a:endParaRPr>
          </a:p>
        </p:txBody>
      </p:sp>
      <p:sp>
        <p:nvSpPr>
          <p:cNvPr id="24" name="Espace réservé du texte 4">
            <a:extLst>
              <a:ext uri="{FF2B5EF4-FFF2-40B4-BE49-F238E27FC236}">
                <a16:creationId xmlns:a16="http://schemas.microsoft.com/office/drawing/2014/main" id="{62C62350-66C0-43CB-B125-42F2FF7750AA}"/>
              </a:ext>
            </a:extLst>
          </p:cNvPr>
          <p:cNvSpPr>
            <a:spLocks noGrp="1"/>
          </p:cNvSpPr>
          <p:nvPr>
            <p:ph type="body" sz="quarter" idx="14" hasCustomPrompt="1"/>
          </p:nvPr>
        </p:nvSpPr>
        <p:spPr>
          <a:xfrm>
            <a:off x="4467278" y="6488755"/>
            <a:ext cx="3255313" cy="223515"/>
          </a:xfrm>
          <a:prstGeom prst="rect">
            <a:avLst/>
          </a:prstGeom>
        </p:spPr>
        <p:txBody>
          <a:bodyPr/>
          <a:lstStyle>
            <a:lvl1pPr marL="0" indent="0" algn="ctr">
              <a:buNone/>
              <a:defRPr sz="900">
                <a:solidFill>
                  <a:schemeClr val="bg1"/>
                </a:solidFill>
              </a:defRPr>
            </a:lvl1pPr>
          </a:lstStyle>
          <a:p>
            <a:pPr lvl="0"/>
            <a:r>
              <a:rPr lang="fr-FR" dirty="0"/>
              <a:t>Insert the </a:t>
            </a:r>
            <a:r>
              <a:rPr lang="fr-FR" dirty="0" err="1"/>
              <a:t>title</a:t>
            </a:r>
            <a:r>
              <a:rPr lang="fr-FR" dirty="0"/>
              <a:t> of the </a:t>
            </a:r>
            <a:r>
              <a:rPr lang="fr-FR" dirty="0" err="1"/>
              <a:t>presentation</a:t>
            </a:r>
            <a:endParaRPr lang="fr-FR" dirty="0"/>
          </a:p>
        </p:txBody>
      </p:sp>
      <p:pic>
        <p:nvPicPr>
          <p:cNvPr id="12" name="Picture 11" descr="Logo&#10;&#10;Description automatically generated">
            <a:extLst>
              <a:ext uri="{FF2B5EF4-FFF2-40B4-BE49-F238E27FC236}">
                <a16:creationId xmlns:a16="http://schemas.microsoft.com/office/drawing/2014/main" id="{1BE0F6E7-BDDD-CC47-9B59-E7B4CA943FC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847849" y="6314709"/>
            <a:ext cx="1056822" cy="581684"/>
          </a:xfrm>
          <a:prstGeom prst="rect">
            <a:avLst/>
          </a:prstGeom>
        </p:spPr>
      </p:pic>
      <p:pic>
        <p:nvPicPr>
          <p:cNvPr id="18" name="Picture 17" descr="A black and white logo&#10;&#10;Description automatically generated with medium confidence">
            <a:extLst>
              <a:ext uri="{FF2B5EF4-FFF2-40B4-BE49-F238E27FC236}">
                <a16:creationId xmlns:a16="http://schemas.microsoft.com/office/drawing/2014/main" id="{2025B230-8AE0-0D46-8DCD-42A43E93DF29}"/>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31169" y="6384259"/>
            <a:ext cx="2008828" cy="423265"/>
          </a:xfrm>
          <a:prstGeom prst="rect">
            <a:avLst/>
          </a:prstGeom>
        </p:spPr>
      </p:pic>
    </p:spTree>
    <p:extLst>
      <p:ext uri="{BB962C8B-B14F-4D97-AF65-F5344CB8AC3E}">
        <p14:creationId xmlns:p14="http://schemas.microsoft.com/office/powerpoint/2010/main" val="6927841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5/23/2022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1087261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GB"/>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5/23/2022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2433794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5/23/2022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474882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GB"/>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5/23/2022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7408730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5/23/2022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9194802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5/23/2022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9471965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5/23/2022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5379224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5/23/2022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7073424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5/23/2022</a:t>
            </a:fld>
            <a:endParaRPr lang="en-US" dirty="0"/>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2092287030"/>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 id="2147483804" r:id="rId12"/>
    <p:sldLayoutId id="2147483806" r:id="rId13"/>
    <p:sldLayoutId id="2147483816" r:id="rId14"/>
    <p:sldLayoutId id="2147483789" r:id="rId15"/>
    <p:sldLayoutId id="2147483782" r:id="rId16"/>
    <p:sldLayoutId id="2147483781" r:id="rId17"/>
    <p:sldLayoutId id="2147483783" r:id="rId18"/>
    <p:sldLayoutId id="2147483817"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0.xml"/><Relationship Id="rId1" Type="http://schemas.openxmlformats.org/officeDocument/2006/relationships/slideLayout" Target="../slideLayouts/slideLayout13.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1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29.jpeg"/><Relationship Id="rId7" Type="http://schemas.openxmlformats.org/officeDocument/2006/relationships/image" Target="../media/image33.jpeg"/><Relationship Id="rId2" Type="http://schemas.openxmlformats.org/officeDocument/2006/relationships/notesSlide" Target="../notesSlides/notesSlide12.xml"/><Relationship Id="rId1" Type="http://schemas.openxmlformats.org/officeDocument/2006/relationships/slideLayout" Target="../slideLayouts/slideLayout13.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13.xml.rels><?xml version="1.0" encoding="UTF-8" standalone="yes"?>
<Relationships xmlns="http://schemas.openxmlformats.org/package/2006/relationships"><Relationship Id="rId8" Type="http://schemas.openxmlformats.org/officeDocument/2006/relationships/image" Target="../media/image39.jpeg"/><Relationship Id="rId3" Type="http://schemas.openxmlformats.org/officeDocument/2006/relationships/image" Target="../media/image34.jpeg"/><Relationship Id="rId7" Type="http://schemas.openxmlformats.org/officeDocument/2006/relationships/image" Target="../media/image38.jpeg"/><Relationship Id="rId2" Type="http://schemas.openxmlformats.org/officeDocument/2006/relationships/notesSlide" Target="../notesSlides/notesSlide13.xml"/><Relationship Id="rId1" Type="http://schemas.openxmlformats.org/officeDocument/2006/relationships/slideLayout" Target="../slideLayouts/slideLayout13.xml"/><Relationship Id="rId6" Type="http://schemas.openxmlformats.org/officeDocument/2006/relationships/image" Target="../media/image37.jpeg"/><Relationship Id="rId5" Type="http://schemas.openxmlformats.org/officeDocument/2006/relationships/image" Target="../media/image36.jpeg"/><Relationship Id="rId10" Type="http://schemas.openxmlformats.org/officeDocument/2006/relationships/image" Target="../media/image41.jpeg"/><Relationship Id="rId4" Type="http://schemas.openxmlformats.org/officeDocument/2006/relationships/image" Target="../media/image35.jpeg"/><Relationship Id="rId9" Type="http://schemas.openxmlformats.org/officeDocument/2006/relationships/image" Target="../media/image40.jpeg"/></Relationships>
</file>

<file path=ppt/slides/_rels/slide14.xml.rels><?xml version="1.0" encoding="UTF-8" standalone="yes"?>
<Relationships xmlns="http://schemas.openxmlformats.org/package/2006/relationships"><Relationship Id="rId8" Type="http://schemas.openxmlformats.org/officeDocument/2006/relationships/image" Target="../media/image47.jpg"/><Relationship Id="rId3" Type="http://schemas.openxmlformats.org/officeDocument/2006/relationships/image" Target="../media/image42.jpeg"/><Relationship Id="rId7" Type="http://schemas.openxmlformats.org/officeDocument/2006/relationships/image" Target="../media/image46.jpeg"/><Relationship Id="rId2" Type="http://schemas.openxmlformats.org/officeDocument/2006/relationships/notesSlide" Target="../notesSlides/notesSlide14.xml"/><Relationship Id="rId1" Type="http://schemas.openxmlformats.org/officeDocument/2006/relationships/slideLayout" Target="../slideLayouts/slideLayout19.xml"/><Relationship Id="rId6" Type="http://schemas.openxmlformats.org/officeDocument/2006/relationships/image" Target="../media/image45.png"/><Relationship Id="rId11" Type="http://schemas.openxmlformats.org/officeDocument/2006/relationships/image" Target="../media/image50.jpeg"/><Relationship Id="rId5" Type="http://schemas.openxmlformats.org/officeDocument/2006/relationships/image" Target="../media/image44.jpeg"/><Relationship Id="rId10" Type="http://schemas.openxmlformats.org/officeDocument/2006/relationships/image" Target="../media/image49.png"/><Relationship Id="rId4" Type="http://schemas.openxmlformats.org/officeDocument/2006/relationships/image" Target="../media/image43.jpeg"/><Relationship Id="rId9" Type="http://schemas.openxmlformats.org/officeDocument/2006/relationships/image" Target="../media/image48.jpeg"/></Relationships>
</file>

<file path=ppt/slides/_rels/slide15.xml.rels><?xml version="1.0" encoding="UTF-8" standalone="yes"?>
<Relationships xmlns="http://schemas.openxmlformats.org/package/2006/relationships"><Relationship Id="rId3" Type="http://schemas.openxmlformats.org/officeDocument/2006/relationships/hyperlink" Target="mailto:j.sass@unesco.org" TargetMode="External"/><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emf"/><Relationship Id="rId7"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12.jpeg"/><Relationship Id="rId5" Type="http://schemas.openxmlformats.org/officeDocument/2006/relationships/image" Target="../media/image11.jpeg"/><Relationship Id="rId10" Type="http://schemas.openxmlformats.org/officeDocument/2006/relationships/image" Target="../media/image16.jpeg"/><Relationship Id="rId4" Type="http://schemas.openxmlformats.org/officeDocument/2006/relationships/image" Target="../media/image10.emf"/><Relationship Id="rId9" Type="http://schemas.openxmlformats.org/officeDocument/2006/relationships/image" Target="../media/image15.jpeg"/></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chart" Target="../charts/chart1.xml"/></Relationships>
</file>

<file path=ppt/slides/_rels/slide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666DB06-CA02-B046-850A-E5E6EE63C1A6}"/>
              </a:ext>
            </a:extLst>
          </p:cNvPr>
          <p:cNvSpPr>
            <a:spLocks noGrp="1"/>
          </p:cNvSpPr>
          <p:nvPr>
            <p:ph type="ctrTitle"/>
          </p:nvPr>
        </p:nvSpPr>
        <p:spPr>
          <a:xfrm>
            <a:off x="140677" y="1362278"/>
            <a:ext cx="12051323" cy="444306"/>
          </a:xfrm>
        </p:spPr>
        <p:txBody>
          <a:bodyPr>
            <a:noAutofit/>
          </a:bodyPr>
          <a:lstStyle/>
          <a:p>
            <a:pPr>
              <a:lnSpc>
                <a:spcPct val="100000"/>
              </a:lnSpc>
            </a:pPr>
            <a:r>
              <a:rPr lang="en-US" sz="3400" dirty="0">
                <a:latin typeface="+mn-lt"/>
              </a:rPr>
              <a:t>Cracking the code: Increasing girls’ participation in STEM in Africa</a:t>
            </a:r>
          </a:p>
        </p:txBody>
      </p:sp>
      <p:sp>
        <p:nvSpPr>
          <p:cNvPr id="6" name="TextBox 5">
            <a:extLst>
              <a:ext uri="{FF2B5EF4-FFF2-40B4-BE49-F238E27FC236}">
                <a16:creationId xmlns:a16="http://schemas.microsoft.com/office/drawing/2014/main" id="{EBECED0D-DF74-8141-B0A1-6E20AA2715BE}"/>
              </a:ext>
            </a:extLst>
          </p:cNvPr>
          <p:cNvSpPr txBox="1"/>
          <p:nvPr/>
        </p:nvSpPr>
        <p:spPr>
          <a:xfrm>
            <a:off x="10045707" y="6498772"/>
            <a:ext cx="2276923" cy="277586"/>
          </a:xfrm>
          <a:prstGeom prst="rect">
            <a:avLst/>
          </a:prstGeom>
          <a:noFill/>
        </p:spPr>
        <p:txBody>
          <a:bodyPr wrap="square" rtlCol="0">
            <a:spAutoFit/>
          </a:bodyPr>
          <a:lstStyle/>
          <a:p>
            <a:r>
              <a:rPr lang="en-US" sz="1200" dirty="0">
                <a:solidFill>
                  <a:schemeClr val="bg1"/>
                </a:solidFill>
                <a:latin typeface="+mj-lt"/>
              </a:rPr>
              <a:t>©UN/Eskinder </a:t>
            </a:r>
            <a:r>
              <a:rPr lang="en-US" sz="1200" dirty="0" err="1">
                <a:solidFill>
                  <a:schemeClr val="bg1"/>
                </a:solidFill>
                <a:latin typeface="+mj-lt"/>
              </a:rPr>
              <a:t>Debebe</a:t>
            </a:r>
            <a:endParaRPr lang="en-ES" sz="1200" dirty="0">
              <a:solidFill>
                <a:schemeClr val="bg1"/>
              </a:solidFill>
              <a:latin typeface="+mj-lt"/>
            </a:endParaRPr>
          </a:p>
        </p:txBody>
      </p:sp>
      <p:sp>
        <p:nvSpPr>
          <p:cNvPr id="5" name="Title 2">
            <a:extLst>
              <a:ext uri="{FF2B5EF4-FFF2-40B4-BE49-F238E27FC236}">
                <a16:creationId xmlns:a16="http://schemas.microsoft.com/office/drawing/2014/main" id="{83E16031-0B3B-4178-97D2-7633850F090E}"/>
              </a:ext>
            </a:extLst>
          </p:cNvPr>
          <p:cNvSpPr txBox="1">
            <a:spLocks/>
          </p:cNvSpPr>
          <p:nvPr/>
        </p:nvSpPr>
        <p:spPr>
          <a:xfrm>
            <a:off x="216877" y="1779394"/>
            <a:ext cx="11179351" cy="488737"/>
          </a:xfrm>
          <a:prstGeom prst="rect">
            <a:avLst/>
          </a:prstGeom>
        </p:spPr>
        <p:txBody>
          <a:bodyPr vert="horz" lIns="0" tIns="0" rIns="0" bIns="0" rtlCol="0" anchor="ctr">
            <a:normAutofit/>
          </a:bodyPr>
          <a:lstStyle>
            <a:lvl1pPr algn="l" defTabSz="914400" rtl="0" eaLnBrk="1" latinLnBrk="0" hangingPunct="1">
              <a:lnSpc>
                <a:spcPts val="2775"/>
              </a:lnSpc>
              <a:spcBef>
                <a:spcPct val="0"/>
              </a:spcBef>
              <a:buNone/>
              <a:defRPr sz="2800" b="1" kern="1200">
                <a:solidFill>
                  <a:schemeClr val="bg1"/>
                </a:solidFill>
                <a:latin typeface="+mj-lt"/>
                <a:ea typeface="+mj-ea"/>
                <a:cs typeface="+mj-cs"/>
              </a:defRPr>
            </a:lvl1pPr>
          </a:lstStyle>
          <a:p>
            <a:r>
              <a:rPr lang="en-US" sz="1800" dirty="0"/>
              <a:t>Justine Sass, Chief, Section of Education for Inclusion and Gender Equality, UNESCO</a:t>
            </a:r>
            <a:endParaRPr lang="en-ES" sz="1800" dirty="0"/>
          </a:p>
        </p:txBody>
      </p:sp>
      <p:sp>
        <p:nvSpPr>
          <p:cNvPr id="8" name="TextBox 7">
            <a:extLst>
              <a:ext uri="{FF2B5EF4-FFF2-40B4-BE49-F238E27FC236}">
                <a16:creationId xmlns:a16="http://schemas.microsoft.com/office/drawing/2014/main" id="{267B0AE3-1264-4866-A4CE-ED9A3CC9BB3E}"/>
              </a:ext>
            </a:extLst>
          </p:cNvPr>
          <p:cNvSpPr txBox="1"/>
          <p:nvPr/>
        </p:nvSpPr>
        <p:spPr>
          <a:xfrm rot="16200000">
            <a:off x="8889507" y="3615451"/>
            <a:ext cx="6238874" cy="246221"/>
          </a:xfrm>
          <a:prstGeom prst="rect">
            <a:avLst/>
          </a:prstGeom>
          <a:noFill/>
        </p:spPr>
        <p:txBody>
          <a:bodyPr wrap="square">
            <a:spAutoFit/>
          </a:bodyPr>
          <a:lstStyle/>
          <a:p>
            <a:r>
              <a:rPr lang="en-US" sz="1000" b="0" i="0" u="none" strike="noStrike" baseline="0" dirty="0">
                <a:solidFill>
                  <a:schemeClr val="bg1">
                    <a:lumMod val="95000"/>
                  </a:schemeClr>
                </a:solidFill>
              </a:rPr>
              <a:t>© World Bank/Charlotte </a:t>
            </a:r>
            <a:r>
              <a:rPr lang="en-US" sz="1000" b="0" i="0" u="none" strike="noStrike" baseline="0" dirty="0" err="1">
                <a:solidFill>
                  <a:schemeClr val="bg1">
                    <a:lumMod val="95000"/>
                  </a:schemeClr>
                </a:solidFill>
              </a:rPr>
              <a:t>Kesl</a:t>
            </a:r>
            <a:endParaRPr lang="en-US" sz="1000" dirty="0">
              <a:solidFill>
                <a:schemeClr val="bg1">
                  <a:lumMod val="95000"/>
                </a:schemeClr>
              </a:solidFill>
            </a:endParaRPr>
          </a:p>
        </p:txBody>
      </p:sp>
      <p:pic>
        <p:nvPicPr>
          <p:cNvPr id="4" name="Picture 3" descr="A group of people standing in front of a chalkboard&#10;&#10;Description automatically generated with medium confidence">
            <a:extLst>
              <a:ext uri="{FF2B5EF4-FFF2-40B4-BE49-F238E27FC236}">
                <a16:creationId xmlns:a16="http://schemas.microsoft.com/office/drawing/2014/main" id="{BBE2D38F-6161-4A6A-8459-0E210BC5E60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78"/>
          <a:stretch/>
        </p:blipFill>
        <p:spPr>
          <a:xfrm>
            <a:off x="0" y="2240941"/>
            <a:ext cx="12192000" cy="4617059"/>
          </a:xfrm>
          <a:prstGeom prst="rect">
            <a:avLst/>
          </a:prstGeom>
        </p:spPr>
      </p:pic>
      <p:sp>
        <p:nvSpPr>
          <p:cNvPr id="10" name="TextBox 9">
            <a:extLst>
              <a:ext uri="{FF2B5EF4-FFF2-40B4-BE49-F238E27FC236}">
                <a16:creationId xmlns:a16="http://schemas.microsoft.com/office/drawing/2014/main" id="{306351FD-A417-4857-BA92-C1B5298D6B09}"/>
              </a:ext>
            </a:extLst>
          </p:cNvPr>
          <p:cNvSpPr txBox="1"/>
          <p:nvPr/>
        </p:nvSpPr>
        <p:spPr>
          <a:xfrm rot="16200000">
            <a:off x="8949453" y="3615452"/>
            <a:ext cx="6238874" cy="246221"/>
          </a:xfrm>
          <a:prstGeom prst="rect">
            <a:avLst/>
          </a:prstGeom>
          <a:noFill/>
        </p:spPr>
        <p:txBody>
          <a:bodyPr wrap="square">
            <a:spAutoFit/>
          </a:bodyPr>
          <a:lstStyle/>
          <a:p>
            <a:r>
              <a:rPr lang="en-US" sz="1000" b="0" i="0" u="none" strike="noStrike" baseline="0" dirty="0">
                <a:solidFill>
                  <a:schemeClr val="bg2">
                    <a:lumMod val="75000"/>
                  </a:schemeClr>
                </a:solidFill>
              </a:rPr>
              <a:t>©World Bank/Charlotte </a:t>
            </a:r>
            <a:r>
              <a:rPr lang="en-US" sz="1000" b="0" i="0" u="none" strike="noStrike" baseline="0" dirty="0" err="1">
                <a:solidFill>
                  <a:schemeClr val="bg2">
                    <a:lumMod val="75000"/>
                  </a:schemeClr>
                </a:solidFill>
              </a:rPr>
              <a:t>Kesl</a:t>
            </a:r>
            <a:endParaRPr lang="en-US" sz="1000" dirty="0">
              <a:solidFill>
                <a:schemeClr val="bg2">
                  <a:lumMod val="75000"/>
                </a:schemeClr>
              </a:solidFill>
            </a:endParaRPr>
          </a:p>
        </p:txBody>
      </p:sp>
    </p:spTree>
    <p:extLst>
      <p:ext uri="{BB962C8B-B14F-4D97-AF65-F5344CB8AC3E}">
        <p14:creationId xmlns:p14="http://schemas.microsoft.com/office/powerpoint/2010/main" val="10523755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descr="A child sitting on a couch&#10;&#10;Description automatically generated with medium confidence">
            <a:extLst>
              <a:ext uri="{FF2B5EF4-FFF2-40B4-BE49-F238E27FC236}">
                <a16:creationId xmlns:a16="http://schemas.microsoft.com/office/drawing/2014/main" id="{3F8548D0-DE20-4111-9585-237FBAC3780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02379" y="2764270"/>
            <a:ext cx="4537537" cy="3627611"/>
          </a:xfrm>
          <a:prstGeom prst="rect">
            <a:avLst/>
          </a:prstGeom>
        </p:spPr>
      </p:pic>
      <p:pic>
        <p:nvPicPr>
          <p:cNvPr id="18" name="Picture 17" descr="A smiling child in front of a chalkboard&#10;&#10;Description automatically generated with low confidence">
            <a:extLst>
              <a:ext uri="{FF2B5EF4-FFF2-40B4-BE49-F238E27FC236}">
                <a16:creationId xmlns:a16="http://schemas.microsoft.com/office/drawing/2014/main" id="{DE285629-3C3C-4F8E-ABCB-D5068F1DB7C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122955" y="3459596"/>
            <a:ext cx="4398427" cy="2932285"/>
          </a:xfrm>
          <a:prstGeom prst="rect">
            <a:avLst/>
          </a:prstGeom>
        </p:spPr>
      </p:pic>
      <p:sp>
        <p:nvSpPr>
          <p:cNvPr id="14" name="Text Placeholder 4">
            <a:extLst>
              <a:ext uri="{FF2B5EF4-FFF2-40B4-BE49-F238E27FC236}">
                <a16:creationId xmlns:a16="http://schemas.microsoft.com/office/drawing/2014/main" id="{4BD42E68-BA5C-41E1-A685-99275129B957}"/>
              </a:ext>
            </a:extLst>
          </p:cNvPr>
          <p:cNvSpPr txBox="1">
            <a:spLocks/>
          </p:cNvSpPr>
          <p:nvPr/>
        </p:nvSpPr>
        <p:spPr>
          <a:xfrm>
            <a:off x="4467278" y="6488755"/>
            <a:ext cx="4398426" cy="24334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9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900" dirty="0">
                <a:latin typeface="+mn-lt"/>
              </a:rPr>
              <a:t>Cracking the code: Increasing girls’ participation in STEM in Africa</a:t>
            </a:r>
            <a:endParaRPr lang="en-US" dirty="0"/>
          </a:p>
        </p:txBody>
      </p:sp>
      <p:sp>
        <p:nvSpPr>
          <p:cNvPr id="8" name="Title 1">
            <a:extLst>
              <a:ext uri="{FF2B5EF4-FFF2-40B4-BE49-F238E27FC236}">
                <a16:creationId xmlns:a16="http://schemas.microsoft.com/office/drawing/2014/main" id="{A55DEA34-9D05-4212-8664-E5DABFB416C6}"/>
              </a:ext>
            </a:extLst>
          </p:cNvPr>
          <p:cNvSpPr txBox="1">
            <a:spLocks/>
          </p:cNvSpPr>
          <p:nvPr/>
        </p:nvSpPr>
        <p:spPr>
          <a:xfrm>
            <a:off x="420896" y="151609"/>
            <a:ext cx="11350193" cy="455408"/>
          </a:xfrm>
          <a:prstGeom prst="rect">
            <a:avLst/>
          </a:prstGeom>
        </p:spPr>
        <p:txBody>
          <a:bodyPr vert="horz" lIns="0" tIns="0" rIns="0" bIns="0" rtlCol="0" anchor="ctr">
            <a:normAutofit/>
          </a:bodyPr>
          <a:lstStyle>
            <a:lvl1pPr algn="l" defTabSz="914400" rtl="0" eaLnBrk="1" latinLnBrk="0" hangingPunct="1">
              <a:lnSpc>
                <a:spcPts val="2775"/>
              </a:lnSpc>
              <a:spcBef>
                <a:spcPct val="0"/>
              </a:spcBef>
              <a:buNone/>
              <a:defRPr sz="3200" b="1" kern="1200" baseline="0">
                <a:solidFill>
                  <a:schemeClr val="bg1"/>
                </a:solidFill>
                <a:latin typeface="+mj-lt"/>
                <a:ea typeface="+mj-ea"/>
                <a:cs typeface="+mj-cs"/>
              </a:defRPr>
            </a:lvl1pPr>
          </a:lstStyle>
          <a:p>
            <a:r>
              <a:rPr lang="en-GB" dirty="0"/>
              <a:t>Creating equal and engaging learning environments</a:t>
            </a:r>
          </a:p>
        </p:txBody>
      </p:sp>
      <p:sp>
        <p:nvSpPr>
          <p:cNvPr id="13" name="TextBox 12">
            <a:extLst>
              <a:ext uri="{FF2B5EF4-FFF2-40B4-BE49-F238E27FC236}">
                <a16:creationId xmlns:a16="http://schemas.microsoft.com/office/drawing/2014/main" id="{2E8D91E9-D49D-4857-ACE4-77BEF81700E2}"/>
              </a:ext>
            </a:extLst>
          </p:cNvPr>
          <p:cNvSpPr txBox="1"/>
          <p:nvPr/>
        </p:nvSpPr>
        <p:spPr>
          <a:xfrm rot="16200000">
            <a:off x="5073059" y="2182259"/>
            <a:ext cx="3083680" cy="246221"/>
          </a:xfrm>
          <a:prstGeom prst="rect">
            <a:avLst/>
          </a:prstGeom>
          <a:noFill/>
        </p:spPr>
        <p:txBody>
          <a:bodyPr wrap="square">
            <a:spAutoFit/>
          </a:bodyPr>
          <a:lstStyle/>
          <a:p>
            <a:r>
              <a:rPr lang="en-US" sz="1000" b="0" i="0" u="none" strike="noStrike" baseline="0" dirty="0">
                <a:solidFill>
                  <a:schemeClr val="bg1">
                    <a:lumMod val="95000"/>
                  </a:schemeClr>
                </a:solidFill>
              </a:rPr>
              <a:t>©World Bank/Dominic Chaves</a:t>
            </a:r>
            <a:endParaRPr lang="en-US" sz="1000" dirty="0">
              <a:solidFill>
                <a:schemeClr val="bg1">
                  <a:lumMod val="95000"/>
                </a:schemeClr>
              </a:solidFill>
            </a:endParaRPr>
          </a:p>
        </p:txBody>
      </p:sp>
      <p:pic>
        <p:nvPicPr>
          <p:cNvPr id="5" name="Picture 4" descr="A picture containing indoor, person&#10;&#10;Description automatically generated">
            <a:extLst>
              <a:ext uri="{FF2B5EF4-FFF2-40B4-BE49-F238E27FC236}">
                <a16:creationId xmlns:a16="http://schemas.microsoft.com/office/drawing/2014/main" id="{ECA503D0-6B0D-4D7D-92AE-17850062C01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20896" y="851773"/>
            <a:ext cx="4556760" cy="2968959"/>
          </a:xfrm>
          <a:prstGeom prst="rect">
            <a:avLst/>
          </a:prstGeom>
        </p:spPr>
      </p:pic>
      <p:sp>
        <p:nvSpPr>
          <p:cNvPr id="16" name="TextBox 15">
            <a:extLst>
              <a:ext uri="{FF2B5EF4-FFF2-40B4-BE49-F238E27FC236}">
                <a16:creationId xmlns:a16="http://schemas.microsoft.com/office/drawing/2014/main" id="{6BDA0418-A6B2-48FA-9A84-E32D265FEB00}"/>
              </a:ext>
            </a:extLst>
          </p:cNvPr>
          <p:cNvSpPr txBox="1"/>
          <p:nvPr/>
        </p:nvSpPr>
        <p:spPr>
          <a:xfrm rot="16200000">
            <a:off x="3339436" y="2208316"/>
            <a:ext cx="3083680" cy="246221"/>
          </a:xfrm>
          <a:prstGeom prst="rect">
            <a:avLst/>
          </a:prstGeom>
          <a:noFill/>
        </p:spPr>
        <p:txBody>
          <a:bodyPr wrap="square">
            <a:spAutoFit/>
          </a:bodyPr>
          <a:lstStyle/>
          <a:p>
            <a:r>
              <a:rPr lang="en-US" sz="1000" b="0" i="0" u="none" strike="noStrike" baseline="0" dirty="0">
                <a:solidFill>
                  <a:schemeClr val="bg1">
                    <a:lumMod val="95000"/>
                  </a:schemeClr>
                </a:solidFill>
              </a:rPr>
              <a:t>© UN/Eskinder </a:t>
            </a:r>
            <a:r>
              <a:rPr lang="en-US" sz="1000" b="0" i="0" u="none" strike="noStrike" baseline="0" dirty="0" err="1">
                <a:solidFill>
                  <a:schemeClr val="bg1">
                    <a:lumMod val="95000"/>
                  </a:schemeClr>
                </a:solidFill>
              </a:rPr>
              <a:t>Debebe</a:t>
            </a:r>
            <a:endParaRPr lang="en-US" sz="1000" dirty="0">
              <a:solidFill>
                <a:schemeClr val="bg1">
                  <a:lumMod val="95000"/>
                </a:schemeClr>
              </a:solidFill>
            </a:endParaRPr>
          </a:p>
        </p:txBody>
      </p:sp>
      <p:pic>
        <p:nvPicPr>
          <p:cNvPr id="10" name="Picture 9" descr="A picture containing person, indoor&#10;&#10;Description automatically generated">
            <a:extLst>
              <a:ext uri="{FF2B5EF4-FFF2-40B4-BE49-F238E27FC236}">
                <a16:creationId xmlns:a16="http://schemas.microsoft.com/office/drawing/2014/main" id="{550AE292-BF49-4E8D-A38A-690FD3FE0503}"/>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6035005" y="809587"/>
            <a:ext cx="2916473" cy="3194135"/>
          </a:xfrm>
          <a:prstGeom prst="rect">
            <a:avLst/>
          </a:prstGeom>
        </p:spPr>
      </p:pic>
      <p:sp>
        <p:nvSpPr>
          <p:cNvPr id="17" name="TextBox 16">
            <a:extLst>
              <a:ext uri="{FF2B5EF4-FFF2-40B4-BE49-F238E27FC236}">
                <a16:creationId xmlns:a16="http://schemas.microsoft.com/office/drawing/2014/main" id="{1D97859C-3D89-4C55-AD19-2FBB20567779}"/>
              </a:ext>
            </a:extLst>
          </p:cNvPr>
          <p:cNvSpPr txBox="1"/>
          <p:nvPr/>
        </p:nvSpPr>
        <p:spPr>
          <a:xfrm rot="16200000">
            <a:off x="10525962" y="4675754"/>
            <a:ext cx="3083680" cy="246221"/>
          </a:xfrm>
          <a:prstGeom prst="rect">
            <a:avLst/>
          </a:prstGeom>
          <a:noFill/>
        </p:spPr>
        <p:txBody>
          <a:bodyPr wrap="square">
            <a:spAutoFit/>
          </a:bodyPr>
          <a:lstStyle/>
          <a:p>
            <a:r>
              <a:rPr lang="en-US" sz="1000" b="0" i="0" u="none" strike="noStrike" baseline="0" dirty="0">
                <a:solidFill>
                  <a:schemeClr val="bg1">
                    <a:lumMod val="95000"/>
                  </a:schemeClr>
                </a:solidFill>
              </a:rPr>
              <a:t>©World Bank/Stephan </a:t>
            </a:r>
            <a:r>
              <a:rPr lang="en-US" sz="1000" b="0" i="0" u="none" strike="noStrike" baseline="0" dirty="0" err="1">
                <a:solidFill>
                  <a:schemeClr val="bg1">
                    <a:lumMod val="95000"/>
                  </a:schemeClr>
                </a:solidFill>
              </a:rPr>
              <a:t>Galdieu</a:t>
            </a:r>
            <a:endParaRPr lang="en-US" sz="1000" dirty="0">
              <a:solidFill>
                <a:schemeClr val="bg1">
                  <a:lumMod val="95000"/>
                </a:schemeClr>
              </a:solidFill>
            </a:endParaRPr>
          </a:p>
        </p:txBody>
      </p:sp>
      <p:sp>
        <p:nvSpPr>
          <p:cNvPr id="19" name="TextBox 18">
            <a:extLst>
              <a:ext uri="{FF2B5EF4-FFF2-40B4-BE49-F238E27FC236}">
                <a16:creationId xmlns:a16="http://schemas.microsoft.com/office/drawing/2014/main" id="{1EC2AA2C-23D7-4E1C-ADA0-602912AAADB4}"/>
              </a:ext>
            </a:extLst>
          </p:cNvPr>
          <p:cNvSpPr txBox="1"/>
          <p:nvPr/>
        </p:nvSpPr>
        <p:spPr>
          <a:xfrm rot="16200000">
            <a:off x="4807346" y="4675755"/>
            <a:ext cx="3083680" cy="246221"/>
          </a:xfrm>
          <a:prstGeom prst="rect">
            <a:avLst/>
          </a:prstGeom>
          <a:noFill/>
        </p:spPr>
        <p:txBody>
          <a:bodyPr wrap="square">
            <a:spAutoFit/>
          </a:bodyPr>
          <a:lstStyle/>
          <a:p>
            <a:r>
              <a:rPr lang="en-US" sz="1000" b="0" i="0" u="none" strike="noStrike" baseline="0" dirty="0">
                <a:solidFill>
                  <a:schemeClr val="bg1">
                    <a:lumMod val="95000"/>
                  </a:schemeClr>
                </a:solidFill>
              </a:rPr>
              <a:t>©iStock-</a:t>
            </a:r>
            <a:r>
              <a:rPr lang="en-US" sz="1000" b="0" i="0" u="none" strike="noStrike" baseline="0" dirty="0" err="1">
                <a:solidFill>
                  <a:schemeClr val="bg1">
                    <a:lumMod val="95000"/>
                  </a:schemeClr>
                </a:solidFill>
              </a:rPr>
              <a:t>Barosz</a:t>
            </a:r>
            <a:r>
              <a:rPr lang="en-US" sz="1000" b="0" i="0" u="none" strike="noStrike" baseline="0" dirty="0">
                <a:solidFill>
                  <a:schemeClr val="bg1">
                    <a:lumMod val="95000"/>
                  </a:schemeClr>
                </a:solidFill>
              </a:rPr>
              <a:t> </a:t>
            </a:r>
            <a:r>
              <a:rPr lang="en-US" sz="1000" b="0" i="0" u="none" strike="noStrike" baseline="0" dirty="0" err="1">
                <a:solidFill>
                  <a:schemeClr val="bg1">
                    <a:lumMod val="95000"/>
                  </a:schemeClr>
                </a:solidFill>
              </a:rPr>
              <a:t>Hadyniak</a:t>
            </a:r>
            <a:endParaRPr lang="en-US" sz="1000" dirty="0">
              <a:solidFill>
                <a:schemeClr val="bg1">
                  <a:lumMod val="95000"/>
                </a:schemeClr>
              </a:solidFill>
            </a:endParaRPr>
          </a:p>
        </p:txBody>
      </p:sp>
      <p:sp>
        <p:nvSpPr>
          <p:cNvPr id="22" name="TextBox 21">
            <a:extLst>
              <a:ext uri="{FF2B5EF4-FFF2-40B4-BE49-F238E27FC236}">
                <a16:creationId xmlns:a16="http://schemas.microsoft.com/office/drawing/2014/main" id="{546BEF19-546A-4305-8332-03F7F6E335DA}"/>
              </a:ext>
            </a:extLst>
          </p:cNvPr>
          <p:cNvSpPr txBox="1"/>
          <p:nvPr/>
        </p:nvSpPr>
        <p:spPr>
          <a:xfrm rot="16200000">
            <a:off x="7326799" y="2384049"/>
            <a:ext cx="3083680" cy="246221"/>
          </a:xfrm>
          <a:prstGeom prst="rect">
            <a:avLst/>
          </a:prstGeom>
          <a:noFill/>
        </p:spPr>
        <p:txBody>
          <a:bodyPr wrap="square">
            <a:spAutoFit/>
          </a:bodyPr>
          <a:lstStyle/>
          <a:p>
            <a:r>
              <a:rPr lang="en-US" sz="1000" b="0" i="0" u="none" strike="noStrike" baseline="0" dirty="0">
                <a:solidFill>
                  <a:schemeClr val="bg1">
                    <a:lumMod val="95000"/>
                  </a:schemeClr>
                </a:solidFill>
              </a:rPr>
              <a:t>©iStock-</a:t>
            </a:r>
            <a:r>
              <a:rPr lang="en-US" sz="1000" b="0" i="0" u="none" strike="noStrike" baseline="0" dirty="0" err="1">
                <a:solidFill>
                  <a:schemeClr val="bg1">
                    <a:lumMod val="95000"/>
                  </a:schemeClr>
                </a:solidFill>
              </a:rPr>
              <a:t>aiseeit</a:t>
            </a:r>
            <a:endParaRPr lang="en-US" sz="1000" dirty="0">
              <a:solidFill>
                <a:schemeClr val="bg1">
                  <a:lumMod val="95000"/>
                </a:schemeClr>
              </a:solidFill>
            </a:endParaRPr>
          </a:p>
        </p:txBody>
      </p:sp>
    </p:spTree>
    <p:extLst>
      <p:ext uri="{BB962C8B-B14F-4D97-AF65-F5344CB8AC3E}">
        <p14:creationId xmlns:p14="http://schemas.microsoft.com/office/powerpoint/2010/main" val="10364591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A1F289-837A-48FF-A7B2-2BE36EE8B704}"/>
              </a:ext>
            </a:extLst>
          </p:cNvPr>
          <p:cNvSpPr>
            <a:spLocks noGrp="1"/>
          </p:cNvSpPr>
          <p:nvPr>
            <p:ph type="ctrTitle"/>
          </p:nvPr>
        </p:nvSpPr>
        <p:spPr/>
        <p:txBody>
          <a:bodyPr/>
          <a:lstStyle/>
          <a:p>
            <a:r>
              <a:rPr lang="en-US" dirty="0"/>
              <a:t>Ensuring media and broader society visibility of women in STEM</a:t>
            </a:r>
          </a:p>
        </p:txBody>
      </p:sp>
      <p:sp>
        <p:nvSpPr>
          <p:cNvPr id="3" name="Text Placeholder 2">
            <a:extLst>
              <a:ext uri="{FF2B5EF4-FFF2-40B4-BE49-F238E27FC236}">
                <a16:creationId xmlns:a16="http://schemas.microsoft.com/office/drawing/2014/main" id="{658DF2A1-53F2-4E23-9402-1766FD8949B6}"/>
              </a:ext>
            </a:extLst>
          </p:cNvPr>
          <p:cNvSpPr>
            <a:spLocks noGrp="1"/>
          </p:cNvSpPr>
          <p:nvPr>
            <p:ph type="body" sz="quarter" idx="16"/>
          </p:nvPr>
        </p:nvSpPr>
        <p:spPr/>
        <p:txBody>
          <a:bodyPr/>
          <a:lstStyle/>
          <a:p>
            <a:endParaRPr lang="en-US"/>
          </a:p>
        </p:txBody>
      </p:sp>
      <p:sp>
        <p:nvSpPr>
          <p:cNvPr id="6" name="Text Placeholder 4">
            <a:extLst>
              <a:ext uri="{FF2B5EF4-FFF2-40B4-BE49-F238E27FC236}">
                <a16:creationId xmlns:a16="http://schemas.microsoft.com/office/drawing/2014/main" id="{1A23053A-7F10-4F8A-9B48-02F2BB351489}"/>
              </a:ext>
            </a:extLst>
          </p:cNvPr>
          <p:cNvSpPr>
            <a:spLocks noGrp="1"/>
          </p:cNvSpPr>
          <p:nvPr>
            <p:ph type="body" sz="quarter" idx="14"/>
          </p:nvPr>
        </p:nvSpPr>
        <p:spPr>
          <a:xfrm>
            <a:off x="4467278" y="6488755"/>
            <a:ext cx="4398426" cy="243349"/>
          </a:xfrm>
        </p:spPr>
        <p:txBody>
          <a:bodyPr>
            <a:normAutofit/>
          </a:bodyPr>
          <a:lstStyle/>
          <a:p>
            <a:r>
              <a:rPr lang="en-US" sz="900" dirty="0">
                <a:latin typeface="+mn-lt"/>
              </a:rPr>
              <a:t>Ensuring inclusion and gender equality in education</a:t>
            </a:r>
            <a:endParaRPr lang="en-US" dirty="0"/>
          </a:p>
        </p:txBody>
      </p:sp>
      <p:pic>
        <p:nvPicPr>
          <p:cNvPr id="2050" name="Picture 2" descr="What South Africa could gain from having more women in STEM? - Space in  Africa">
            <a:extLst>
              <a:ext uri="{FF2B5EF4-FFF2-40B4-BE49-F238E27FC236}">
                <a16:creationId xmlns:a16="http://schemas.microsoft.com/office/drawing/2014/main" id="{024C7AD4-3F36-4D75-B3F6-179799ADA471}"/>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0" y="717231"/>
            <a:ext cx="12192000" cy="56028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79238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UNESCO: Data/evidence on girls’ participation in STEM education</a:t>
            </a:r>
          </a:p>
        </p:txBody>
      </p:sp>
      <p:sp>
        <p:nvSpPr>
          <p:cNvPr id="4" name="Text Placeholder 3"/>
          <p:cNvSpPr>
            <a:spLocks noGrp="1"/>
          </p:cNvSpPr>
          <p:nvPr>
            <p:ph type="body" sz="quarter" idx="14"/>
          </p:nvPr>
        </p:nvSpPr>
        <p:spPr/>
        <p:txBody>
          <a:bodyPr>
            <a:normAutofit/>
          </a:bodyPr>
          <a:lstStyle/>
          <a:p>
            <a:r>
              <a:rPr lang="en-US" sz="900" dirty="0">
                <a:latin typeface="+mn-lt"/>
              </a:rPr>
              <a:t>Ensuring inclusion and gender equality in education</a:t>
            </a:r>
            <a:endParaRPr lang="en-US" dirty="0"/>
          </a:p>
        </p:txBody>
      </p:sp>
      <p:sp>
        <p:nvSpPr>
          <p:cNvPr id="3" name="TextBox 2">
            <a:extLst>
              <a:ext uri="{FF2B5EF4-FFF2-40B4-BE49-F238E27FC236}">
                <a16:creationId xmlns:a16="http://schemas.microsoft.com/office/drawing/2014/main" id="{BA540322-6E8A-4271-9F86-12C85924A755}"/>
              </a:ext>
            </a:extLst>
          </p:cNvPr>
          <p:cNvSpPr txBox="1"/>
          <p:nvPr/>
        </p:nvSpPr>
        <p:spPr>
          <a:xfrm>
            <a:off x="477446" y="1106905"/>
            <a:ext cx="5462336" cy="830997"/>
          </a:xfrm>
          <a:prstGeom prst="rect">
            <a:avLst/>
          </a:prstGeom>
          <a:noFill/>
        </p:spPr>
        <p:txBody>
          <a:bodyPr wrap="square" rtlCol="0">
            <a:spAutoFit/>
          </a:bodyPr>
          <a:lstStyle/>
          <a:p>
            <a:pPr algn="ctr"/>
            <a:r>
              <a:rPr lang="en-US" sz="2400" b="1" dirty="0">
                <a:solidFill>
                  <a:schemeClr val="bg1"/>
                </a:solidFill>
              </a:rPr>
              <a:t>Global study on the gendered impacts of COVID-19 school closures</a:t>
            </a:r>
          </a:p>
        </p:txBody>
      </p:sp>
      <p:pic>
        <p:nvPicPr>
          <p:cNvPr id="8" name="Picture 7" descr="Calendar&#10;&#10;Description automatically generated with low confidence">
            <a:extLst>
              <a:ext uri="{FF2B5EF4-FFF2-40B4-BE49-F238E27FC236}">
                <a16:creationId xmlns:a16="http://schemas.microsoft.com/office/drawing/2014/main" id="{9D859C68-597E-4088-9352-13F5DF25831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8321" y="1783052"/>
            <a:ext cx="2272545" cy="3213237"/>
          </a:xfrm>
          <a:prstGeom prst="rect">
            <a:avLst/>
          </a:prstGeom>
          <a:ln>
            <a:solidFill>
              <a:srgbClr val="0070C0"/>
            </a:solidFill>
          </a:ln>
        </p:spPr>
      </p:pic>
      <p:pic>
        <p:nvPicPr>
          <p:cNvPr id="10" name="Picture 9" descr="A picture containing text, outdoor, cart, screenshot&#10;&#10;Description automatically generated">
            <a:extLst>
              <a:ext uri="{FF2B5EF4-FFF2-40B4-BE49-F238E27FC236}">
                <a16:creationId xmlns:a16="http://schemas.microsoft.com/office/drawing/2014/main" id="{0E07F50D-A02B-44EB-9296-5F3E9419B51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534468" y="1783052"/>
            <a:ext cx="2275284" cy="3213237"/>
          </a:xfrm>
          <a:prstGeom prst="rect">
            <a:avLst/>
          </a:prstGeom>
          <a:ln>
            <a:solidFill>
              <a:srgbClr val="0070C0"/>
            </a:solidFill>
          </a:ln>
        </p:spPr>
      </p:pic>
      <p:pic>
        <p:nvPicPr>
          <p:cNvPr id="13" name="Picture 12" descr="Graphical user interface, website&#10;&#10;Description automatically generated">
            <a:extLst>
              <a:ext uri="{FF2B5EF4-FFF2-40B4-BE49-F238E27FC236}">
                <a16:creationId xmlns:a16="http://schemas.microsoft.com/office/drawing/2014/main" id="{E785D958-78FF-4DAF-8FD6-D150C1981B9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043613" y="1783052"/>
            <a:ext cx="2275284" cy="3217129"/>
          </a:xfrm>
          <a:prstGeom prst="rect">
            <a:avLst/>
          </a:prstGeom>
          <a:ln>
            <a:solidFill>
              <a:srgbClr val="0070C0"/>
            </a:solidFill>
          </a:ln>
        </p:spPr>
      </p:pic>
      <p:pic>
        <p:nvPicPr>
          <p:cNvPr id="15" name="Picture 14" descr="Text, whiteboard&#10;&#10;Description automatically generated">
            <a:extLst>
              <a:ext uri="{FF2B5EF4-FFF2-40B4-BE49-F238E27FC236}">
                <a16:creationId xmlns:a16="http://schemas.microsoft.com/office/drawing/2014/main" id="{B25B3C0E-38E3-4D73-8866-B2FC4516FEEF}"/>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503598" y="1783052"/>
            <a:ext cx="2275284" cy="3194803"/>
          </a:xfrm>
          <a:prstGeom prst="rect">
            <a:avLst/>
          </a:prstGeom>
          <a:ln>
            <a:solidFill>
              <a:srgbClr val="0070C0"/>
            </a:solidFill>
          </a:ln>
        </p:spPr>
      </p:pic>
      <p:pic>
        <p:nvPicPr>
          <p:cNvPr id="17" name="Picture 16" descr="A picture containing text, newspaper, screenshot&#10;&#10;Description automatically generated">
            <a:extLst>
              <a:ext uri="{FF2B5EF4-FFF2-40B4-BE49-F238E27FC236}">
                <a16:creationId xmlns:a16="http://schemas.microsoft.com/office/drawing/2014/main" id="{AE61AEC4-3BE1-4BFA-939C-1CA60ADD7343}"/>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9945490" y="1783052"/>
            <a:ext cx="2128523" cy="3291895"/>
          </a:xfrm>
          <a:prstGeom prst="rect">
            <a:avLst/>
          </a:prstGeom>
        </p:spPr>
      </p:pic>
    </p:spTree>
    <p:extLst>
      <p:ext uri="{BB962C8B-B14F-4D97-AF65-F5344CB8AC3E}">
        <p14:creationId xmlns:p14="http://schemas.microsoft.com/office/powerpoint/2010/main" val="35972655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UNESCO: Leveraging its convening power to advance action</a:t>
            </a:r>
          </a:p>
        </p:txBody>
      </p:sp>
      <p:sp>
        <p:nvSpPr>
          <p:cNvPr id="4" name="Text Placeholder 3"/>
          <p:cNvSpPr>
            <a:spLocks noGrp="1"/>
          </p:cNvSpPr>
          <p:nvPr>
            <p:ph type="body" sz="quarter" idx="14"/>
          </p:nvPr>
        </p:nvSpPr>
        <p:spPr/>
        <p:txBody>
          <a:bodyPr>
            <a:normAutofit/>
          </a:bodyPr>
          <a:lstStyle/>
          <a:p>
            <a:r>
              <a:rPr lang="en-US" sz="900" dirty="0">
                <a:latin typeface="+mn-lt"/>
              </a:rPr>
              <a:t>Ensuring inclusion and gender equality in education</a:t>
            </a:r>
            <a:endParaRPr lang="en-US" dirty="0"/>
          </a:p>
        </p:txBody>
      </p:sp>
      <p:sp>
        <p:nvSpPr>
          <p:cNvPr id="13" name="TextBox 12">
            <a:extLst>
              <a:ext uri="{FF2B5EF4-FFF2-40B4-BE49-F238E27FC236}">
                <a16:creationId xmlns:a16="http://schemas.microsoft.com/office/drawing/2014/main" id="{4E720406-E46B-4E6F-B2A3-D68906446442}"/>
              </a:ext>
            </a:extLst>
          </p:cNvPr>
          <p:cNvSpPr txBox="1"/>
          <p:nvPr/>
        </p:nvSpPr>
        <p:spPr>
          <a:xfrm>
            <a:off x="5412049" y="957467"/>
            <a:ext cx="5462336" cy="461665"/>
          </a:xfrm>
          <a:prstGeom prst="rect">
            <a:avLst/>
          </a:prstGeom>
          <a:noFill/>
        </p:spPr>
        <p:txBody>
          <a:bodyPr wrap="square" rtlCol="0">
            <a:spAutoFit/>
          </a:bodyPr>
          <a:lstStyle/>
          <a:p>
            <a:pPr algn="ctr"/>
            <a:r>
              <a:rPr lang="en-US" sz="2400" b="1" dirty="0">
                <a:solidFill>
                  <a:schemeClr val="bg1"/>
                </a:solidFill>
              </a:rPr>
              <a:t>Conceptual framework</a:t>
            </a:r>
          </a:p>
        </p:txBody>
      </p:sp>
      <p:pic>
        <p:nvPicPr>
          <p:cNvPr id="5" name="Picture 4">
            <a:extLst>
              <a:ext uri="{FF2B5EF4-FFF2-40B4-BE49-F238E27FC236}">
                <a16:creationId xmlns:a16="http://schemas.microsoft.com/office/drawing/2014/main" id="{BB93BF58-A173-40B2-A71F-355669B9B2A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 y="825167"/>
            <a:ext cx="10048569" cy="3782113"/>
          </a:xfrm>
          <a:prstGeom prst="rect">
            <a:avLst/>
          </a:prstGeom>
        </p:spPr>
      </p:pic>
      <p:pic>
        <p:nvPicPr>
          <p:cNvPr id="10" name="Picture 9" descr="Website&#10;&#10;Description automatically generated">
            <a:extLst>
              <a:ext uri="{FF2B5EF4-FFF2-40B4-BE49-F238E27FC236}">
                <a16:creationId xmlns:a16="http://schemas.microsoft.com/office/drawing/2014/main" id="{36F74755-9C24-4780-BF49-3B3909A1563D}"/>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0" y="4667537"/>
            <a:ext cx="2144832" cy="1585163"/>
          </a:xfrm>
          <a:prstGeom prst="rect">
            <a:avLst/>
          </a:prstGeom>
        </p:spPr>
      </p:pic>
      <p:pic>
        <p:nvPicPr>
          <p:cNvPr id="14" name="Picture 13" descr="A picture containing text, hat&#10;&#10;Description automatically generated">
            <a:extLst>
              <a:ext uri="{FF2B5EF4-FFF2-40B4-BE49-F238E27FC236}">
                <a16:creationId xmlns:a16="http://schemas.microsoft.com/office/drawing/2014/main" id="{6F5784DB-F60E-4B61-8A03-D316190B3B17}"/>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2294726" y="4667537"/>
            <a:ext cx="1808752" cy="1583283"/>
          </a:xfrm>
          <a:prstGeom prst="rect">
            <a:avLst/>
          </a:prstGeom>
        </p:spPr>
      </p:pic>
      <p:pic>
        <p:nvPicPr>
          <p:cNvPr id="16" name="Picture 15" descr="A person and person holding a sign&#10;&#10;Description automatically generated with low confidence">
            <a:extLst>
              <a:ext uri="{FF2B5EF4-FFF2-40B4-BE49-F238E27FC236}">
                <a16:creationId xmlns:a16="http://schemas.microsoft.com/office/drawing/2014/main" id="{E26583C9-0C16-450C-8747-6A429B672039}"/>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232400" y="4667538"/>
            <a:ext cx="1976487" cy="1586936"/>
          </a:xfrm>
          <a:prstGeom prst="rect">
            <a:avLst/>
          </a:prstGeom>
        </p:spPr>
      </p:pic>
      <p:pic>
        <p:nvPicPr>
          <p:cNvPr id="19" name="Picture 18" descr="Text&#10;&#10;Description automatically generated">
            <a:extLst>
              <a:ext uri="{FF2B5EF4-FFF2-40B4-BE49-F238E27FC236}">
                <a16:creationId xmlns:a16="http://schemas.microsoft.com/office/drawing/2014/main" id="{CE7B8F32-469D-4967-AF52-03F940CF5C1B}"/>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6337809" y="4677369"/>
            <a:ext cx="1529006" cy="1573451"/>
          </a:xfrm>
          <a:prstGeom prst="rect">
            <a:avLst/>
          </a:prstGeom>
        </p:spPr>
      </p:pic>
      <p:pic>
        <p:nvPicPr>
          <p:cNvPr id="21" name="Picture 20" descr="A couple of women holding signs&#10;&#10;Description automatically generated with low confidence">
            <a:extLst>
              <a:ext uri="{FF2B5EF4-FFF2-40B4-BE49-F238E27FC236}">
                <a16:creationId xmlns:a16="http://schemas.microsoft.com/office/drawing/2014/main" id="{5CEBDAB5-F07F-42B1-AC40-4EF8CE92D6A8}"/>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7995737" y="4677370"/>
            <a:ext cx="2051431" cy="1573450"/>
          </a:xfrm>
          <a:prstGeom prst="rect">
            <a:avLst/>
          </a:prstGeom>
        </p:spPr>
      </p:pic>
      <p:pic>
        <p:nvPicPr>
          <p:cNvPr id="23" name="Picture 22" descr="A picture containing text, person, standing, sign&#10;&#10;Description automatically generated">
            <a:extLst>
              <a:ext uri="{FF2B5EF4-FFF2-40B4-BE49-F238E27FC236}">
                <a16:creationId xmlns:a16="http://schemas.microsoft.com/office/drawing/2014/main" id="{4796460A-650A-415F-8892-1A991B608895}"/>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0121260" y="825167"/>
            <a:ext cx="2070740" cy="2594001"/>
          </a:xfrm>
          <a:prstGeom prst="rect">
            <a:avLst/>
          </a:prstGeom>
        </p:spPr>
      </p:pic>
      <p:pic>
        <p:nvPicPr>
          <p:cNvPr id="25" name="Picture 24" descr="A group of men holding signs&#10;&#10;Description automatically generated with medium confidence">
            <a:extLst>
              <a:ext uri="{FF2B5EF4-FFF2-40B4-BE49-F238E27FC236}">
                <a16:creationId xmlns:a16="http://schemas.microsoft.com/office/drawing/2014/main" id="{0D107FCB-E292-4E68-B0B1-02A877E5CD2C}"/>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p:blipFill>
        <p:spPr>
          <a:xfrm>
            <a:off x="10140570" y="3506500"/>
            <a:ext cx="2051430" cy="2793481"/>
          </a:xfrm>
          <a:prstGeom prst="rect">
            <a:avLst/>
          </a:prstGeom>
        </p:spPr>
      </p:pic>
    </p:spTree>
    <p:extLst>
      <p:ext uri="{BB962C8B-B14F-4D97-AF65-F5344CB8AC3E}">
        <p14:creationId xmlns:p14="http://schemas.microsoft.com/office/powerpoint/2010/main" val="35735377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A picture containing text, person, standing, group&#10;&#10;Description automatically generated">
            <a:extLst>
              <a:ext uri="{FF2B5EF4-FFF2-40B4-BE49-F238E27FC236}">
                <a16:creationId xmlns:a16="http://schemas.microsoft.com/office/drawing/2014/main" id="{FFC8AF07-B4D7-4BF4-B663-162C757C415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397505" y="3768862"/>
            <a:ext cx="1547062" cy="2189851"/>
          </a:xfrm>
          <a:prstGeom prst="rect">
            <a:avLst/>
          </a:prstGeom>
        </p:spPr>
      </p:pic>
      <p:sp>
        <p:nvSpPr>
          <p:cNvPr id="7" name="Text Placeholder 3">
            <a:extLst>
              <a:ext uri="{FF2B5EF4-FFF2-40B4-BE49-F238E27FC236}">
                <a16:creationId xmlns:a16="http://schemas.microsoft.com/office/drawing/2014/main" id="{593A9ECC-B05C-4B9D-9EC4-450C1655EA0D}"/>
              </a:ext>
            </a:extLst>
          </p:cNvPr>
          <p:cNvSpPr>
            <a:spLocks noGrp="1"/>
          </p:cNvSpPr>
          <p:nvPr>
            <p:ph type="body" sz="quarter" idx="14"/>
          </p:nvPr>
        </p:nvSpPr>
        <p:spPr>
          <a:xfrm>
            <a:off x="4467225" y="6488113"/>
            <a:ext cx="3255963" cy="223837"/>
          </a:xfrm>
        </p:spPr>
        <p:txBody>
          <a:bodyPr>
            <a:normAutofit/>
          </a:bodyPr>
          <a:lstStyle/>
          <a:p>
            <a:r>
              <a:rPr lang="en-US" sz="900" dirty="0">
                <a:latin typeface="+mn-lt"/>
              </a:rPr>
              <a:t>Ensuring inclusion and gender equality in education</a:t>
            </a:r>
            <a:endParaRPr lang="en-US" dirty="0"/>
          </a:p>
        </p:txBody>
      </p:sp>
      <p:sp>
        <p:nvSpPr>
          <p:cNvPr id="12" name="Title 1">
            <a:extLst>
              <a:ext uri="{FF2B5EF4-FFF2-40B4-BE49-F238E27FC236}">
                <a16:creationId xmlns:a16="http://schemas.microsoft.com/office/drawing/2014/main" id="{C0122007-09EF-495D-BEEE-965CD2B43332}"/>
              </a:ext>
            </a:extLst>
          </p:cNvPr>
          <p:cNvSpPr>
            <a:spLocks noGrp="1"/>
          </p:cNvSpPr>
          <p:nvPr>
            <p:ph type="ctrTitle"/>
          </p:nvPr>
        </p:nvSpPr>
        <p:spPr>
          <a:xfrm>
            <a:off x="420896" y="151609"/>
            <a:ext cx="11771104" cy="455408"/>
          </a:xfrm>
        </p:spPr>
        <p:txBody>
          <a:bodyPr>
            <a:normAutofit fontScale="90000"/>
          </a:bodyPr>
          <a:lstStyle/>
          <a:p>
            <a:r>
              <a:rPr lang="en-GB" sz="3200" b="1" dirty="0"/>
              <a:t>UNESCO: Enhancing country capacity for gender-transformative STEM education</a:t>
            </a:r>
          </a:p>
        </p:txBody>
      </p:sp>
      <p:sp>
        <p:nvSpPr>
          <p:cNvPr id="15" name="TextBox 14">
            <a:extLst>
              <a:ext uri="{FF2B5EF4-FFF2-40B4-BE49-F238E27FC236}">
                <a16:creationId xmlns:a16="http://schemas.microsoft.com/office/drawing/2014/main" id="{AAA9CA17-3F0C-461C-9ABA-7E676378B613}"/>
              </a:ext>
            </a:extLst>
          </p:cNvPr>
          <p:cNvSpPr txBox="1"/>
          <p:nvPr/>
        </p:nvSpPr>
        <p:spPr>
          <a:xfrm>
            <a:off x="11444288" y="6085701"/>
            <a:ext cx="874342" cy="276999"/>
          </a:xfrm>
          <a:prstGeom prst="rect">
            <a:avLst/>
          </a:prstGeom>
          <a:noFill/>
        </p:spPr>
        <p:txBody>
          <a:bodyPr wrap="none" rtlCol="0">
            <a:spAutoFit/>
          </a:bodyPr>
          <a:lstStyle/>
          <a:p>
            <a:r>
              <a:rPr lang="en-US" sz="1200" dirty="0">
                <a:solidFill>
                  <a:schemeClr val="bg1"/>
                </a:solidFill>
              </a:rPr>
              <a:t>©UNESCO </a:t>
            </a:r>
          </a:p>
        </p:txBody>
      </p:sp>
      <p:sp>
        <p:nvSpPr>
          <p:cNvPr id="17" name="TextBox 16">
            <a:extLst>
              <a:ext uri="{FF2B5EF4-FFF2-40B4-BE49-F238E27FC236}">
                <a16:creationId xmlns:a16="http://schemas.microsoft.com/office/drawing/2014/main" id="{C0B41029-A1A1-43B2-BA66-148E759FC9C6}"/>
              </a:ext>
            </a:extLst>
          </p:cNvPr>
          <p:cNvSpPr txBox="1"/>
          <p:nvPr/>
        </p:nvSpPr>
        <p:spPr>
          <a:xfrm>
            <a:off x="9582994" y="6085234"/>
            <a:ext cx="2667012" cy="276999"/>
          </a:xfrm>
          <a:prstGeom prst="rect">
            <a:avLst/>
          </a:prstGeom>
          <a:noFill/>
        </p:spPr>
        <p:txBody>
          <a:bodyPr wrap="none" rtlCol="0">
            <a:spAutoFit/>
          </a:bodyPr>
          <a:lstStyle/>
          <a:p>
            <a:r>
              <a:rPr lang="en-US" sz="1200" dirty="0">
                <a:solidFill>
                  <a:schemeClr val="bg1"/>
                </a:solidFill>
              </a:rPr>
              <a:t>©UNESCO Bangkok/Pornpilin Smithveja</a:t>
            </a:r>
          </a:p>
        </p:txBody>
      </p:sp>
      <p:sp>
        <p:nvSpPr>
          <p:cNvPr id="18" name="Rectangle 17">
            <a:extLst>
              <a:ext uri="{FF2B5EF4-FFF2-40B4-BE49-F238E27FC236}">
                <a16:creationId xmlns:a16="http://schemas.microsoft.com/office/drawing/2014/main" id="{9D92D9BA-3706-4B16-9B67-883D1A7B3047}"/>
              </a:ext>
            </a:extLst>
          </p:cNvPr>
          <p:cNvSpPr/>
          <p:nvPr/>
        </p:nvSpPr>
        <p:spPr>
          <a:xfrm>
            <a:off x="3082272" y="2842930"/>
            <a:ext cx="2899717" cy="646695"/>
          </a:xfrm>
          <a:prstGeom prst="rect">
            <a:avLst/>
          </a:prstGeom>
          <a:solidFill>
            <a:srgbClr val="0077D4"/>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STEM role models</a:t>
            </a:r>
          </a:p>
        </p:txBody>
      </p:sp>
      <p:sp>
        <p:nvSpPr>
          <p:cNvPr id="20" name="Rectangle 19">
            <a:extLst>
              <a:ext uri="{FF2B5EF4-FFF2-40B4-BE49-F238E27FC236}">
                <a16:creationId xmlns:a16="http://schemas.microsoft.com/office/drawing/2014/main" id="{91938FD3-7EF8-4EED-A6DF-881F8BFBE2FD}"/>
              </a:ext>
            </a:extLst>
          </p:cNvPr>
          <p:cNvSpPr/>
          <p:nvPr/>
        </p:nvSpPr>
        <p:spPr>
          <a:xfrm>
            <a:off x="6150229" y="2821311"/>
            <a:ext cx="2899717" cy="646695"/>
          </a:xfrm>
          <a:prstGeom prst="rect">
            <a:avLst/>
          </a:prstGeom>
          <a:solidFill>
            <a:srgbClr val="0077D4"/>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STEM camps &amp; </a:t>
            </a:r>
            <a:br>
              <a:rPr lang="en-US" dirty="0"/>
            </a:br>
            <a:r>
              <a:rPr lang="en-US" dirty="0"/>
              <a:t>mentorship opportunities</a:t>
            </a:r>
          </a:p>
        </p:txBody>
      </p:sp>
      <p:sp>
        <p:nvSpPr>
          <p:cNvPr id="21" name="Rectangle 20">
            <a:extLst>
              <a:ext uri="{FF2B5EF4-FFF2-40B4-BE49-F238E27FC236}">
                <a16:creationId xmlns:a16="http://schemas.microsoft.com/office/drawing/2014/main" id="{857AD55A-EEAB-47E8-9A0B-6A944D1435CE}"/>
              </a:ext>
            </a:extLst>
          </p:cNvPr>
          <p:cNvSpPr/>
          <p:nvPr/>
        </p:nvSpPr>
        <p:spPr>
          <a:xfrm>
            <a:off x="141497" y="5554538"/>
            <a:ext cx="2824949" cy="646695"/>
          </a:xfrm>
          <a:prstGeom prst="rect">
            <a:avLst/>
          </a:prstGeom>
          <a:solidFill>
            <a:srgbClr val="0077D4"/>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Teacher training</a:t>
            </a:r>
          </a:p>
        </p:txBody>
      </p:sp>
      <p:pic>
        <p:nvPicPr>
          <p:cNvPr id="22" name="Content Placeholder 4">
            <a:extLst>
              <a:ext uri="{FF2B5EF4-FFF2-40B4-BE49-F238E27FC236}">
                <a16:creationId xmlns:a16="http://schemas.microsoft.com/office/drawing/2014/main" id="{AEE7AF31-3489-48B0-BF3A-3F133F2CA71F}"/>
              </a:ext>
            </a:extLst>
          </p:cNvPr>
          <p:cNvPicPr/>
          <p:nvPr/>
        </p:nvPicPr>
        <p:blipFill>
          <a:blip r:embed="rId4" cstate="email">
            <a:extLst>
              <a:ext uri="{28A0092B-C50C-407E-A947-70E740481C1C}">
                <a14:useLocalDpi xmlns:a14="http://schemas.microsoft.com/office/drawing/2010/main"/>
              </a:ext>
            </a:extLst>
          </a:blip>
          <a:stretch>
            <a:fillRect/>
          </a:stretch>
        </p:blipFill>
        <p:spPr>
          <a:xfrm>
            <a:off x="6170057" y="1083055"/>
            <a:ext cx="2842371" cy="1748735"/>
          </a:xfrm>
          <a:prstGeom prst="rect">
            <a:avLst/>
          </a:prstGeom>
        </p:spPr>
      </p:pic>
      <p:sp>
        <p:nvSpPr>
          <p:cNvPr id="24" name="Rectangle 23">
            <a:extLst>
              <a:ext uri="{FF2B5EF4-FFF2-40B4-BE49-F238E27FC236}">
                <a16:creationId xmlns:a16="http://schemas.microsoft.com/office/drawing/2014/main" id="{75011DE1-3CF7-41D9-8DA9-2693FF9F3DA0}"/>
              </a:ext>
            </a:extLst>
          </p:cNvPr>
          <p:cNvSpPr/>
          <p:nvPr/>
        </p:nvSpPr>
        <p:spPr>
          <a:xfrm>
            <a:off x="106355" y="2833915"/>
            <a:ext cx="2769577" cy="646695"/>
          </a:xfrm>
          <a:prstGeom prst="rect">
            <a:avLst/>
          </a:prstGeom>
          <a:solidFill>
            <a:srgbClr val="0077D4"/>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Contests &amp; competitions</a:t>
            </a:r>
          </a:p>
        </p:txBody>
      </p:sp>
      <p:sp>
        <p:nvSpPr>
          <p:cNvPr id="26" name="Rectangle 25">
            <a:extLst>
              <a:ext uri="{FF2B5EF4-FFF2-40B4-BE49-F238E27FC236}">
                <a16:creationId xmlns:a16="http://schemas.microsoft.com/office/drawing/2014/main" id="{9A14A6F8-B7CE-401E-96C7-80EAB29F47D0}"/>
              </a:ext>
            </a:extLst>
          </p:cNvPr>
          <p:cNvSpPr/>
          <p:nvPr/>
        </p:nvSpPr>
        <p:spPr>
          <a:xfrm>
            <a:off x="9251127" y="3911655"/>
            <a:ext cx="2801363" cy="649901"/>
          </a:xfrm>
          <a:prstGeom prst="rect">
            <a:avLst/>
          </a:prstGeom>
          <a:solidFill>
            <a:srgbClr val="0077D4"/>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Advocacy</a:t>
            </a:r>
          </a:p>
        </p:txBody>
      </p:sp>
      <p:sp>
        <p:nvSpPr>
          <p:cNvPr id="27" name="Rectangle 26">
            <a:extLst>
              <a:ext uri="{FF2B5EF4-FFF2-40B4-BE49-F238E27FC236}">
                <a16:creationId xmlns:a16="http://schemas.microsoft.com/office/drawing/2014/main" id="{4CDFB0DA-09E8-4251-A659-D39C2D82367B}"/>
              </a:ext>
            </a:extLst>
          </p:cNvPr>
          <p:cNvSpPr/>
          <p:nvPr/>
        </p:nvSpPr>
        <p:spPr>
          <a:xfrm>
            <a:off x="3093266" y="5524324"/>
            <a:ext cx="2874896" cy="646695"/>
          </a:xfrm>
          <a:prstGeom prst="rect">
            <a:avLst/>
          </a:prstGeom>
          <a:solidFill>
            <a:srgbClr val="0077D4"/>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Curriculum &amp; </a:t>
            </a:r>
            <a:br>
              <a:rPr lang="en-US" dirty="0"/>
            </a:br>
            <a:r>
              <a:rPr lang="en-US" dirty="0"/>
              <a:t>learning materials</a:t>
            </a:r>
          </a:p>
        </p:txBody>
      </p:sp>
      <p:sp>
        <p:nvSpPr>
          <p:cNvPr id="28" name="Rectangle 27">
            <a:extLst>
              <a:ext uri="{FF2B5EF4-FFF2-40B4-BE49-F238E27FC236}">
                <a16:creationId xmlns:a16="http://schemas.microsoft.com/office/drawing/2014/main" id="{AA0C879F-A930-43A0-AE9C-2146A0E0C7B8}"/>
              </a:ext>
            </a:extLst>
          </p:cNvPr>
          <p:cNvSpPr/>
          <p:nvPr/>
        </p:nvSpPr>
        <p:spPr>
          <a:xfrm>
            <a:off x="6246281" y="5518046"/>
            <a:ext cx="2844907" cy="646695"/>
          </a:xfrm>
          <a:prstGeom prst="rect">
            <a:avLst/>
          </a:prstGeom>
          <a:solidFill>
            <a:srgbClr val="0077D4"/>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Documentation of good practice</a:t>
            </a:r>
          </a:p>
        </p:txBody>
      </p:sp>
      <p:pic>
        <p:nvPicPr>
          <p:cNvPr id="33" name="Picture 32">
            <a:extLst>
              <a:ext uri="{FF2B5EF4-FFF2-40B4-BE49-F238E27FC236}">
                <a16:creationId xmlns:a16="http://schemas.microsoft.com/office/drawing/2014/main" id="{DF0FF715-D5CC-4D1A-9C89-065685EF690C}"/>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9229761" y="1143330"/>
            <a:ext cx="2801363" cy="2768325"/>
          </a:xfrm>
          <a:prstGeom prst="rect">
            <a:avLst/>
          </a:prstGeom>
        </p:spPr>
      </p:pic>
      <p:pic>
        <p:nvPicPr>
          <p:cNvPr id="37" name="Picture 36">
            <a:extLst>
              <a:ext uri="{FF2B5EF4-FFF2-40B4-BE49-F238E27FC236}">
                <a16:creationId xmlns:a16="http://schemas.microsoft.com/office/drawing/2014/main" id="{91D93898-0F4A-4DC2-920C-A720EC3DEA25}"/>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9311556" y="4595846"/>
            <a:ext cx="2719568" cy="1502132"/>
          </a:xfrm>
          <a:prstGeom prst="rect">
            <a:avLst/>
          </a:prstGeom>
        </p:spPr>
      </p:pic>
      <p:pic>
        <p:nvPicPr>
          <p:cNvPr id="3074" name="Picture 2" descr="Les lauréates de &amp;quot;Miss Sciences Mali 2018&amp;quot; primées devant 400 participants  | Flickr">
            <a:extLst>
              <a:ext uri="{FF2B5EF4-FFF2-40B4-BE49-F238E27FC236}">
                <a16:creationId xmlns:a16="http://schemas.microsoft.com/office/drawing/2014/main" id="{DC4ACD26-D6A9-4280-9E9D-C82CEDCDC2F6}"/>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118071" y="1091379"/>
            <a:ext cx="2757862" cy="1839472"/>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2">
            <a:extLst>
              <a:ext uri="{FF2B5EF4-FFF2-40B4-BE49-F238E27FC236}">
                <a16:creationId xmlns:a16="http://schemas.microsoft.com/office/drawing/2014/main" id="{89B02C45-753E-4CEF-B38F-74D58191474C}"/>
              </a:ext>
            </a:extLst>
          </p:cNvPr>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3093266" y="1083055"/>
            <a:ext cx="2883376" cy="1767567"/>
          </a:xfrm>
          <a:prstGeom prst="rect">
            <a:avLst/>
          </a:prstGeom>
        </p:spPr>
      </p:pic>
      <p:pic>
        <p:nvPicPr>
          <p:cNvPr id="3" name="Picture 2" descr="A picture containing person, indoor, ceiling&#10;&#10;Description automatically generated">
            <a:extLst>
              <a:ext uri="{FF2B5EF4-FFF2-40B4-BE49-F238E27FC236}">
                <a16:creationId xmlns:a16="http://schemas.microsoft.com/office/drawing/2014/main" id="{8328CED1-FB9E-4E12-875F-4467E094721D}"/>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37652" y="3745789"/>
            <a:ext cx="2832205" cy="1843396"/>
          </a:xfrm>
          <a:prstGeom prst="rect">
            <a:avLst/>
          </a:prstGeom>
        </p:spPr>
      </p:pic>
      <p:pic>
        <p:nvPicPr>
          <p:cNvPr id="5" name="Picture 4">
            <a:extLst>
              <a:ext uri="{FF2B5EF4-FFF2-40B4-BE49-F238E27FC236}">
                <a16:creationId xmlns:a16="http://schemas.microsoft.com/office/drawing/2014/main" id="{4A7260D3-6756-4ABA-9D15-65D9792208DB}"/>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p:blipFill>
        <p:spPr>
          <a:xfrm>
            <a:off x="6232073" y="3745789"/>
            <a:ext cx="2851056" cy="1778535"/>
          </a:xfrm>
          <a:prstGeom prst="rect">
            <a:avLst/>
          </a:prstGeom>
        </p:spPr>
      </p:pic>
      <p:pic>
        <p:nvPicPr>
          <p:cNvPr id="8" name="Picture 7" descr="Graphical user interface&#10;&#10;Description automatically generated with medium confidence">
            <a:extLst>
              <a:ext uri="{FF2B5EF4-FFF2-40B4-BE49-F238E27FC236}">
                <a16:creationId xmlns:a16="http://schemas.microsoft.com/office/drawing/2014/main" id="{45CC8BDD-128F-47B3-B68F-1FFE6DB9D7F3}"/>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3109520" y="3755621"/>
            <a:ext cx="1253412" cy="1772257"/>
          </a:xfrm>
          <a:prstGeom prst="rect">
            <a:avLst/>
          </a:prstGeom>
        </p:spPr>
      </p:pic>
    </p:spTree>
    <p:extLst>
      <p:ext uri="{BB962C8B-B14F-4D97-AF65-F5344CB8AC3E}">
        <p14:creationId xmlns:p14="http://schemas.microsoft.com/office/powerpoint/2010/main" val="34486917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663835" y="4866101"/>
            <a:ext cx="4650569" cy="1661993"/>
          </a:xfrm>
          <a:prstGeom prst="rect">
            <a:avLst/>
          </a:prstGeom>
          <a:noFill/>
        </p:spPr>
        <p:txBody>
          <a:bodyPr wrap="square" lIns="0" tIns="0" rIns="0" bIns="0" rtlCol="0">
            <a:spAutoFit/>
          </a:bodyPr>
          <a:lstStyle/>
          <a:p>
            <a:pPr algn="ctr"/>
            <a:r>
              <a:rPr lang="en-US" dirty="0"/>
              <a:t>Justine Sass</a:t>
            </a:r>
          </a:p>
          <a:p>
            <a:pPr algn="ctr"/>
            <a:r>
              <a:rPr lang="en-US" dirty="0"/>
              <a:t>Chief of Section of Education for Inclusion and Gender Equality </a:t>
            </a:r>
          </a:p>
          <a:p>
            <a:pPr algn="ctr"/>
            <a:r>
              <a:rPr lang="en-US" dirty="0"/>
              <a:t>UNESCO</a:t>
            </a:r>
            <a:br>
              <a:rPr lang="en-US" dirty="0"/>
            </a:br>
            <a:r>
              <a:rPr lang="en-US" dirty="0">
                <a:hlinkClick r:id="rId3"/>
              </a:rPr>
              <a:t>j.sass@unesco.org</a:t>
            </a:r>
            <a:r>
              <a:rPr lang="en-US" dirty="0"/>
              <a:t> </a:t>
            </a:r>
          </a:p>
          <a:p>
            <a:pPr algn="ctr"/>
            <a:endParaRPr lang="en-US" dirty="0"/>
          </a:p>
        </p:txBody>
      </p:sp>
    </p:spTree>
    <p:extLst>
      <p:ext uri="{BB962C8B-B14F-4D97-AF65-F5344CB8AC3E}">
        <p14:creationId xmlns:p14="http://schemas.microsoft.com/office/powerpoint/2010/main" val="24787781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D5A3D4-0CB5-44FF-AC8A-890A8CC0D99E}"/>
              </a:ext>
            </a:extLst>
          </p:cNvPr>
          <p:cNvSpPr>
            <a:spLocks noGrp="1"/>
          </p:cNvSpPr>
          <p:nvPr>
            <p:ph type="ctrTitle"/>
          </p:nvPr>
        </p:nvSpPr>
        <p:spPr>
          <a:xfrm>
            <a:off x="420903" y="212279"/>
            <a:ext cx="11350193" cy="455408"/>
          </a:xfrm>
        </p:spPr>
        <p:txBody>
          <a:bodyPr/>
          <a:lstStyle/>
          <a:p>
            <a:r>
              <a:rPr lang="en-US" dirty="0"/>
              <a:t>STEM &amp; development</a:t>
            </a:r>
          </a:p>
        </p:txBody>
      </p:sp>
      <p:sp>
        <p:nvSpPr>
          <p:cNvPr id="4" name="Text Placeholder 3">
            <a:extLst>
              <a:ext uri="{FF2B5EF4-FFF2-40B4-BE49-F238E27FC236}">
                <a16:creationId xmlns:a16="http://schemas.microsoft.com/office/drawing/2014/main" id="{B6415258-A9F2-49F7-8582-262534505EE7}"/>
              </a:ext>
            </a:extLst>
          </p:cNvPr>
          <p:cNvSpPr>
            <a:spLocks noGrp="1"/>
          </p:cNvSpPr>
          <p:nvPr>
            <p:ph type="body" sz="quarter" idx="14"/>
          </p:nvPr>
        </p:nvSpPr>
        <p:spPr/>
        <p:txBody>
          <a:bodyPr/>
          <a:lstStyle/>
          <a:p>
            <a:r>
              <a:rPr lang="en-US" sz="900" dirty="0">
                <a:latin typeface="+mn-lt"/>
              </a:rPr>
              <a:t>Cracking the code: Increasing girls’ participation in STEM in Africa</a:t>
            </a:r>
            <a:endParaRPr lang="en-US" dirty="0"/>
          </a:p>
        </p:txBody>
      </p:sp>
      <p:pic>
        <p:nvPicPr>
          <p:cNvPr id="7" name="Picture 6">
            <a:extLst>
              <a:ext uri="{FF2B5EF4-FFF2-40B4-BE49-F238E27FC236}">
                <a16:creationId xmlns:a16="http://schemas.microsoft.com/office/drawing/2014/main" id="{B662A19C-A804-44C0-8D75-74C5492DF04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t="9430"/>
          <a:stretch/>
        </p:blipFill>
        <p:spPr>
          <a:xfrm>
            <a:off x="1" y="1154032"/>
            <a:ext cx="3072430" cy="2134117"/>
          </a:xfrm>
          <a:prstGeom prst="rect">
            <a:avLst/>
          </a:prstGeom>
        </p:spPr>
      </p:pic>
      <p:pic>
        <p:nvPicPr>
          <p:cNvPr id="8" name="Picture 7">
            <a:extLst>
              <a:ext uri="{FF2B5EF4-FFF2-40B4-BE49-F238E27FC236}">
                <a16:creationId xmlns:a16="http://schemas.microsoft.com/office/drawing/2014/main" id="{AC6B3E25-D93C-4004-8C44-564947E2A53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229035" y="1154032"/>
            <a:ext cx="2769655" cy="2137705"/>
          </a:xfrm>
          <a:prstGeom prst="rect">
            <a:avLst/>
          </a:prstGeom>
        </p:spPr>
      </p:pic>
      <p:pic>
        <p:nvPicPr>
          <p:cNvPr id="1026" name="Picture 2" descr="South Africa: Alberts Farm Highlights the Complexity of Homelessness and  Conservation - African Farmers Online">
            <a:extLst>
              <a:ext uri="{FF2B5EF4-FFF2-40B4-BE49-F238E27FC236}">
                <a16:creationId xmlns:a16="http://schemas.microsoft.com/office/drawing/2014/main" id="{F6617DCA-E397-49F0-A803-58799C1D640E}"/>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113101" y="1154032"/>
            <a:ext cx="3192936" cy="213411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Technology Giving Access to Healthcare in Africa | Mobile for Development |  Aid &amp; International Development Forum (AIDF)">
            <a:extLst>
              <a:ext uri="{FF2B5EF4-FFF2-40B4-BE49-F238E27FC236}">
                <a16:creationId xmlns:a16="http://schemas.microsoft.com/office/drawing/2014/main" id="{A331C4F4-66CC-41D1-AB83-B77363D5EA32}"/>
              </a:ext>
            </a:extLst>
          </p:cNvPr>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1" y="3655681"/>
            <a:ext cx="3072430" cy="213411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African Development Bank accelerates pace with 'High 5' priorities | African  Development Bank - Building today, a better Africa tomorrow">
            <a:extLst>
              <a:ext uri="{FF2B5EF4-FFF2-40B4-BE49-F238E27FC236}">
                <a16:creationId xmlns:a16="http://schemas.microsoft.com/office/drawing/2014/main" id="{7A7E964B-C237-4EE2-8069-47B55C75DD53}"/>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6131773" y="3655681"/>
            <a:ext cx="3196704" cy="2134312"/>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Science, Technology, and Skills for Africa's Development | World Bank Group">
            <a:extLst>
              <a:ext uri="{FF2B5EF4-FFF2-40B4-BE49-F238E27FC236}">
                <a16:creationId xmlns:a16="http://schemas.microsoft.com/office/drawing/2014/main" id="{EFD0FF9F-95B2-46BE-AADE-D514B3AE47C2}"/>
              </a:ext>
            </a:extLst>
          </p:cNvPr>
          <p:cNvPicPr>
            <a:picLocks noChangeAspect="1" noChangeArrowheads="1"/>
          </p:cNvPicPr>
          <p:nvPr/>
        </p:nvPicPr>
        <p:blipFill rotWithShape="1">
          <a:blip r:embed="rId8" cstate="email">
            <a:extLst>
              <a:ext uri="{28A0092B-C50C-407E-A947-70E740481C1C}">
                <a14:useLocalDpi xmlns:a14="http://schemas.microsoft.com/office/drawing/2010/main"/>
              </a:ext>
            </a:extLst>
          </a:blip>
          <a:srcRect t="-168"/>
          <a:stretch/>
        </p:blipFill>
        <p:spPr bwMode="auto">
          <a:xfrm>
            <a:off x="9445439" y="1154032"/>
            <a:ext cx="2746561" cy="2134311"/>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World Engineering Day for Sustainable Development | African leaders must  invest in engineers to drive growth">
            <a:extLst>
              <a:ext uri="{FF2B5EF4-FFF2-40B4-BE49-F238E27FC236}">
                <a16:creationId xmlns:a16="http://schemas.microsoft.com/office/drawing/2014/main" id="{9013BA41-3490-4C0C-B268-D80F90C1429F}"/>
              </a:ext>
            </a:extLst>
          </p:cNvPr>
          <p:cNvPicPr>
            <a:picLocks noChangeAspect="1" noChangeArrowheads="1"/>
          </p:cNvPicPr>
          <p:nvPr/>
        </p:nvPicPr>
        <p:blipFill rotWithShape="1">
          <a:blip r:embed="rId9" cstate="email">
            <a:extLst>
              <a:ext uri="{28A0092B-C50C-407E-A947-70E740481C1C}">
                <a14:useLocalDpi xmlns:a14="http://schemas.microsoft.com/office/drawing/2010/main"/>
              </a:ext>
            </a:extLst>
          </a:blip>
          <a:srcRect b="-868"/>
          <a:stretch/>
        </p:blipFill>
        <p:spPr bwMode="auto">
          <a:xfrm>
            <a:off x="9498604" y="3656265"/>
            <a:ext cx="2746562" cy="213411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4" descr="Tackling Africa's Youth Employment with STEM Internships">
            <a:extLst>
              <a:ext uri="{FF2B5EF4-FFF2-40B4-BE49-F238E27FC236}">
                <a16:creationId xmlns:a16="http://schemas.microsoft.com/office/drawing/2014/main" id="{0CB9344B-59C3-4B2A-92F4-A2D05DAC6091}"/>
              </a:ext>
            </a:extLst>
          </p:cNvPr>
          <p:cNvPicPr>
            <a:picLocks noChangeAspect="1" noChangeArrowheads="1"/>
          </p:cNvPicPr>
          <p:nvPr/>
        </p:nvPicPr>
        <p:blipFill rotWithShape="1">
          <a:blip r:embed="rId10" cstate="email">
            <a:extLst>
              <a:ext uri="{28A0092B-C50C-407E-A947-70E740481C1C}">
                <a14:useLocalDpi xmlns:a14="http://schemas.microsoft.com/office/drawing/2010/main"/>
              </a:ext>
            </a:extLst>
          </a:blip>
          <a:srcRect/>
          <a:stretch/>
        </p:blipFill>
        <p:spPr bwMode="auto">
          <a:xfrm>
            <a:off x="3229034" y="3655876"/>
            <a:ext cx="2769655" cy="21341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72654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F760B0-DF43-4DC0-9DE7-235D1102FE82}"/>
              </a:ext>
            </a:extLst>
          </p:cNvPr>
          <p:cNvSpPr>
            <a:spLocks noGrp="1"/>
          </p:cNvSpPr>
          <p:nvPr>
            <p:ph type="ctrTitle"/>
          </p:nvPr>
        </p:nvSpPr>
        <p:spPr/>
        <p:txBody>
          <a:bodyPr/>
          <a:lstStyle/>
          <a:p>
            <a:r>
              <a:rPr lang="en-US" dirty="0"/>
              <a:t>STEM and the SDGs</a:t>
            </a:r>
          </a:p>
        </p:txBody>
      </p:sp>
      <p:sp>
        <p:nvSpPr>
          <p:cNvPr id="4" name="Text Placeholder 3">
            <a:extLst>
              <a:ext uri="{FF2B5EF4-FFF2-40B4-BE49-F238E27FC236}">
                <a16:creationId xmlns:a16="http://schemas.microsoft.com/office/drawing/2014/main" id="{EA24DE44-8E00-4D5B-961E-E1BA802D5815}"/>
              </a:ext>
            </a:extLst>
          </p:cNvPr>
          <p:cNvSpPr>
            <a:spLocks noGrp="1"/>
          </p:cNvSpPr>
          <p:nvPr>
            <p:ph type="body" sz="quarter" idx="14"/>
          </p:nvPr>
        </p:nvSpPr>
        <p:spPr/>
        <p:txBody>
          <a:bodyPr/>
          <a:lstStyle/>
          <a:p>
            <a:r>
              <a:rPr lang="en-US" sz="900" dirty="0">
                <a:latin typeface="+mn-lt"/>
              </a:rPr>
              <a:t>Cracking the code: Increasing girls’ participation in STEM in Africa</a:t>
            </a:r>
            <a:endParaRPr lang="en-US" dirty="0"/>
          </a:p>
        </p:txBody>
      </p:sp>
      <p:pic>
        <p:nvPicPr>
          <p:cNvPr id="10" name="Picture 9">
            <a:extLst>
              <a:ext uri="{FF2B5EF4-FFF2-40B4-BE49-F238E27FC236}">
                <a16:creationId xmlns:a16="http://schemas.microsoft.com/office/drawing/2014/main" id="{911E717C-8A8C-4931-8E37-368B1DD5836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762821"/>
            <a:ext cx="12269972" cy="5570129"/>
          </a:xfrm>
          <a:prstGeom prst="rect">
            <a:avLst/>
          </a:prstGeom>
        </p:spPr>
      </p:pic>
    </p:spTree>
    <p:extLst>
      <p:ext uri="{BB962C8B-B14F-4D97-AF65-F5344CB8AC3E}">
        <p14:creationId xmlns:p14="http://schemas.microsoft.com/office/powerpoint/2010/main" val="1707297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611521-2A45-49DD-ABCC-BF21B744D423}"/>
              </a:ext>
            </a:extLst>
          </p:cNvPr>
          <p:cNvSpPr>
            <a:spLocks noGrp="1"/>
          </p:cNvSpPr>
          <p:nvPr>
            <p:ph type="ctrTitle"/>
          </p:nvPr>
        </p:nvSpPr>
        <p:spPr/>
        <p:txBody>
          <a:bodyPr/>
          <a:lstStyle/>
          <a:p>
            <a:r>
              <a:rPr lang="en-US" dirty="0"/>
              <a:t>Gender segregation in subject choice</a:t>
            </a:r>
          </a:p>
        </p:txBody>
      </p:sp>
      <p:sp>
        <p:nvSpPr>
          <p:cNvPr id="4" name="Text Placeholder 3">
            <a:extLst>
              <a:ext uri="{FF2B5EF4-FFF2-40B4-BE49-F238E27FC236}">
                <a16:creationId xmlns:a16="http://schemas.microsoft.com/office/drawing/2014/main" id="{426E2747-6278-42A8-AC1E-6B7200B0A9DC}"/>
              </a:ext>
            </a:extLst>
          </p:cNvPr>
          <p:cNvSpPr>
            <a:spLocks noGrp="1"/>
          </p:cNvSpPr>
          <p:nvPr>
            <p:ph type="body" sz="quarter" idx="14"/>
          </p:nvPr>
        </p:nvSpPr>
        <p:spPr/>
        <p:txBody>
          <a:bodyPr/>
          <a:lstStyle/>
          <a:p>
            <a:r>
              <a:rPr lang="en-US" sz="900" dirty="0">
                <a:latin typeface="+mn-lt"/>
              </a:rPr>
              <a:t>Cracking the code: Increasing girls’ participation in STEM in Africa</a:t>
            </a:r>
            <a:endParaRPr lang="en-US" dirty="0"/>
          </a:p>
        </p:txBody>
      </p:sp>
      <p:pic>
        <p:nvPicPr>
          <p:cNvPr id="6" name="Picture 5" descr="A young child smiling in front of a chalkboard&#10;&#10;Description automatically generated with medium confidence">
            <a:extLst>
              <a:ext uri="{FF2B5EF4-FFF2-40B4-BE49-F238E27FC236}">
                <a16:creationId xmlns:a16="http://schemas.microsoft.com/office/drawing/2014/main" id="{7A1C3E80-B913-4F60-B4BB-55E9453A19F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664222"/>
            <a:ext cx="12192000" cy="5700158"/>
          </a:xfrm>
          <a:prstGeom prst="rect">
            <a:avLst/>
          </a:prstGeom>
        </p:spPr>
      </p:pic>
      <p:sp>
        <p:nvSpPr>
          <p:cNvPr id="11" name="TextBox 10">
            <a:extLst>
              <a:ext uri="{FF2B5EF4-FFF2-40B4-BE49-F238E27FC236}">
                <a16:creationId xmlns:a16="http://schemas.microsoft.com/office/drawing/2014/main" id="{EC6366FA-28F5-48B3-A0ED-0669E6974EC8}"/>
              </a:ext>
            </a:extLst>
          </p:cNvPr>
          <p:cNvSpPr txBox="1"/>
          <p:nvPr/>
        </p:nvSpPr>
        <p:spPr>
          <a:xfrm rot="16200000">
            <a:off x="8949453" y="3227157"/>
            <a:ext cx="6238874" cy="246221"/>
          </a:xfrm>
          <a:prstGeom prst="rect">
            <a:avLst/>
          </a:prstGeom>
          <a:noFill/>
        </p:spPr>
        <p:txBody>
          <a:bodyPr wrap="square">
            <a:spAutoFit/>
          </a:bodyPr>
          <a:lstStyle/>
          <a:p>
            <a:r>
              <a:rPr lang="en-US" sz="1000" b="0" i="0" u="none" strike="noStrike" baseline="0" dirty="0">
                <a:solidFill>
                  <a:schemeClr val="bg2">
                    <a:lumMod val="75000"/>
                  </a:schemeClr>
                </a:solidFill>
              </a:rPr>
              <a:t>©iStock-</a:t>
            </a:r>
            <a:r>
              <a:rPr lang="en-US" sz="1000" b="0" i="0" u="none" strike="noStrike" baseline="0" dirty="0" err="1">
                <a:solidFill>
                  <a:schemeClr val="bg2">
                    <a:lumMod val="75000"/>
                  </a:schemeClr>
                </a:solidFill>
              </a:rPr>
              <a:t>ranplett</a:t>
            </a:r>
            <a:endParaRPr lang="en-US" sz="1000" dirty="0">
              <a:solidFill>
                <a:schemeClr val="bg2">
                  <a:lumMod val="75000"/>
                </a:schemeClr>
              </a:solidFill>
            </a:endParaRPr>
          </a:p>
        </p:txBody>
      </p:sp>
    </p:spTree>
    <p:extLst>
      <p:ext uri="{BB962C8B-B14F-4D97-AF65-F5344CB8AC3E}">
        <p14:creationId xmlns:p14="http://schemas.microsoft.com/office/powerpoint/2010/main" val="26846178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611521-2A45-49DD-ABCC-BF21B744D423}"/>
              </a:ext>
            </a:extLst>
          </p:cNvPr>
          <p:cNvSpPr>
            <a:spLocks noGrp="1"/>
          </p:cNvSpPr>
          <p:nvPr>
            <p:ph type="ctrTitle"/>
          </p:nvPr>
        </p:nvSpPr>
        <p:spPr/>
        <p:txBody>
          <a:bodyPr/>
          <a:lstStyle/>
          <a:p>
            <a:r>
              <a:rPr lang="en-US" dirty="0"/>
              <a:t>Gender segregation in subject choice</a:t>
            </a:r>
          </a:p>
        </p:txBody>
      </p:sp>
      <p:sp>
        <p:nvSpPr>
          <p:cNvPr id="4" name="Text Placeholder 3">
            <a:extLst>
              <a:ext uri="{FF2B5EF4-FFF2-40B4-BE49-F238E27FC236}">
                <a16:creationId xmlns:a16="http://schemas.microsoft.com/office/drawing/2014/main" id="{426E2747-6278-42A8-AC1E-6B7200B0A9DC}"/>
              </a:ext>
            </a:extLst>
          </p:cNvPr>
          <p:cNvSpPr>
            <a:spLocks noGrp="1"/>
          </p:cNvSpPr>
          <p:nvPr>
            <p:ph type="body" sz="quarter" idx="14"/>
          </p:nvPr>
        </p:nvSpPr>
        <p:spPr/>
        <p:txBody>
          <a:bodyPr/>
          <a:lstStyle/>
          <a:p>
            <a:r>
              <a:rPr lang="en-US" sz="900" dirty="0">
                <a:latin typeface="+mn-lt"/>
              </a:rPr>
              <a:t>Cracking the code: Increasing girls’ participation in STEM in Africa</a:t>
            </a:r>
            <a:endParaRPr lang="en-US" dirty="0"/>
          </a:p>
        </p:txBody>
      </p:sp>
      <p:sp>
        <p:nvSpPr>
          <p:cNvPr id="11" name="TextBox 10">
            <a:extLst>
              <a:ext uri="{FF2B5EF4-FFF2-40B4-BE49-F238E27FC236}">
                <a16:creationId xmlns:a16="http://schemas.microsoft.com/office/drawing/2014/main" id="{EC6366FA-28F5-48B3-A0ED-0669E6974EC8}"/>
              </a:ext>
            </a:extLst>
          </p:cNvPr>
          <p:cNvSpPr txBox="1"/>
          <p:nvPr/>
        </p:nvSpPr>
        <p:spPr>
          <a:xfrm rot="16200000">
            <a:off x="8949453" y="3227157"/>
            <a:ext cx="6238874" cy="246221"/>
          </a:xfrm>
          <a:prstGeom prst="rect">
            <a:avLst/>
          </a:prstGeom>
          <a:noFill/>
        </p:spPr>
        <p:txBody>
          <a:bodyPr wrap="square">
            <a:spAutoFit/>
          </a:bodyPr>
          <a:lstStyle/>
          <a:p>
            <a:r>
              <a:rPr lang="en-US" sz="1000" b="0" i="0" u="none" strike="noStrike" baseline="0" dirty="0">
                <a:solidFill>
                  <a:schemeClr val="bg2">
                    <a:lumMod val="75000"/>
                  </a:schemeClr>
                </a:solidFill>
              </a:rPr>
              <a:t>©iStock-</a:t>
            </a:r>
            <a:r>
              <a:rPr lang="en-US" sz="1000" b="0" i="0" u="none" strike="noStrike" baseline="0" dirty="0" err="1">
                <a:solidFill>
                  <a:schemeClr val="bg2">
                    <a:lumMod val="75000"/>
                  </a:schemeClr>
                </a:solidFill>
              </a:rPr>
              <a:t>ranplett</a:t>
            </a:r>
            <a:endParaRPr lang="en-US" sz="1000" dirty="0">
              <a:solidFill>
                <a:schemeClr val="bg2">
                  <a:lumMod val="75000"/>
                </a:schemeClr>
              </a:solidFill>
            </a:endParaRPr>
          </a:p>
        </p:txBody>
      </p:sp>
      <p:pic>
        <p:nvPicPr>
          <p:cNvPr id="7" name="Picture 2" descr="7. STEM">
            <a:extLst>
              <a:ext uri="{FF2B5EF4-FFF2-40B4-BE49-F238E27FC236}">
                <a16:creationId xmlns:a16="http://schemas.microsoft.com/office/drawing/2014/main" id="{27AEA030-88BE-4F50-BC03-395B1E6D743A}"/>
              </a:ext>
            </a:extLst>
          </p:cNvPr>
          <p:cNvPicPr>
            <a:picLocks noChangeAspect="1" noChangeArrowheads="1"/>
          </p:cNvPicPr>
          <p:nvPr/>
        </p:nvPicPr>
        <p:blipFill>
          <a:blip r:embed="rId3">
            <a:extLst>
              <a:ext uri="{28A0092B-C50C-407E-A947-70E740481C1C}">
                <a14:useLocalDpi xmlns:a14="http://schemas.microsoft.com/office/drawing/2010/main"/>
              </a:ext>
            </a:extLst>
          </a:blip>
          <a:stretch>
            <a:fillRect/>
          </a:stretch>
        </p:blipFill>
        <p:spPr bwMode="auto">
          <a:xfrm>
            <a:off x="0" y="1133871"/>
            <a:ext cx="6898720" cy="488084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8" name="Chart 7">
            <a:extLst>
              <a:ext uri="{FF2B5EF4-FFF2-40B4-BE49-F238E27FC236}">
                <a16:creationId xmlns:a16="http://schemas.microsoft.com/office/drawing/2014/main" id="{09F8DA9F-D272-4FD6-BEDE-1A80145EE8B0}"/>
              </a:ext>
            </a:extLst>
          </p:cNvPr>
          <p:cNvGraphicFramePr/>
          <p:nvPr>
            <p:extLst>
              <p:ext uri="{D42A27DB-BD31-4B8C-83A1-F6EECF244321}">
                <p14:modId xmlns:p14="http://schemas.microsoft.com/office/powerpoint/2010/main" val="2221373011"/>
              </p:ext>
            </p:extLst>
          </p:nvPr>
        </p:nvGraphicFramePr>
        <p:xfrm>
          <a:off x="6466840" y="793184"/>
          <a:ext cx="5725160" cy="5500936"/>
        </p:xfrm>
        <a:graphic>
          <a:graphicData uri="http://schemas.openxmlformats.org/drawingml/2006/chart">
            <c:chart xmlns:c="http://schemas.openxmlformats.org/drawingml/2006/chart" xmlns:r="http://schemas.openxmlformats.org/officeDocument/2006/relationships" r:id="rId4"/>
          </a:graphicData>
        </a:graphic>
      </p:graphicFrame>
      <p:sp>
        <p:nvSpPr>
          <p:cNvPr id="3" name="TextBox 2">
            <a:extLst>
              <a:ext uri="{FF2B5EF4-FFF2-40B4-BE49-F238E27FC236}">
                <a16:creationId xmlns:a16="http://schemas.microsoft.com/office/drawing/2014/main" id="{83DF9392-D43A-4E8C-A9B6-01075111E333}"/>
              </a:ext>
            </a:extLst>
          </p:cNvPr>
          <p:cNvSpPr txBox="1"/>
          <p:nvPr/>
        </p:nvSpPr>
        <p:spPr>
          <a:xfrm>
            <a:off x="7722591" y="826094"/>
            <a:ext cx="7924800" cy="307777"/>
          </a:xfrm>
          <a:prstGeom prst="rect">
            <a:avLst/>
          </a:prstGeom>
          <a:noFill/>
        </p:spPr>
        <p:txBody>
          <a:bodyPr wrap="square" rtlCol="0">
            <a:spAutoFit/>
          </a:bodyPr>
          <a:lstStyle/>
          <a:p>
            <a:r>
              <a:rPr lang="en-US" sz="1400" dirty="0"/>
              <a:t>Percentage of STEM graduates that are female (%)</a:t>
            </a:r>
          </a:p>
        </p:txBody>
      </p:sp>
    </p:spTree>
    <p:extLst>
      <p:ext uri="{BB962C8B-B14F-4D97-AF65-F5344CB8AC3E}">
        <p14:creationId xmlns:p14="http://schemas.microsoft.com/office/powerpoint/2010/main" val="1897196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9E6DAB75-5F3D-4397-A093-5D538B06818D}"/>
              </a:ext>
            </a:extLst>
          </p:cNvPr>
          <p:cNvSpPr>
            <a:spLocks noGrp="1"/>
          </p:cNvSpPr>
          <p:nvPr>
            <p:ph type="ctrTitle"/>
          </p:nvPr>
        </p:nvSpPr>
        <p:spPr>
          <a:xfrm>
            <a:off x="630936" y="639520"/>
            <a:ext cx="3429000" cy="1719072"/>
          </a:xfrm>
        </p:spPr>
        <p:txBody>
          <a:bodyPr vert="horz" lIns="91440" tIns="45720" rIns="91440" bIns="45720" rtlCol="0" anchor="b">
            <a:normAutofit/>
          </a:bodyPr>
          <a:lstStyle/>
          <a:p>
            <a:pPr>
              <a:lnSpc>
                <a:spcPct val="90000"/>
              </a:lnSpc>
            </a:pPr>
            <a:endParaRPr lang="en-US" sz="5400" kern="1200" dirty="0">
              <a:solidFill>
                <a:schemeClr val="tx1"/>
              </a:solidFill>
              <a:latin typeface="+mj-lt"/>
              <a:ea typeface="+mj-ea"/>
              <a:cs typeface="+mj-cs"/>
            </a:endParaRPr>
          </a:p>
        </p:txBody>
      </p:sp>
      <p:sp>
        <p:nvSpPr>
          <p:cNvPr id="24" name="sketch line">
            <a:extLst>
              <a:ext uri="{FF2B5EF4-FFF2-40B4-BE49-F238E27FC236}">
                <a16:creationId xmlns:a16="http://schemas.microsoft.com/office/drawing/2014/main" id="{6357EC4F-235E-4222-A36F-C7878ACE37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4">
            <a:extLst>
              <a:ext uri="{FF2B5EF4-FFF2-40B4-BE49-F238E27FC236}">
                <a16:creationId xmlns:a16="http://schemas.microsoft.com/office/drawing/2014/main" id="{1D5369DE-1097-48F8-940E-57820557088E}"/>
              </a:ext>
            </a:extLst>
          </p:cNvPr>
          <p:cNvSpPr txBox="1">
            <a:spLocks/>
          </p:cNvSpPr>
          <p:nvPr/>
        </p:nvSpPr>
        <p:spPr>
          <a:xfrm>
            <a:off x="630936" y="2807208"/>
            <a:ext cx="3429000" cy="3410712"/>
          </a:xfrm>
          <a:prstGeom prst="rect">
            <a:avLst/>
          </a:prstGeom>
        </p:spPr>
        <p:txBody>
          <a:bodyPr vert="horz" lIns="91440" tIns="45720" rIns="91440" bIns="45720" rtlCol="0" anchor="t">
            <a:normAutofit/>
          </a:bodyPr>
          <a:lstStyle>
            <a:lvl1pPr marL="0" indent="0" algn="ctr" defTabSz="914400" rtl="0" eaLnBrk="1" latinLnBrk="0" hangingPunct="1">
              <a:lnSpc>
                <a:spcPct val="90000"/>
              </a:lnSpc>
              <a:spcBef>
                <a:spcPts val="1000"/>
              </a:spcBef>
              <a:buFont typeface="Arial" panose="020B0604020202020204" pitchFamily="34" charset="0"/>
              <a:buNone/>
              <a:defRPr sz="9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228600" algn="l">
              <a:buFont typeface="Arial" panose="020B0604020202020204" pitchFamily="34" charset="0"/>
              <a:buChar char="•"/>
            </a:pPr>
            <a:r>
              <a:rPr lang="en-US" sz="2200">
                <a:solidFill>
                  <a:schemeClr val="tx1"/>
                </a:solidFill>
              </a:rPr>
              <a:t>Cracking the Code: Accelerating girls’ and women’s participation in STEM education </a:t>
            </a:r>
          </a:p>
        </p:txBody>
      </p:sp>
      <p:pic>
        <p:nvPicPr>
          <p:cNvPr id="7" name="Picture 2">
            <a:extLst>
              <a:ext uri="{FF2B5EF4-FFF2-40B4-BE49-F238E27FC236}">
                <a16:creationId xmlns:a16="http://schemas.microsoft.com/office/drawing/2014/main" id="{321F9BDC-86F6-4897-B339-48D2197C9B9C}"/>
              </a:ext>
            </a:extLst>
          </p:cNvPr>
          <p:cNvPicPr>
            <a:picLocks noChangeAspect="1" noChangeArrowheads="1"/>
          </p:cNvPicPr>
          <p:nvPr/>
        </p:nvPicPr>
        <p:blipFill>
          <a:blip r:embed="rId3">
            <a:extLst>
              <a:ext uri="{28A0092B-C50C-407E-A947-70E740481C1C}">
                <a14:useLocalDpi xmlns:a14="http://schemas.microsoft.com/office/drawing/2010/main"/>
              </a:ext>
            </a:extLst>
          </a:blip>
          <a:stretch>
            <a:fillRect/>
          </a:stretch>
        </p:blipFill>
        <p:spPr bwMode="auto">
          <a:xfrm>
            <a:off x="0" y="0"/>
            <a:ext cx="12192000" cy="701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22021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365A4E6-6BA4-4721-A186-80813FFFD966}"/>
              </a:ext>
            </a:extLst>
          </p:cNvPr>
          <p:cNvSpPr>
            <a:spLocks noGrp="1"/>
          </p:cNvSpPr>
          <p:nvPr>
            <p:ph type="ctrTitle"/>
          </p:nvPr>
        </p:nvSpPr>
        <p:spPr>
          <a:xfrm>
            <a:off x="488566" y="1967265"/>
            <a:ext cx="3727960" cy="2547257"/>
          </a:xfrm>
          <a:prstGeom prst="ellipse">
            <a:avLst/>
          </a:prstGeom>
          <a:noFill/>
        </p:spPr>
        <p:txBody>
          <a:bodyPr vert="horz" lIns="91440" tIns="45720" rIns="91440" bIns="45720" rtlCol="0" anchor="ctr">
            <a:normAutofit fontScale="90000"/>
          </a:bodyPr>
          <a:lstStyle/>
          <a:p>
            <a:pPr algn="ctr">
              <a:lnSpc>
                <a:spcPct val="90000"/>
              </a:lnSpc>
            </a:pPr>
            <a:r>
              <a:rPr lang="en-US" sz="3600" kern="1200" dirty="0">
                <a:solidFill>
                  <a:srgbClr val="FFFFFF"/>
                </a:solidFill>
                <a:latin typeface="+mj-lt"/>
                <a:ea typeface="+mj-ea"/>
                <a:cs typeface="+mj-cs"/>
              </a:rPr>
              <a:t>Gender segregation in subject </a:t>
            </a:r>
            <a:br>
              <a:rPr lang="en-US" sz="3600" kern="1200" dirty="0">
                <a:solidFill>
                  <a:srgbClr val="FFFFFF"/>
                </a:solidFill>
                <a:latin typeface="+mj-lt"/>
                <a:ea typeface="+mj-ea"/>
                <a:cs typeface="+mj-cs"/>
              </a:rPr>
            </a:br>
            <a:r>
              <a:rPr lang="en-US" sz="3600" kern="1200" dirty="0">
                <a:solidFill>
                  <a:srgbClr val="FFFFFF"/>
                </a:solidFill>
                <a:latin typeface="+mj-lt"/>
                <a:ea typeface="+mj-ea"/>
                <a:cs typeface="+mj-cs"/>
              </a:rPr>
              <a:t>choice</a:t>
            </a:r>
          </a:p>
        </p:txBody>
      </p:sp>
      <p:sp>
        <p:nvSpPr>
          <p:cNvPr id="14" name="Text Placeholder 4">
            <a:extLst>
              <a:ext uri="{FF2B5EF4-FFF2-40B4-BE49-F238E27FC236}">
                <a16:creationId xmlns:a16="http://schemas.microsoft.com/office/drawing/2014/main" id="{4BD42E68-BA5C-41E1-A685-99275129B957}"/>
              </a:ext>
            </a:extLst>
          </p:cNvPr>
          <p:cNvSpPr txBox="1">
            <a:spLocks/>
          </p:cNvSpPr>
          <p:nvPr/>
        </p:nvSpPr>
        <p:spPr>
          <a:xfrm>
            <a:off x="4467278" y="6488755"/>
            <a:ext cx="4398426" cy="24334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9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900" dirty="0">
                <a:latin typeface="+mn-lt"/>
              </a:rPr>
              <a:t>Cracking the code: Increasing girls’ participation in STEM in Africa</a:t>
            </a:r>
            <a:endParaRPr lang="en-US" dirty="0"/>
          </a:p>
        </p:txBody>
      </p:sp>
      <p:pic>
        <p:nvPicPr>
          <p:cNvPr id="7" name="Picture 6">
            <a:extLst>
              <a:ext uri="{FF2B5EF4-FFF2-40B4-BE49-F238E27FC236}">
                <a16:creationId xmlns:a16="http://schemas.microsoft.com/office/drawing/2014/main" id="{C61426F9-E2EF-46FB-A561-862AC47D78B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33500" y="976136"/>
            <a:ext cx="9144000" cy="5143500"/>
          </a:xfrm>
          <a:prstGeom prst="rect">
            <a:avLst/>
          </a:prstGeom>
        </p:spPr>
      </p:pic>
      <p:sp>
        <p:nvSpPr>
          <p:cNvPr id="8" name="Title 1">
            <a:extLst>
              <a:ext uri="{FF2B5EF4-FFF2-40B4-BE49-F238E27FC236}">
                <a16:creationId xmlns:a16="http://schemas.microsoft.com/office/drawing/2014/main" id="{A55DEA34-9D05-4212-8664-E5DABFB416C6}"/>
              </a:ext>
            </a:extLst>
          </p:cNvPr>
          <p:cNvSpPr txBox="1">
            <a:spLocks/>
          </p:cNvSpPr>
          <p:nvPr/>
        </p:nvSpPr>
        <p:spPr>
          <a:xfrm>
            <a:off x="420896" y="151609"/>
            <a:ext cx="11350193" cy="455408"/>
          </a:xfrm>
          <a:prstGeom prst="rect">
            <a:avLst/>
          </a:prstGeom>
        </p:spPr>
        <p:txBody>
          <a:bodyPr vert="horz" lIns="0" tIns="0" rIns="0" bIns="0" rtlCol="0" anchor="ctr">
            <a:normAutofit/>
          </a:bodyPr>
          <a:lstStyle>
            <a:lvl1pPr algn="l" defTabSz="914400" rtl="0" eaLnBrk="1" latinLnBrk="0" hangingPunct="1">
              <a:lnSpc>
                <a:spcPts val="2775"/>
              </a:lnSpc>
              <a:spcBef>
                <a:spcPct val="0"/>
              </a:spcBef>
              <a:buNone/>
              <a:defRPr sz="3200" b="1" kern="1200" baseline="0">
                <a:solidFill>
                  <a:schemeClr val="bg1"/>
                </a:solidFill>
                <a:latin typeface="+mj-lt"/>
                <a:ea typeface="+mj-ea"/>
                <a:cs typeface="+mj-cs"/>
              </a:defRPr>
            </a:lvl1pPr>
          </a:lstStyle>
          <a:p>
            <a:r>
              <a:rPr lang="en-GB" dirty="0"/>
              <a:t>Biology: Breaking the myth</a:t>
            </a:r>
          </a:p>
        </p:txBody>
      </p:sp>
    </p:spTree>
    <p:extLst>
      <p:ext uri="{BB962C8B-B14F-4D97-AF65-F5344CB8AC3E}">
        <p14:creationId xmlns:p14="http://schemas.microsoft.com/office/powerpoint/2010/main" val="21022710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4">
            <a:extLst>
              <a:ext uri="{FF2B5EF4-FFF2-40B4-BE49-F238E27FC236}">
                <a16:creationId xmlns:a16="http://schemas.microsoft.com/office/drawing/2014/main" id="{4BD42E68-BA5C-41E1-A685-99275129B957}"/>
              </a:ext>
            </a:extLst>
          </p:cNvPr>
          <p:cNvSpPr txBox="1">
            <a:spLocks/>
          </p:cNvSpPr>
          <p:nvPr/>
        </p:nvSpPr>
        <p:spPr>
          <a:xfrm>
            <a:off x="4467278" y="6488755"/>
            <a:ext cx="4398426" cy="24334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9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900" dirty="0">
                <a:latin typeface="+mn-lt"/>
              </a:rPr>
              <a:t>Cracking the code: Increasing girls’ participation in STEM in Africa</a:t>
            </a:r>
            <a:endParaRPr lang="en-US" dirty="0"/>
          </a:p>
        </p:txBody>
      </p:sp>
      <p:sp>
        <p:nvSpPr>
          <p:cNvPr id="8" name="Title 1">
            <a:extLst>
              <a:ext uri="{FF2B5EF4-FFF2-40B4-BE49-F238E27FC236}">
                <a16:creationId xmlns:a16="http://schemas.microsoft.com/office/drawing/2014/main" id="{A55DEA34-9D05-4212-8664-E5DABFB416C6}"/>
              </a:ext>
            </a:extLst>
          </p:cNvPr>
          <p:cNvSpPr txBox="1">
            <a:spLocks/>
          </p:cNvSpPr>
          <p:nvPr/>
        </p:nvSpPr>
        <p:spPr>
          <a:xfrm>
            <a:off x="420896" y="151609"/>
            <a:ext cx="11350193" cy="455408"/>
          </a:xfrm>
          <a:prstGeom prst="rect">
            <a:avLst/>
          </a:prstGeom>
        </p:spPr>
        <p:txBody>
          <a:bodyPr vert="horz" lIns="0" tIns="0" rIns="0" bIns="0" rtlCol="0" anchor="ctr">
            <a:normAutofit/>
          </a:bodyPr>
          <a:lstStyle>
            <a:lvl1pPr algn="l" defTabSz="914400" rtl="0" eaLnBrk="1" latinLnBrk="0" hangingPunct="1">
              <a:lnSpc>
                <a:spcPts val="2775"/>
              </a:lnSpc>
              <a:spcBef>
                <a:spcPct val="0"/>
              </a:spcBef>
              <a:buNone/>
              <a:defRPr sz="3200" b="1" kern="1200" baseline="0">
                <a:solidFill>
                  <a:schemeClr val="bg1"/>
                </a:solidFill>
                <a:latin typeface="+mj-lt"/>
                <a:ea typeface="+mj-ea"/>
                <a:cs typeface="+mj-cs"/>
              </a:defRPr>
            </a:lvl1pPr>
          </a:lstStyle>
          <a:p>
            <a:r>
              <a:rPr lang="en-GB" dirty="0"/>
              <a:t>Building confidence: Even when succeeding, low levels of self-efficacy</a:t>
            </a:r>
          </a:p>
        </p:txBody>
      </p:sp>
      <p:pic>
        <p:nvPicPr>
          <p:cNvPr id="6" name="Picture 5" descr="A picture containing indoor, group, people, posing&#10;&#10;Description automatically generated">
            <a:extLst>
              <a:ext uri="{FF2B5EF4-FFF2-40B4-BE49-F238E27FC236}">
                <a16:creationId xmlns:a16="http://schemas.microsoft.com/office/drawing/2014/main" id="{B7E6651E-57AD-40B3-B53E-33F2E5198382}"/>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764635"/>
            <a:ext cx="12192000" cy="5568930"/>
          </a:xfrm>
          <a:prstGeom prst="rect">
            <a:avLst/>
          </a:prstGeom>
        </p:spPr>
      </p:pic>
      <p:sp>
        <p:nvSpPr>
          <p:cNvPr id="24" name="TextBox 23">
            <a:extLst>
              <a:ext uri="{FF2B5EF4-FFF2-40B4-BE49-F238E27FC236}">
                <a16:creationId xmlns:a16="http://schemas.microsoft.com/office/drawing/2014/main" id="{0F09A434-E6D2-4124-892D-C8FF2FDE7848}"/>
              </a:ext>
            </a:extLst>
          </p:cNvPr>
          <p:cNvSpPr txBox="1"/>
          <p:nvPr/>
        </p:nvSpPr>
        <p:spPr>
          <a:xfrm rot="16200000">
            <a:off x="10525962" y="4675754"/>
            <a:ext cx="3083680" cy="246221"/>
          </a:xfrm>
          <a:prstGeom prst="rect">
            <a:avLst/>
          </a:prstGeom>
          <a:noFill/>
        </p:spPr>
        <p:txBody>
          <a:bodyPr wrap="square">
            <a:spAutoFit/>
          </a:bodyPr>
          <a:lstStyle/>
          <a:p>
            <a:r>
              <a:rPr lang="en-US" sz="1000" b="0" i="0" u="none" strike="noStrike" baseline="0" dirty="0">
                <a:solidFill>
                  <a:schemeClr val="bg1">
                    <a:lumMod val="95000"/>
                  </a:schemeClr>
                </a:solidFill>
              </a:rPr>
              <a:t>©UNESCO/Justine Sass</a:t>
            </a:r>
            <a:endParaRPr lang="en-US" sz="1000" dirty="0">
              <a:solidFill>
                <a:schemeClr val="bg1">
                  <a:lumMod val="95000"/>
                </a:schemeClr>
              </a:solidFill>
            </a:endParaRPr>
          </a:p>
        </p:txBody>
      </p:sp>
    </p:spTree>
    <p:extLst>
      <p:ext uri="{BB962C8B-B14F-4D97-AF65-F5344CB8AC3E}">
        <p14:creationId xmlns:p14="http://schemas.microsoft.com/office/powerpoint/2010/main" val="4040137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365A4E6-6BA4-4721-A186-80813FFFD966}"/>
              </a:ext>
            </a:extLst>
          </p:cNvPr>
          <p:cNvSpPr>
            <a:spLocks noGrp="1"/>
          </p:cNvSpPr>
          <p:nvPr>
            <p:ph type="ctrTitle"/>
          </p:nvPr>
        </p:nvSpPr>
        <p:spPr>
          <a:xfrm>
            <a:off x="488566" y="1967265"/>
            <a:ext cx="3727960" cy="2547257"/>
          </a:xfrm>
          <a:prstGeom prst="ellipse">
            <a:avLst/>
          </a:prstGeom>
          <a:noFill/>
        </p:spPr>
        <p:txBody>
          <a:bodyPr vert="horz" lIns="91440" tIns="45720" rIns="91440" bIns="45720" rtlCol="0" anchor="ctr">
            <a:normAutofit fontScale="90000"/>
          </a:bodyPr>
          <a:lstStyle/>
          <a:p>
            <a:pPr algn="ctr">
              <a:lnSpc>
                <a:spcPct val="90000"/>
              </a:lnSpc>
            </a:pPr>
            <a:r>
              <a:rPr lang="en-US" sz="3600" kern="1200" dirty="0">
                <a:solidFill>
                  <a:srgbClr val="FFFFFF"/>
                </a:solidFill>
                <a:latin typeface="+mj-lt"/>
                <a:ea typeface="+mj-ea"/>
                <a:cs typeface="+mj-cs"/>
              </a:rPr>
              <a:t>Gender segregation in subject </a:t>
            </a:r>
            <a:br>
              <a:rPr lang="en-US" sz="3600" kern="1200" dirty="0">
                <a:solidFill>
                  <a:srgbClr val="FFFFFF"/>
                </a:solidFill>
                <a:latin typeface="+mj-lt"/>
                <a:ea typeface="+mj-ea"/>
                <a:cs typeface="+mj-cs"/>
              </a:rPr>
            </a:br>
            <a:r>
              <a:rPr lang="en-US" sz="3600" kern="1200" dirty="0">
                <a:solidFill>
                  <a:srgbClr val="FFFFFF"/>
                </a:solidFill>
                <a:latin typeface="+mj-lt"/>
                <a:ea typeface="+mj-ea"/>
                <a:cs typeface="+mj-cs"/>
              </a:rPr>
              <a:t>choice</a:t>
            </a:r>
          </a:p>
        </p:txBody>
      </p:sp>
      <p:sp>
        <p:nvSpPr>
          <p:cNvPr id="14" name="Text Placeholder 4">
            <a:extLst>
              <a:ext uri="{FF2B5EF4-FFF2-40B4-BE49-F238E27FC236}">
                <a16:creationId xmlns:a16="http://schemas.microsoft.com/office/drawing/2014/main" id="{4BD42E68-BA5C-41E1-A685-99275129B957}"/>
              </a:ext>
            </a:extLst>
          </p:cNvPr>
          <p:cNvSpPr txBox="1">
            <a:spLocks/>
          </p:cNvSpPr>
          <p:nvPr/>
        </p:nvSpPr>
        <p:spPr>
          <a:xfrm>
            <a:off x="4467278" y="6488755"/>
            <a:ext cx="4398426" cy="24334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9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900" dirty="0">
                <a:latin typeface="+mn-lt"/>
              </a:rPr>
              <a:t>Cracking the code: Increasing girls’ participation in STEM in Africa</a:t>
            </a:r>
            <a:endParaRPr lang="en-US" dirty="0"/>
          </a:p>
        </p:txBody>
      </p:sp>
      <p:sp>
        <p:nvSpPr>
          <p:cNvPr id="8" name="Title 1">
            <a:extLst>
              <a:ext uri="{FF2B5EF4-FFF2-40B4-BE49-F238E27FC236}">
                <a16:creationId xmlns:a16="http://schemas.microsoft.com/office/drawing/2014/main" id="{A55DEA34-9D05-4212-8664-E5DABFB416C6}"/>
              </a:ext>
            </a:extLst>
          </p:cNvPr>
          <p:cNvSpPr txBox="1">
            <a:spLocks/>
          </p:cNvSpPr>
          <p:nvPr/>
        </p:nvSpPr>
        <p:spPr>
          <a:xfrm>
            <a:off x="420896" y="151609"/>
            <a:ext cx="11350193" cy="455408"/>
          </a:xfrm>
          <a:prstGeom prst="rect">
            <a:avLst/>
          </a:prstGeom>
        </p:spPr>
        <p:txBody>
          <a:bodyPr vert="horz" lIns="0" tIns="0" rIns="0" bIns="0" rtlCol="0" anchor="ctr">
            <a:normAutofit/>
          </a:bodyPr>
          <a:lstStyle>
            <a:lvl1pPr algn="l" defTabSz="914400" rtl="0" eaLnBrk="1" latinLnBrk="0" hangingPunct="1">
              <a:lnSpc>
                <a:spcPts val="2775"/>
              </a:lnSpc>
              <a:spcBef>
                <a:spcPct val="0"/>
              </a:spcBef>
              <a:buNone/>
              <a:defRPr sz="3200" b="1" kern="1200" baseline="0">
                <a:solidFill>
                  <a:schemeClr val="bg1"/>
                </a:solidFill>
                <a:latin typeface="+mj-lt"/>
                <a:ea typeface="+mj-ea"/>
                <a:cs typeface="+mj-cs"/>
              </a:defRPr>
            </a:lvl1pPr>
          </a:lstStyle>
          <a:p>
            <a:r>
              <a:rPr lang="en-GB" dirty="0"/>
              <a:t>Engaging parents and peers to support girls in STEM</a:t>
            </a:r>
          </a:p>
        </p:txBody>
      </p:sp>
      <p:pic>
        <p:nvPicPr>
          <p:cNvPr id="4" name="Picture 3" descr="A picture containing person, indoor&#10;&#10;Description automatically generated">
            <a:extLst>
              <a:ext uri="{FF2B5EF4-FFF2-40B4-BE49-F238E27FC236}">
                <a16:creationId xmlns:a16="http://schemas.microsoft.com/office/drawing/2014/main" id="{1713B1D4-FD72-465B-911B-97F9BF41759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739588"/>
            <a:ext cx="12192000" cy="5641116"/>
          </a:xfrm>
          <a:prstGeom prst="rect">
            <a:avLst/>
          </a:prstGeom>
        </p:spPr>
      </p:pic>
      <p:sp>
        <p:nvSpPr>
          <p:cNvPr id="9" name="TextBox 8">
            <a:extLst>
              <a:ext uri="{FF2B5EF4-FFF2-40B4-BE49-F238E27FC236}">
                <a16:creationId xmlns:a16="http://schemas.microsoft.com/office/drawing/2014/main" id="{27F9839B-3241-42D4-AD49-03787AF29E7D}"/>
              </a:ext>
            </a:extLst>
          </p:cNvPr>
          <p:cNvSpPr txBox="1"/>
          <p:nvPr/>
        </p:nvSpPr>
        <p:spPr>
          <a:xfrm rot="16200000">
            <a:off x="10525962" y="4675754"/>
            <a:ext cx="3083680" cy="246221"/>
          </a:xfrm>
          <a:prstGeom prst="rect">
            <a:avLst/>
          </a:prstGeom>
          <a:noFill/>
        </p:spPr>
        <p:txBody>
          <a:bodyPr wrap="square">
            <a:spAutoFit/>
          </a:bodyPr>
          <a:lstStyle/>
          <a:p>
            <a:r>
              <a:rPr lang="en-US" sz="1000" b="0" i="0" u="none" strike="noStrike" baseline="0" dirty="0">
                <a:solidFill>
                  <a:schemeClr val="bg1">
                    <a:lumMod val="95000"/>
                  </a:schemeClr>
                </a:solidFill>
              </a:rPr>
              <a:t>©World Bank/Dominic Chavez</a:t>
            </a:r>
            <a:endParaRPr lang="en-US" sz="1000" dirty="0">
              <a:solidFill>
                <a:schemeClr val="bg1">
                  <a:lumMod val="95000"/>
                </a:schemeClr>
              </a:solidFill>
            </a:endParaRPr>
          </a:p>
        </p:txBody>
      </p:sp>
    </p:spTree>
    <p:extLst>
      <p:ext uri="{BB962C8B-B14F-4D97-AF65-F5344CB8AC3E}">
        <p14:creationId xmlns:p14="http://schemas.microsoft.com/office/powerpoint/2010/main" val="2527309871"/>
      </p:ext>
    </p:extLst>
  </p:cSld>
  <p:clrMapOvr>
    <a:masterClrMapping/>
  </p:clrMapOvr>
</p:sld>
</file>

<file path=ppt/theme/theme1.xml><?xml version="1.0" encoding="utf-8"?>
<a:theme xmlns:a="http://schemas.openxmlformats.org/drawingml/2006/main" name="Thème Offic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b2cda754-7ead-4d0d-9958-db37e2356f45">
      <Terms xmlns="http://schemas.microsoft.com/office/infopath/2007/PartnerControls"/>
    </lcf76f155ced4ddcb4097134ff3c332f>
    <TaxCatchAll xmlns="090f19e3-b733-45c3-872d-76420eb888ac"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96D7A738B2CDF4397FB3C69580F7058" ma:contentTypeVersion="16" ma:contentTypeDescription="Create a new document." ma:contentTypeScope="" ma:versionID="3e705df2c7b7829335bb360118195929">
  <xsd:schema xmlns:xsd="http://www.w3.org/2001/XMLSchema" xmlns:xs="http://www.w3.org/2001/XMLSchema" xmlns:p="http://schemas.microsoft.com/office/2006/metadata/properties" xmlns:ns2="b2cda754-7ead-4d0d-9958-db37e2356f45" xmlns:ns3="090f19e3-b733-45c3-872d-76420eb888ac" targetNamespace="http://schemas.microsoft.com/office/2006/metadata/properties" ma:root="true" ma:fieldsID="fcf544d93f57cfb98807fc603c6adfb0" ns2:_="" ns3:_="">
    <xsd:import namespace="b2cda754-7ead-4d0d-9958-db37e2356f45"/>
    <xsd:import namespace="090f19e3-b733-45c3-872d-76420eb888a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2cda754-7ead-4d0d-9958-db37e2356f4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469509d0-ff3b-4142-a35f-ffe7e1df967c"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090f19e3-b733-45c3-872d-76420eb888ac"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ac0b1801-d3c4-4ab8-961d-8849ae3554c6}" ma:internalName="TaxCatchAll" ma:showField="CatchAllData" ma:web="090f19e3-b733-45c3-872d-76420eb888a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ct:contentTypeSchema xmlns:ct="http://schemas.microsoft.com/office/2006/metadata/contentType" xmlns:ma="http://schemas.microsoft.com/office/2006/metadata/properties/metaAttributes" ct:_="" ma:_="" ma:contentTypeName="Document" ma:contentTypeID="0x010100B000D6DE5FA9524897426906B96A7CDD" ma:contentTypeVersion="4" ma:contentTypeDescription="Create a new document." ma:contentTypeScope="" ma:versionID="20fb6065b640364a33aafbca1bd89df7">
  <xsd:schema xmlns:xsd="http://www.w3.org/2001/XMLSchema" xmlns:xs="http://www.w3.org/2001/XMLSchema" xmlns:p="http://schemas.microsoft.com/office/2006/metadata/properties" xmlns:ns2="3ec64710-979e-45f3-964b-bdd369ecc229" xmlns:ns3="a2f7233b-b0e0-462c-8bd5-878307e9c7df" targetNamespace="http://schemas.microsoft.com/office/2006/metadata/properties" ma:root="true" ma:fieldsID="6cfbb3a12c1e2ec72e13096bb37a87b0" ns2:_="" ns3:_="">
    <xsd:import namespace="3ec64710-979e-45f3-964b-bdd369ecc229"/>
    <xsd:import namespace="a2f7233b-b0e0-462c-8bd5-878307e9c7df"/>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ec64710-979e-45f3-964b-bdd369ecc229" elementFormDefault="qualified">
    <xsd:import namespace="http://schemas.microsoft.com/office/2006/documentManagement/types"/>
    <xsd:import namespace="http://schemas.microsoft.com/office/infopath/2007/PartnerControls"/>
    <xsd:element name="_dlc_DocId" ma:index="4" nillable="true" ma:displayName="Document ID Value" ma:description="The value of the document ID assigned to this item." ma:internalName="_dlc_DocId" ma:readOnly="true">
      <xsd:simpleType>
        <xsd:restriction base="dms:Text"/>
      </xsd:simpleType>
    </xsd:element>
    <xsd:element name="_dlc_DocIdUrl" ma:index="5"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6"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a2f7233b-b0e0-462c-8bd5-878307e9c7df"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7"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429E140-4202-49FB-A08E-3710CA2F3A8A}">
  <ds:schemaRefs>
    <ds:schemaRef ds:uri="http://schemas.microsoft.com/sharepoint/v3/contenttype/forms"/>
  </ds:schemaRefs>
</ds:datastoreItem>
</file>

<file path=customXml/itemProps2.xml><?xml version="1.0" encoding="utf-8"?>
<ds:datastoreItem xmlns:ds="http://schemas.openxmlformats.org/officeDocument/2006/customXml" ds:itemID="{46A62075-B3C9-4A3A-AE06-3BDCC332E1EB}">
  <ds:schemaRefs>
    <ds:schemaRef ds:uri="a2f7233b-b0e0-462c-8bd5-878307e9c7df"/>
    <ds:schemaRef ds:uri="http://purl.org/dc/terms/"/>
    <ds:schemaRef ds:uri="http://schemas.microsoft.com/office/2006/documentManagement/types"/>
    <ds:schemaRef ds:uri="http://schemas.microsoft.com/office/infopath/2007/PartnerControls"/>
    <ds:schemaRef ds:uri="http://purl.org/dc/dcmitype/"/>
    <ds:schemaRef ds:uri="http://purl.org/dc/elements/1.1/"/>
    <ds:schemaRef ds:uri="http://schemas.microsoft.com/office/2006/metadata/properties"/>
    <ds:schemaRef ds:uri="3ec64710-979e-45f3-964b-bdd369ecc229"/>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FD81622C-4663-4BFF-828C-C13ECD907F11}"/>
</file>

<file path=customXml/itemProps4.xml><?xml version="1.0" encoding="utf-8"?>
<ds:datastoreItem xmlns:ds="http://schemas.openxmlformats.org/officeDocument/2006/customXml" ds:itemID="{12148EE8-73C8-4E4F-B00A-7E8DFF356AD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ec64710-979e-45f3-964b-bdd369ecc229"/>
    <ds:schemaRef ds:uri="a2f7233b-b0e0-462c-8bd5-878307e9c7d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14615</TotalTime>
  <Words>2192</Words>
  <Application>Microsoft Office PowerPoint</Application>
  <PresentationFormat>Widescreen</PresentationFormat>
  <Paragraphs>100</Paragraphs>
  <Slides>15</Slides>
  <Notes>15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Calibri Light</vt:lpstr>
      <vt:lpstr>Symbol</vt:lpstr>
      <vt:lpstr>Thème Office</vt:lpstr>
      <vt:lpstr>Cracking the code: Increasing girls’ participation in STEM in Africa</vt:lpstr>
      <vt:lpstr>STEM &amp; development</vt:lpstr>
      <vt:lpstr>STEM and the SDGs</vt:lpstr>
      <vt:lpstr>Gender segregation in subject choice</vt:lpstr>
      <vt:lpstr>Gender segregation in subject choice</vt:lpstr>
      <vt:lpstr>PowerPoint Presentation</vt:lpstr>
      <vt:lpstr>Gender segregation in subject  choice</vt:lpstr>
      <vt:lpstr>PowerPoint Presentation</vt:lpstr>
      <vt:lpstr>Gender segregation in subject  choice</vt:lpstr>
      <vt:lpstr>PowerPoint Presentation</vt:lpstr>
      <vt:lpstr>Ensuring media and broader society visibility of women in STEM</vt:lpstr>
      <vt:lpstr>UNESCO: Data/evidence on girls’ participation in STEM education</vt:lpstr>
      <vt:lpstr>UNESCO: Leveraging its convening power to advance action</vt:lpstr>
      <vt:lpstr>UNESCO: Enhancing country capacity for gender-transformative STEM education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J W</dc:creator>
  <cp:lastModifiedBy>UNESCO</cp:lastModifiedBy>
  <cp:revision>342</cp:revision>
  <dcterms:created xsi:type="dcterms:W3CDTF">2019-03-22T15:49:46Z</dcterms:created>
  <dcterms:modified xsi:type="dcterms:W3CDTF">2022-05-23T15:38:40Z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0x010100B000D6DE5FA9524897426906B96A7CDD</vt:lpwstr>
  </property>
  <property fmtid="{D5CDD505-2E9C-101B-9397-08002B2CF9AE}" pid="3" name="_dlc_DocIdItemGuid">
    <vt:lpwstr>4c72a0d1-0c04-4a3c-b424-247a714c62a1</vt:lpwstr>
  </property>
  <property fmtid="{D5CDD505-2E9C-101B-9397-08002B2CF9AE}" pid="4" name="MediaServiceImageTags">
    <vt:lpwstr/>
  </property>
</Properties>
</file>