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26"/>
  </p:notesMasterIdLst>
  <p:sldIdLst>
    <p:sldId id="277" r:id="rId2"/>
    <p:sldId id="283" r:id="rId3"/>
    <p:sldId id="278" r:id="rId4"/>
    <p:sldId id="286" r:id="rId5"/>
    <p:sldId id="289" r:id="rId6"/>
    <p:sldId id="312" r:id="rId7"/>
    <p:sldId id="288" r:id="rId8"/>
    <p:sldId id="290" r:id="rId9"/>
    <p:sldId id="291" r:id="rId10"/>
    <p:sldId id="293" r:id="rId11"/>
    <p:sldId id="292" r:id="rId12"/>
    <p:sldId id="294" r:id="rId13"/>
    <p:sldId id="295" r:id="rId14"/>
    <p:sldId id="296" r:id="rId15"/>
    <p:sldId id="297" r:id="rId16"/>
    <p:sldId id="298" r:id="rId17"/>
    <p:sldId id="299" r:id="rId18"/>
    <p:sldId id="301" r:id="rId19"/>
    <p:sldId id="300" r:id="rId20"/>
    <p:sldId id="302" r:id="rId21"/>
    <p:sldId id="303" r:id="rId22"/>
    <p:sldId id="304" r:id="rId23"/>
    <p:sldId id="305" r:id="rId24"/>
    <p:sldId id="307" r:id="rId25"/>
    <p:sldId id="310" r:id="rId26"/>
    <p:sldId id="281" r:id="rId27"/>
    <p:sldId id="313" r:id="rId28"/>
    <p:sldId id="284" r:id="rId29"/>
    <p:sldId id="280" r:id="rId30"/>
    <p:sldId id="279" r:id="rId31"/>
    <p:sldId id="317" r:id="rId32"/>
    <p:sldId id="321" r:id="rId33"/>
    <p:sldId id="322" r:id="rId34"/>
    <p:sldId id="320" r:id="rId35"/>
    <p:sldId id="325" r:id="rId36"/>
    <p:sldId id="323" r:id="rId37"/>
    <p:sldId id="324" r:id="rId38"/>
    <p:sldId id="347" r:id="rId39"/>
    <p:sldId id="326" r:id="rId40"/>
    <p:sldId id="334" r:id="rId41"/>
    <p:sldId id="314" r:id="rId42"/>
    <p:sldId id="319" r:id="rId43"/>
    <p:sldId id="333" r:id="rId44"/>
    <p:sldId id="315" r:id="rId45"/>
    <p:sldId id="328" r:id="rId46"/>
    <p:sldId id="329" r:id="rId47"/>
    <p:sldId id="383" r:id="rId48"/>
    <p:sldId id="335" r:id="rId49"/>
    <p:sldId id="336" r:id="rId50"/>
    <p:sldId id="337" r:id="rId51"/>
    <p:sldId id="409" r:id="rId52"/>
    <p:sldId id="407" r:id="rId53"/>
    <p:sldId id="340" r:id="rId54"/>
    <p:sldId id="353" r:id="rId55"/>
    <p:sldId id="342" r:id="rId56"/>
    <p:sldId id="408" r:id="rId57"/>
    <p:sldId id="412" r:id="rId58"/>
    <p:sldId id="346" r:id="rId59"/>
    <p:sldId id="341" r:id="rId60"/>
    <p:sldId id="344" r:id="rId61"/>
    <p:sldId id="345" r:id="rId62"/>
    <p:sldId id="348" r:id="rId63"/>
    <p:sldId id="354" r:id="rId64"/>
    <p:sldId id="361" r:id="rId65"/>
    <p:sldId id="355" r:id="rId66"/>
    <p:sldId id="350" r:id="rId67"/>
    <p:sldId id="351" r:id="rId68"/>
    <p:sldId id="356" r:id="rId69"/>
    <p:sldId id="360" r:id="rId70"/>
    <p:sldId id="352" r:id="rId71"/>
    <p:sldId id="357" r:id="rId72"/>
    <p:sldId id="358" r:id="rId73"/>
    <p:sldId id="359" r:id="rId74"/>
    <p:sldId id="343" r:id="rId75"/>
    <p:sldId id="391" r:id="rId76"/>
    <p:sldId id="327" r:id="rId77"/>
    <p:sldId id="379" r:id="rId78"/>
    <p:sldId id="339" r:id="rId79"/>
    <p:sldId id="362" r:id="rId80"/>
    <p:sldId id="385" r:id="rId81"/>
    <p:sldId id="363" r:id="rId82"/>
    <p:sldId id="386" r:id="rId83"/>
    <p:sldId id="406" r:id="rId84"/>
    <p:sldId id="390" r:id="rId85"/>
    <p:sldId id="405" r:id="rId86"/>
    <p:sldId id="388" r:id="rId87"/>
    <p:sldId id="387" r:id="rId88"/>
    <p:sldId id="364" r:id="rId89"/>
    <p:sldId id="365" r:id="rId90"/>
    <p:sldId id="370" r:id="rId91"/>
    <p:sldId id="378" r:id="rId92"/>
    <p:sldId id="384" r:id="rId93"/>
    <p:sldId id="366" r:id="rId94"/>
    <p:sldId id="367" r:id="rId95"/>
    <p:sldId id="368" r:id="rId96"/>
    <p:sldId id="369" r:id="rId97"/>
    <p:sldId id="371" r:id="rId98"/>
    <p:sldId id="372" r:id="rId99"/>
    <p:sldId id="376" r:id="rId100"/>
    <p:sldId id="373" r:id="rId101"/>
    <p:sldId id="374" r:id="rId102"/>
    <p:sldId id="375" r:id="rId103"/>
    <p:sldId id="377" r:id="rId104"/>
    <p:sldId id="380" r:id="rId105"/>
    <p:sldId id="382" r:id="rId106"/>
    <p:sldId id="393" r:id="rId107"/>
    <p:sldId id="418" r:id="rId108"/>
    <p:sldId id="399" r:id="rId109"/>
    <p:sldId id="403" r:id="rId110"/>
    <p:sldId id="411" r:id="rId111"/>
    <p:sldId id="402" r:id="rId112"/>
    <p:sldId id="410" r:id="rId113"/>
    <p:sldId id="404" r:id="rId114"/>
    <p:sldId id="413" r:id="rId115"/>
    <p:sldId id="419" r:id="rId116"/>
    <p:sldId id="414" r:id="rId117"/>
    <p:sldId id="417" r:id="rId118"/>
    <p:sldId id="415" r:id="rId119"/>
    <p:sldId id="416" r:id="rId120"/>
    <p:sldId id="395" r:id="rId121"/>
    <p:sldId id="282" r:id="rId122"/>
    <p:sldId id="332" r:id="rId123"/>
    <p:sldId id="330" r:id="rId124"/>
    <p:sldId id="331"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 id="283"/>
            <p14:sldId id="278"/>
            <p14:sldId id="286"/>
            <p14:sldId id="289"/>
            <p14:sldId id="312"/>
            <p14:sldId id="288"/>
            <p14:sldId id="290"/>
            <p14:sldId id="291"/>
            <p14:sldId id="293"/>
            <p14:sldId id="292"/>
            <p14:sldId id="294"/>
            <p14:sldId id="295"/>
            <p14:sldId id="296"/>
            <p14:sldId id="297"/>
            <p14:sldId id="298"/>
            <p14:sldId id="299"/>
            <p14:sldId id="301"/>
            <p14:sldId id="300"/>
            <p14:sldId id="302"/>
            <p14:sldId id="303"/>
            <p14:sldId id="304"/>
            <p14:sldId id="305"/>
            <p14:sldId id="307"/>
            <p14:sldId id="310"/>
            <p14:sldId id="281"/>
            <p14:sldId id="313"/>
            <p14:sldId id="284"/>
            <p14:sldId id="280"/>
            <p14:sldId id="279"/>
            <p14:sldId id="317"/>
            <p14:sldId id="321"/>
            <p14:sldId id="322"/>
            <p14:sldId id="320"/>
            <p14:sldId id="325"/>
            <p14:sldId id="323"/>
            <p14:sldId id="324"/>
            <p14:sldId id="347"/>
            <p14:sldId id="326"/>
            <p14:sldId id="334"/>
            <p14:sldId id="314"/>
            <p14:sldId id="319"/>
            <p14:sldId id="333"/>
            <p14:sldId id="315"/>
            <p14:sldId id="328"/>
            <p14:sldId id="329"/>
            <p14:sldId id="383"/>
            <p14:sldId id="335"/>
            <p14:sldId id="336"/>
            <p14:sldId id="337"/>
            <p14:sldId id="409"/>
            <p14:sldId id="407"/>
            <p14:sldId id="340"/>
            <p14:sldId id="353"/>
            <p14:sldId id="342"/>
            <p14:sldId id="408"/>
            <p14:sldId id="412"/>
            <p14:sldId id="346"/>
            <p14:sldId id="341"/>
            <p14:sldId id="344"/>
            <p14:sldId id="345"/>
            <p14:sldId id="348"/>
            <p14:sldId id="354"/>
            <p14:sldId id="361"/>
            <p14:sldId id="355"/>
            <p14:sldId id="350"/>
            <p14:sldId id="351"/>
            <p14:sldId id="356"/>
            <p14:sldId id="360"/>
            <p14:sldId id="352"/>
            <p14:sldId id="357"/>
            <p14:sldId id="358"/>
            <p14:sldId id="359"/>
            <p14:sldId id="343"/>
            <p14:sldId id="391"/>
            <p14:sldId id="327"/>
            <p14:sldId id="379"/>
            <p14:sldId id="339"/>
            <p14:sldId id="362"/>
            <p14:sldId id="385"/>
            <p14:sldId id="363"/>
            <p14:sldId id="386"/>
            <p14:sldId id="406"/>
            <p14:sldId id="390"/>
            <p14:sldId id="405"/>
            <p14:sldId id="388"/>
            <p14:sldId id="387"/>
            <p14:sldId id="364"/>
            <p14:sldId id="365"/>
            <p14:sldId id="370"/>
            <p14:sldId id="378"/>
            <p14:sldId id="384"/>
            <p14:sldId id="366"/>
            <p14:sldId id="367"/>
            <p14:sldId id="368"/>
            <p14:sldId id="369"/>
            <p14:sldId id="371"/>
            <p14:sldId id="372"/>
            <p14:sldId id="376"/>
            <p14:sldId id="373"/>
            <p14:sldId id="374"/>
            <p14:sldId id="375"/>
            <p14:sldId id="377"/>
            <p14:sldId id="380"/>
            <p14:sldId id="382"/>
            <p14:sldId id="393"/>
            <p14:sldId id="418"/>
            <p14:sldId id="399"/>
            <p14:sldId id="403"/>
            <p14:sldId id="411"/>
            <p14:sldId id="402"/>
            <p14:sldId id="410"/>
            <p14:sldId id="404"/>
            <p14:sldId id="413"/>
            <p14:sldId id="419"/>
            <p14:sldId id="414"/>
            <p14:sldId id="417"/>
            <p14:sldId id="415"/>
            <p14:sldId id="416"/>
            <p14:sldId id="395"/>
            <p14:sldId id="282"/>
            <p14:sldId id="332"/>
            <p14:sldId id="330"/>
            <p14:sldId id="331"/>
          </p14:sldIdLst>
        </p14:section>
        <p14:section name="Author Your Presentation" id="{16378913-E5ED-4281-BAF5-F1F938CB0BED}">
          <p14:sldIdLst/>
        </p14:section>
        <p14:section name="Enrich Your Presentation" id="{E2D565D1-BA5E-44E6-A40E-50A644912248}">
          <p14:sldIdLst/>
        </p14:section>
        <p14:section name="Share Your Presentation" id="{71D59651-8EFA-4415-9623-98B4C4A8699C}">
          <p14:sldIdLst/>
        </p14:section>
        <p14:section name="What's Your Message?" id="{3DAC647D-1BDE-4B25-A7F1-4DBC272CFF2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7" autoAdjust="0"/>
    <p:restoredTop sz="81975" autoAdjust="0"/>
  </p:normalViewPr>
  <p:slideViewPr>
    <p:cSldViewPr>
      <p:cViewPr varScale="1">
        <p:scale>
          <a:sx n="47" d="100"/>
          <a:sy n="47" d="100"/>
        </p:scale>
        <p:origin x="1650" y="54"/>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10/18/2019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326417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10/18/2019</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a:t>Click to edit Master subtitle style</a:t>
            </a:r>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10/18/2019</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10/18/2019</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58050E-B668-4FA7-85AD-C750C80A6E9B}" type="datetimeFigureOut">
              <a:rPr lang="en-US" smtClean="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10/18/2019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10/18/2019</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10/18/2019</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10/18/2019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10/18/2019</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10/18/2019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a:t>Click to edit Master Title Style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10/18/2019</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10/18/2019</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10/18/2019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9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143000" y="5334000"/>
            <a:ext cx="6324600" cy="675289"/>
          </a:xfrm>
        </p:spPr>
        <p:txBody>
          <a:bodyPr>
            <a:noAutofit/>
          </a:bodyPr>
          <a:lstStyle/>
          <a:p>
            <a:r>
              <a:rPr lang="en-US" sz="4400" b="1" dirty="0">
                <a:ln w="1905"/>
                <a:solidFill>
                  <a:srgbClr val="FF0000"/>
                </a:solidFill>
                <a:effectLst>
                  <a:innerShdw blurRad="69850" dist="43180" dir="5400000">
                    <a:srgbClr val="000000">
                      <a:alpha val="65000"/>
                    </a:srgbClr>
                  </a:innerShdw>
                </a:effectLst>
              </a:rPr>
              <a:t>NAIROBI &amp; TURKANA</a:t>
            </a:r>
          </a:p>
        </p:txBody>
      </p:sp>
      <p:sp>
        <p:nvSpPr>
          <p:cNvPr id="5" name="Title 4"/>
          <p:cNvSpPr>
            <a:spLocks noGrp="1"/>
          </p:cNvSpPr>
          <p:nvPr>
            <p:ph type="title"/>
          </p:nvPr>
        </p:nvSpPr>
        <p:spPr>
          <a:xfrm>
            <a:off x="228600" y="3048000"/>
            <a:ext cx="7239000" cy="1828800"/>
          </a:xfrm>
        </p:spPr>
        <p:txBody>
          <a:bodyPr>
            <a:normAutofit/>
            <a:scene3d>
              <a:camera prst="orthographicFront"/>
              <a:lightRig rig="soft" dir="t">
                <a:rot lat="0" lon="0" rev="10800000"/>
              </a:lightRig>
            </a:scene3d>
            <a:sp3d>
              <a:bevelT w="27940" h="12700"/>
              <a:contourClr>
                <a:srgbClr val="DDDDDD"/>
              </a:contourClr>
            </a:sp3d>
          </a:bodyPr>
          <a:lstStyle/>
          <a:p>
            <a:pPr algn="l"/>
            <a:r>
              <a:rPr lang="en-US" sz="2400" spc="150" dirty="0">
                <a:ln w="11430"/>
                <a:solidFill>
                  <a:srgbClr val="F8F8F8"/>
                </a:solidFill>
                <a:effectLst>
                  <a:outerShdw blurRad="25400" algn="tl" rotWithShape="0">
                    <a:srgbClr val="000000">
                      <a:alpha val="43000"/>
                    </a:srgbClr>
                  </a:outerShdw>
                </a:effectLst>
              </a:rPr>
              <a:t>AAFVA-BGAV Mission Experience</a:t>
            </a:r>
            <a:br>
              <a:rPr lang="en-US" sz="2400" spc="150" dirty="0">
                <a:ln w="11430"/>
                <a:solidFill>
                  <a:srgbClr val="F8F8F8"/>
                </a:solidFill>
                <a:effectLst>
                  <a:outerShdw blurRad="25400" algn="tl" rotWithShape="0">
                    <a:srgbClr val="000000">
                      <a:alpha val="43000"/>
                    </a:srgbClr>
                  </a:outerShdw>
                </a:effectLst>
              </a:rPr>
            </a:br>
            <a:r>
              <a:rPr lang="en-US" sz="56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KENYA 2019</a:t>
            </a:r>
          </a:p>
        </p:txBody>
      </p:sp>
      <p:pic>
        <p:nvPicPr>
          <p:cNvPr id="7" name="Picture 6" descr="Kenya Fla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014" y="23824"/>
            <a:ext cx="8982786" cy="27955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828800"/>
            <a:ext cx="5867400" cy="1970046"/>
          </a:xfrm>
        </p:spPr>
        <p:txBody>
          <a:bodyPr>
            <a:normAutofit/>
          </a:bodyPr>
          <a:lstStyle/>
          <a:p>
            <a:r>
              <a:rPr lang="en-US" sz="3200" dirty="0"/>
              <a:t>PASTOR’S CONFERENCE</a:t>
            </a:r>
          </a:p>
        </p:txBody>
      </p:sp>
      <p:sp>
        <p:nvSpPr>
          <p:cNvPr id="3" name="Text Placeholder 2"/>
          <p:cNvSpPr>
            <a:spLocks noGrp="1"/>
          </p:cNvSpPr>
          <p:nvPr>
            <p:ph type="body" idx="1"/>
          </p:nvPr>
        </p:nvSpPr>
        <p:spPr>
          <a:xfrm>
            <a:off x="1143000" y="3048000"/>
            <a:ext cx="7772401" cy="2133600"/>
          </a:xfrm>
        </p:spPr>
        <p:txBody>
          <a:bodyPr>
            <a:noAutofit/>
          </a:bodyPr>
          <a:lstStyle/>
          <a:p>
            <a:pPr algn="ctr"/>
            <a:r>
              <a:rPr lang="en-US" sz="3200" b="1" dirty="0">
                <a:ln w="1905"/>
                <a:solidFill>
                  <a:schemeClr val="tx1"/>
                </a:solidFill>
                <a:effectLst>
                  <a:innerShdw blurRad="69850" dist="43180" dir="5400000">
                    <a:srgbClr val="000000">
                      <a:alpha val="65000"/>
                    </a:srgbClr>
                  </a:innerShdw>
                </a:effectLst>
              </a:rPr>
              <a:t>MODERATORS:</a:t>
            </a:r>
            <a:r>
              <a:rPr lang="en-US" sz="2800" b="1" dirty="0">
                <a:ln w="1905"/>
                <a:solidFill>
                  <a:srgbClr val="FF0000"/>
                </a:solidFill>
                <a:effectLst>
                  <a:innerShdw blurRad="69850" dist="43180" dir="5400000">
                    <a:srgbClr val="000000">
                      <a:alpha val="65000"/>
                    </a:srgbClr>
                  </a:innerShdw>
                </a:effectLst>
              </a:rPr>
              <a:t>					      DR. JEROME LEE</a:t>
            </a:r>
          </a:p>
          <a:p>
            <a:pPr algn="ctr"/>
            <a:r>
              <a:rPr lang="en-US" sz="2800" b="1" dirty="0">
                <a:ln w="1905"/>
                <a:solidFill>
                  <a:srgbClr val="FF0000"/>
                </a:solidFill>
                <a:effectLst>
                  <a:innerShdw blurRad="69850" dist="43180" dir="5400000">
                    <a:srgbClr val="000000">
                      <a:alpha val="65000"/>
                    </a:srgbClr>
                  </a:innerShdw>
                </a:effectLst>
              </a:rPr>
              <a:t> DR. MORRIS OLIVER</a:t>
            </a:r>
          </a:p>
          <a:p>
            <a:pPr algn="ctr"/>
            <a:r>
              <a:rPr lang="en-US" sz="2800" b="1" dirty="0">
                <a:ln w="1905"/>
                <a:solidFill>
                  <a:srgbClr val="FF0000"/>
                </a:solidFill>
                <a:effectLst>
                  <a:innerShdw blurRad="69850" dist="43180" dir="5400000">
                    <a:srgbClr val="000000">
                      <a:alpha val="65000"/>
                    </a:srgbClr>
                  </a:innerShdw>
                </a:effectLst>
              </a:rPr>
              <a:t>PASTOR EUTICAULS WAMBUA NZENGU</a:t>
            </a:r>
          </a:p>
        </p:txBody>
      </p:sp>
    </p:spTree>
    <p:extLst>
      <p:ext uri="{BB962C8B-B14F-4D97-AF65-F5344CB8AC3E}">
        <p14:creationId xmlns:p14="http://schemas.microsoft.com/office/powerpoint/2010/main" val="169535909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10445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855857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2_16012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59353271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descr="IMG_8462.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535634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2_17354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213010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4_12104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84855805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07572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908270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3_10141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1141478875"/>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10095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43000" y="838200"/>
            <a:ext cx="9144000" cy="6858000"/>
          </a:xfrm>
          <a:prstGeom prst="rect">
            <a:avLst/>
          </a:prstGeom>
        </p:spPr>
      </p:pic>
      <p:pic>
        <p:nvPicPr>
          <p:cNvPr id="5" name="Picture 4" descr="20190813_101018.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2362200" y="1066800"/>
            <a:ext cx="9144000" cy="4572000"/>
          </a:xfrm>
          <a:prstGeom prst="rect">
            <a:avLst/>
          </a:prstGeom>
        </p:spPr>
      </p:pic>
    </p:spTree>
    <p:extLst>
      <p:ext uri="{BB962C8B-B14F-4D97-AF65-F5344CB8AC3E}">
        <p14:creationId xmlns:p14="http://schemas.microsoft.com/office/powerpoint/2010/main" val="4015930876"/>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11390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651093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4_122011-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86569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8_08393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173906328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4_12040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414930835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4_12072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76200" y="-1219200"/>
            <a:ext cx="9144000" cy="9144000"/>
          </a:xfrm>
          <a:prstGeom prst="rect">
            <a:avLst/>
          </a:prstGeom>
        </p:spPr>
      </p:pic>
    </p:spTree>
    <p:extLst>
      <p:ext uri="{BB962C8B-B14F-4D97-AF65-F5344CB8AC3E}">
        <p14:creationId xmlns:p14="http://schemas.microsoft.com/office/powerpoint/2010/main" val="403316888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5313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191770952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4_11575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373543647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4_11571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368500929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ya Flag.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408190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5_11073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421410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90815_11074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002050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5_11043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50956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5_11052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8033065"/>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8_13134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7513756"/>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06504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2358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1752600"/>
            <a:ext cx="3810000" cy="3785652"/>
          </a:xfrm>
          <a:prstGeom prst="rect">
            <a:avLst/>
          </a:prstGeom>
          <a:noFill/>
        </p:spPr>
        <p:txBody>
          <a:bodyPr wrap="square" rtlCol="0">
            <a:spAutoFit/>
          </a:bodyPr>
          <a:lstStyle/>
          <a:p>
            <a:pPr algn="ctr"/>
            <a:r>
              <a:rPr lang="en-US" sz="4800" b="1" i="1" dirty="0">
                <a:ln w="1905"/>
                <a:solidFill>
                  <a:srgbClr val="FF0000"/>
                </a:solidFill>
                <a:effectLst>
                  <a:innerShdw blurRad="69850" dist="43180" dir="5400000">
                    <a:srgbClr val="000000">
                      <a:alpha val="65000"/>
                    </a:srgbClr>
                  </a:innerShdw>
                </a:effectLst>
              </a:rPr>
              <a:t>Farewell NAIROBI</a:t>
            </a:r>
            <a:r>
              <a:rPr lang="mr-IN" sz="4800" b="1" i="1" dirty="0">
                <a:ln w="1905"/>
                <a:solidFill>
                  <a:srgbClr val="FF0000"/>
                </a:solidFill>
                <a:effectLst>
                  <a:innerShdw blurRad="69850" dist="43180" dir="5400000">
                    <a:srgbClr val="000000">
                      <a:alpha val="65000"/>
                    </a:srgbClr>
                  </a:innerShdw>
                </a:effectLst>
              </a:rPr>
              <a:t>…</a:t>
            </a:r>
            <a:endParaRPr lang="en-US" sz="4800" b="1" i="1" dirty="0">
              <a:ln w="1905"/>
              <a:solidFill>
                <a:srgbClr val="FF0000"/>
              </a:solidFill>
              <a:effectLst>
                <a:innerShdw blurRad="69850" dist="43180" dir="5400000">
                  <a:srgbClr val="000000">
                    <a:alpha val="65000"/>
                  </a:srgbClr>
                </a:innerShdw>
              </a:effectLst>
            </a:endParaRPr>
          </a:p>
          <a:p>
            <a:pPr algn="ctr"/>
            <a:r>
              <a:rPr lang="en-US" sz="4800" b="1" i="1" dirty="0">
                <a:ln w="1905"/>
                <a:solidFill>
                  <a:srgbClr val="FF0000"/>
                </a:solidFill>
                <a:effectLst>
                  <a:innerShdw blurRad="69850" dist="43180" dir="5400000">
                    <a:srgbClr val="000000">
                      <a:alpha val="65000"/>
                    </a:srgbClr>
                  </a:innerShdw>
                </a:effectLst>
              </a:rPr>
              <a:t>We’re homeward bound</a:t>
            </a:r>
          </a:p>
        </p:txBody>
      </p:sp>
    </p:spTree>
    <p:extLst>
      <p:ext uri="{BB962C8B-B14F-4D97-AF65-F5344CB8AC3E}">
        <p14:creationId xmlns:p14="http://schemas.microsoft.com/office/powerpoint/2010/main" val="175822224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mpUSAFla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6400"/>
            <a:ext cx="4419600" cy="3568700"/>
          </a:xfrm>
          <a:prstGeom prst="rect">
            <a:avLst/>
          </a:prstGeom>
        </p:spPr>
      </p:pic>
      <p:pic>
        <p:nvPicPr>
          <p:cNvPr id="5" name="Picture 4" descr="Kenya Flag.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19600" y="1752600"/>
            <a:ext cx="4648200" cy="3429000"/>
          </a:xfrm>
          <a:prstGeom prst="rect">
            <a:avLst/>
          </a:prstGeom>
        </p:spPr>
      </p:pic>
    </p:spTree>
    <p:extLst>
      <p:ext uri="{BB962C8B-B14F-4D97-AF65-F5344CB8AC3E}">
        <p14:creationId xmlns:p14="http://schemas.microsoft.com/office/powerpoint/2010/main" val="372021594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371600"/>
            <a:ext cx="6096000" cy="2362200"/>
          </a:xfrm>
        </p:spPr>
        <p:txBody>
          <a:bodyPr>
            <a:normAutofit/>
          </a:bodyPr>
          <a:lstStyle/>
          <a:p>
            <a:pPr algn="ctr"/>
            <a:r>
              <a:rPr lang="en-US" dirty="0"/>
              <a:t>Acknowledgments</a:t>
            </a:r>
            <a:br>
              <a:rPr lang="en-US" dirty="0"/>
            </a:br>
            <a:br>
              <a:rPr lang="en-US" dirty="0"/>
            </a:br>
            <a:r>
              <a:rPr lang="en-US" sz="1800" dirty="0">
                <a:solidFill>
                  <a:srgbClr val="FF0000"/>
                </a:solidFill>
              </a:rPr>
              <a:t>the African American fellowship</a:t>
            </a:r>
            <a:br>
              <a:rPr lang="en-US" sz="1800" dirty="0">
                <a:solidFill>
                  <a:srgbClr val="FF0000"/>
                </a:solidFill>
              </a:rPr>
            </a:br>
            <a:r>
              <a:rPr lang="en-US" sz="1800" dirty="0">
                <a:solidFill>
                  <a:srgbClr val="FF0000"/>
                </a:solidFill>
              </a:rPr>
              <a:t>the Baptist gENERAL association OF VA</a:t>
            </a:r>
            <a:br>
              <a:rPr lang="en-US" sz="1800" dirty="0">
                <a:solidFill>
                  <a:srgbClr val="FF0000"/>
                </a:solidFill>
              </a:rPr>
            </a:br>
            <a:r>
              <a:rPr lang="en-US" sz="1800" dirty="0">
                <a:solidFill>
                  <a:srgbClr val="FF0000"/>
                </a:solidFill>
              </a:rPr>
              <a:t>THE 2019 KENYAN MISSION EXPERIENCE TEAM </a:t>
            </a:r>
            <a:br>
              <a:rPr lang="en-US" sz="1800" dirty="0">
                <a:solidFill>
                  <a:srgbClr val="FF0000"/>
                </a:solidFill>
              </a:rPr>
            </a:br>
            <a:r>
              <a:rPr lang="en-US" sz="1800" dirty="0">
                <a:solidFill>
                  <a:srgbClr val="FF0000"/>
                </a:solidFill>
              </a:rPr>
              <a:t>DONORS, SPONSORS AND PRAYER WARRIORS</a:t>
            </a:r>
          </a:p>
        </p:txBody>
      </p:sp>
    </p:spTree>
    <p:extLst>
      <p:ext uri="{BB962C8B-B14F-4D97-AF65-F5344CB8AC3E}">
        <p14:creationId xmlns:p14="http://schemas.microsoft.com/office/powerpoint/2010/main" val="108792975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solidFill>
                  <a:srgbClr val="FF0000"/>
                </a:solidFill>
              </a:rPr>
              <a:t>The end</a:t>
            </a:r>
          </a:p>
        </p:txBody>
      </p:sp>
    </p:spTree>
    <p:extLst>
      <p:ext uri="{BB962C8B-B14F-4D97-AF65-F5344CB8AC3E}">
        <p14:creationId xmlns:p14="http://schemas.microsoft.com/office/powerpoint/2010/main" val="209563644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06450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219831450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11380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305869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ya Church.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504945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ya Church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632912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enyanian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705504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Kenya Flag.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84538930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143000"/>
            <a:ext cx="5867400" cy="1066800"/>
          </a:xfrm>
        </p:spPr>
        <p:txBody>
          <a:bodyPr>
            <a:normAutofit/>
          </a:bodyPr>
          <a:lstStyle/>
          <a:p>
            <a:r>
              <a:rPr lang="en-US" sz="3200" dirty="0"/>
              <a:t>WOMEN’S CONFERENCE</a:t>
            </a:r>
          </a:p>
        </p:txBody>
      </p:sp>
      <p:sp>
        <p:nvSpPr>
          <p:cNvPr id="3" name="Text Placeholder 2"/>
          <p:cNvSpPr>
            <a:spLocks noGrp="1"/>
          </p:cNvSpPr>
          <p:nvPr>
            <p:ph type="body" idx="1"/>
          </p:nvPr>
        </p:nvSpPr>
        <p:spPr>
          <a:xfrm>
            <a:off x="1371600" y="4648200"/>
            <a:ext cx="8229601" cy="1366387"/>
          </a:xfrm>
        </p:spPr>
        <p:txBody>
          <a:bodyPr>
            <a:noAutofit/>
          </a:bodyPr>
          <a:lstStyle/>
          <a:p>
            <a:pPr algn="ctr"/>
            <a:r>
              <a:rPr lang="en-US" sz="3200" b="1" dirty="0">
                <a:solidFill>
                  <a:srgbClr val="262626"/>
                </a:solidFill>
              </a:rPr>
              <a:t>MODERATORS:</a:t>
            </a:r>
          </a:p>
          <a:p>
            <a:pPr algn="ctr"/>
            <a:r>
              <a:rPr lang="en-US" sz="2400" b="1" dirty="0">
                <a:ln w="1905"/>
                <a:solidFill>
                  <a:srgbClr val="FF0000"/>
                </a:solidFill>
                <a:effectLst>
                  <a:innerShdw blurRad="69850" dist="43180" dir="5400000">
                    <a:srgbClr val="000000">
                      <a:alpha val="65000"/>
                    </a:srgbClr>
                  </a:innerShdw>
                </a:effectLst>
              </a:rPr>
              <a:t>SIS. POINSETTA COWLES-OLIVER</a:t>
            </a:r>
          </a:p>
          <a:p>
            <a:pPr algn="ctr"/>
            <a:r>
              <a:rPr lang="en-US" sz="2400" b="1" dirty="0">
                <a:ln w="1905"/>
                <a:solidFill>
                  <a:srgbClr val="FF0000"/>
                </a:solidFill>
                <a:effectLst>
                  <a:innerShdw blurRad="69850" dist="43180" dir="5400000">
                    <a:srgbClr val="000000">
                      <a:alpha val="65000"/>
                    </a:srgbClr>
                  </a:innerShdw>
                </a:effectLst>
              </a:rPr>
              <a:t>SIS. CARLENE RANDLE</a:t>
            </a:r>
          </a:p>
          <a:p>
            <a:pPr algn="ctr"/>
            <a:r>
              <a:rPr lang="en-US" sz="2400" b="1" dirty="0">
                <a:ln w="1905"/>
                <a:solidFill>
                  <a:srgbClr val="FF0000"/>
                </a:solidFill>
                <a:effectLst>
                  <a:innerShdw blurRad="69850" dist="43180" dir="5400000">
                    <a:srgbClr val="000000">
                      <a:alpha val="65000"/>
                    </a:srgbClr>
                  </a:innerShdw>
                </a:effectLst>
              </a:rPr>
              <a:t>SIS. WANDA C. ROLLINS</a:t>
            </a:r>
          </a:p>
          <a:p>
            <a:pPr algn="ctr"/>
            <a:r>
              <a:rPr lang="en-US" sz="2400" b="1" dirty="0">
                <a:ln w="1905"/>
                <a:solidFill>
                  <a:srgbClr val="FF0000"/>
                </a:solidFill>
                <a:effectLst>
                  <a:innerShdw blurRad="69850" dist="43180" dir="5400000">
                    <a:srgbClr val="000000">
                      <a:alpha val="65000"/>
                    </a:srgbClr>
                  </a:innerShdw>
                </a:effectLst>
              </a:rPr>
              <a:t>SIS. JOSEPHINE THRESSA THOMAS</a:t>
            </a:r>
          </a:p>
          <a:p>
            <a:pPr algn="ctr"/>
            <a:r>
              <a:rPr lang="en-US" sz="2400" b="1" dirty="0">
                <a:ln w="1905"/>
                <a:solidFill>
                  <a:srgbClr val="FF0000"/>
                </a:solidFill>
                <a:effectLst>
                  <a:innerShdw blurRad="69850" dist="43180" dir="5400000">
                    <a:srgbClr val="000000">
                      <a:alpha val="65000"/>
                    </a:srgbClr>
                  </a:innerShdw>
                </a:effectLst>
              </a:rPr>
              <a:t>DR. ROSA HINTON-BIGGS</a:t>
            </a:r>
          </a:p>
          <a:p>
            <a:pPr algn="ctr"/>
            <a:r>
              <a:rPr lang="en-US" sz="2400" b="1" dirty="0">
                <a:ln w="1905"/>
                <a:solidFill>
                  <a:srgbClr val="FF0000"/>
                </a:solidFill>
                <a:effectLst>
                  <a:innerShdw blurRad="69850" dist="43180" dir="5400000">
                    <a:srgbClr val="000000">
                      <a:alpha val="65000"/>
                    </a:srgbClr>
                  </a:innerShdw>
                </a:effectLst>
              </a:rPr>
              <a:t>SIS. LYNN L. ROBINSON</a:t>
            </a:r>
          </a:p>
          <a:p>
            <a:pPr algn="ctr"/>
            <a:r>
              <a:rPr lang="en-US" sz="2400" b="1" dirty="0">
                <a:ln w="1905"/>
                <a:solidFill>
                  <a:srgbClr val="FF0000"/>
                </a:solidFill>
                <a:effectLst>
                  <a:innerShdw blurRad="69850" dist="43180" dir="5400000">
                    <a:srgbClr val="000000">
                      <a:alpha val="65000"/>
                    </a:srgbClr>
                  </a:innerShdw>
                </a:effectLst>
              </a:rPr>
              <a:t>SIS. INEZ RANDOLPH</a:t>
            </a:r>
          </a:p>
          <a:p>
            <a:pPr algn="ctr"/>
            <a:r>
              <a:rPr lang="en-US" sz="2400" b="1" dirty="0">
                <a:ln w="1905"/>
                <a:solidFill>
                  <a:srgbClr val="FF0000"/>
                </a:solidFill>
                <a:effectLst>
                  <a:innerShdw blurRad="69850" dist="43180" dir="5400000">
                    <a:srgbClr val="000000">
                      <a:alpha val="65000"/>
                    </a:srgbClr>
                  </a:innerShdw>
                </a:effectLst>
              </a:rPr>
              <a:t>SIS. STEPHANIE A. HAZELL</a:t>
            </a:r>
            <a:r>
              <a:rPr lang="en-US" sz="2400" dirty="0"/>
              <a:t> </a:t>
            </a:r>
          </a:p>
        </p:txBody>
      </p:sp>
    </p:spTree>
    <p:extLst>
      <p:ext uri="{BB962C8B-B14F-4D97-AF65-F5344CB8AC3E}">
        <p14:creationId xmlns:p14="http://schemas.microsoft.com/office/powerpoint/2010/main" val="377337948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6200" y="1752600"/>
            <a:ext cx="4267200" cy="2862322"/>
          </a:xfrm>
          <a:prstGeom prst="rect">
            <a:avLst/>
          </a:prstGeom>
          <a:noFill/>
        </p:spPr>
        <p:txBody>
          <a:bodyPr wrap="square" rtlCol="0">
            <a:spAutoFit/>
          </a:bodyPr>
          <a:lstStyle/>
          <a:p>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Good morning, TURKANA!</a:t>
            </a:r>
          </a:p>
        </p:txBody>
      </p:sp>
    </p:spTree>
    <p:extLst>
      <p:ext uri="{BB962C8B-B14F-4D97-AF65-F5344CB8AC3E}">
        <p14:creationId xmlns:p14="http://schemas.microsoft.com/office/powerpoint/2010/main" val="1240290769"/>
      </p:ext>
    </p:extLst>
  </p:cSld>
  <p:clrMapOvr>
    <a:masterClrMapping/>
  </p:clrMapOvr>
  <mc:AlternateContent xmlns:mc="http://schemas.openxmlformats.org/markup-compatibility/2006" xmlns:p14="http://schemas.microsoft.com/office/powerpoint/2010/main">
    <mc:Choice Requires="p14">
      <p:transition spd="slow" p14:dur="1300" advClick="0" advTm="13000">
        <p:dissolve/>
      </p:transition>
    </mc:Choice>
    <mc:Fallback xmlns="">
      <p:transition spd="slow" advClick="0" advTm="13000">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09273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2202057452"/>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09381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24101684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09381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412269200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09572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228600" y="-228600"/>
            <a:ext cx="8686800" cy="9144000"/>
          </a:xfrm>
          <a:prstGeom prst="rect">
            <a:avLst/>
          </a:prstGeom>
        </p:spPr>
      </p:pic>
    </p:spTree>
    <p:extLst>
      <p:ext uri="{BB962C8B-B14F-4D97-AF65-F5344CB8AC3E}">
        <p14:creationId xmlns:p14="http://schemas.microsoft.com/office/powerpoint/2010/main" val="134364821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22485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313668468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22492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38100" y="-1181100"/>
            <a:ext cx="9144000" cy="9220200"/>
          </a:xfrm>
          <a:prstGeom prst="rect">
            <a:avLst/>
          </a:prstGeom>
        </p:spPr>
      </p:pic>
    </p:spTree>
    <p:extLst>
      <p:ext uri="{BB962C8B-B14F-4D97-AF65-F5344CB8AC3E}">
        <p14:creationId xmlns:p14="http://schemas.microsoft.com/office/powerpoint/2010/main" val="163876798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7_15244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8199325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18255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447800" y="-3752107"/>
            <a:ext cx="9144000" cy="12039600"/>
          </a:xfrm>
          <a:prstGeom prst="rect">
            <a:avLst/>
          </a:prstGeom>
        </p:spPr>
      </p:pic>
    </p:spTree>
    <p:extLst>
      <p:ext uri="{BB962C8B-B14F-4D97-AF65-F5344CB8AC3E}">
        <p14:creationId xmlns:p14="http://schemas.microsoft.com/office/powerpoint/2010/main" val="247404150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14800" y="1752600"/>
            <a:ext cx="3810000" cy="3046988"/>
          </a:xfrm>
          <a:prstGeom prst="rect">
            <a:avLst/>
          </a:prstGeom>
          <a:noFill/>
        </p:spPr>
        <p:txBody>
          <a:bodyPr wrap="square" rtlCol="0">
            <a:spAutoFit/>
          </a:bodyPr>
          <a:lstStyle/>
          <a:p>
            <a:pPr algn="ctr"/>
            <a:r>
              <a:rPr lang="en-US" sz="4800" b="1" i="1" dirty="0">
                <a:ln w="1905"/>
                <a:solidFill>
                  <a:srgbClr val="FF0000"/>
                </a:solidFill>
                <a:effectLst>
                  <a:innerShdw blurRad="69850" dist="43180" dir="5400000">
                    <a:srgbClr val="000000">
                      <a:alpha val="65000"/>
                    </a:srgbClr>
                  </a:innerShdw>
                </a:effectLst>
              </a:rPr>
              <a:t>Farewell TURKANA</a:t>
            </a:r>
            <a:r>
              <a:rPr lang="mr-IN" sz="4800" b="1" i="1" dirty="0">
                <a:ln w="1905"/>
                <a:solidFill>
                  <a:srgbClr val="FF0000"/>
                </a:solidFill>
                <a:effectLst>
                  <a:innerShdw blurRad="69850" dist="43180" dir="5400000">
                    <a:srgbClr val="000000">
                      <a:alpha val="65000"/>
                    </a:srgbClr>
                  </a:innerShdw>
                </a:effectLst>
              </a:rPr>
              <a:t>…</a:t>
            </a:r>
            <a:endParaRPr lang="en-US" sz="4800" b="1" i="1" dirty="0">
              <a:ln w="1905"/>
              <a:solidFill>
                <a:srgbClr val="FF0000"/>
              </a:solidFill>
              <a:effectLst>
                <a:innerShdw blurRad="69850" dist="43180" dir="5400000">
                  <a:srgbClr val="000000">
                    <a:alpha val="65000"/>
                  </a:srgbClr>
                </a:innerShdw>
              </a:effectLst>
            </a:endParaRPr>
          </a:p>
          <a:p>
            <a:pPr algn="ctr"/>
            <a:r>
              <a:rPr lang="en-US" sz="4800" b="1" i="1" dirty="0">
                <a:ln w="1905"/>
                <a:solidFill>
                  <a:srgbClr val="FF0000"/>
                </a:solidFill>
                <a:effectLst>
                  <a:innerShdw blurRad="69850" dist="43180" dir="5400000">
                    <a:srgbClr val="000000">
                      <a:alpha val="65000"/>
                    </a:srgbClr>
                  </a:innerShdw>
                </a:effectLst>
              </a:rPr>
              <a:t>Onward to NAIROBI</a:t>
            </a:r>
          </a:p>
        </p:txBody>
      </p:sp>
    </p:spTree>
    <p:extLst>
      <p:ext uri="{BB962C8B-B14F-4D97-AF65-F5344CB8AC3E}">
        <p14:creationId xmlns:p14="http://schemas.microsoft.com/office/powerpoint/2010/main" val="124029076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0905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a:noFill/>
          <a:ln>
            <a:noFill/>
          </a:ln>
        </p:spPr>
      </p:pic>
    </p:spTree>
    <p:extLst>
      <p:ext uri="{BB962C8B-B14F-4D97-AF65-F5344CB8AC3E}">
        <p14:creationId xmlns:p14="http://schemas.microsoft.com/office/powerpoint/2010/main" val="179023471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descr="IMG_9664.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381121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28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94176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11560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260550600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12151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112917146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14014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608361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90810_14220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2542250086"/>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14023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2987625"/>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90810_14030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345888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14015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755094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eak Ti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536244176"/>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i="1" dirty="0">
                <a:solidFill>
                  <a:srgbClr val="FF0000"/>
                </a:solidFill>
              </a:rPr>
              <a:t>NAIROBI CITY LIFE</a:t>
            </a:r>
          </a:p>
        </p:txBody>
      </p:sp>
    </p:spTree>
    <p:extLst>
      <p:ext uri="{BB962C8B-B14F-4D97-AF65-F5344CB8AC3E}">
        <p14:creationId xmlns:p14="http://schemas.microsoft.com/office/powerpoint/2010/main" val="450578202"/>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7_17460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173613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08251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90206020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08242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231264156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08383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53146233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0_08371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219200"/>
            <a:ext cx="9144000" cy="9144000"/>
          </a:xfrm>
          <a:prstGeom prst="rect">
            <a:avLst/>
          </a:prstGeom>
        </p:spPr>
      </p:pic>
    </p:spTree>
    <p:extLst>
      <p:ext uri="{BB962C8B-B14F-4D97-AF65-F5344CB8AC3E}">
        <p14:creationId xmlns:p14="http://schemas.microsoft.com/office/powerpoint/2010/main" val="1514193435"/>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08285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15017409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08405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25022510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08434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141260143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4_10244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305917245"/>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90810_08391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9519965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0_08370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81411465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7_17460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850268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9_19194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53320" y="-1137744"/>
            <a:ext cx="6847488" cy="9144000"/>
          </a:xfrm>
          <a:prstGeom prst="rect">
            <a:avLst/>
          </a:prstGeom>
        </p:spPr>
      </p:pic>
    </p:spTree>
    <p:extLst>
      <p:ext uri="{BB962C8B-B14F-4D97-AF65-F5344CB8AC3E}">
        <p14:creationId xmlns:p14="http://schemas.microsoft.com/office/powerpoint/2010/main" val="12204177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5_11354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662778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17265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250463503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539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109953642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5413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72833789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90811_15393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226574595"/>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4_10370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2228850" y="1200150"/>
            <a:ext cx="9144000" cy="4762500"/>
          </a:xfrm>
          <a:prstGeom prst="rect">
            <a:avLst/>
          </a:prstGeom>
        </p:spPr>
      </p:pic>
      <p:pic>
        <p:nvPicPr>
          <p:cNvPr id="5" name="Picture 4" descr="20190814_104048.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2286000" y="1219200"/>
            <a:ext cx="9144000" cy="4572000"/>
          </a:xfrm>
          <a:prstGeom prst="rect">
            <a:avLst/>
          </a:prstGeom>
        </p:spPr>
      </p:pic>
    </p:spTree>
    <p:extLst>
      <p:ext uri="{BB962C8B-B14F-4D97-AF65-F5344CB8AC3E}">
        <p14:creationId xmlns:p14="http://schemas.microsoft.com/office/powerpoint/2010/main" val="250931774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4_10423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94166777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solidFill>
                  <a:srgbClr val="FF0000"/>
                </a:solidFill>
              </a:rPr>
              <a:t>BAPTIST CHAPEL</a:t>
            </a:r>
            <a:br>
              <a:rPr lang="en-US" i="1" dirty="0">
                <a:solidFill>
                  <a:srgbClr val="FF0000"/>
                </a:solidFill>
              </a:rPr>
            </a:br>
            <a:r>
              <a:rPr lang="en-US" i="1" dirty="0">
                <a:solidFill>
                  <a:srgbClr val="FF0000"/>
                </a:solidFill>
              </a:rPr>
              <a:t>SUNDAY MORNING/ WEDNESDAY NIGHT SERVICES</a:t>
            </a:r>
          </a:p>
        </p:txBody>
      </p:sp>
      <p:sp>
        <p:nvSpPr>
          <p:cNvPr id="3" name="Text Placeholder 2"/>
          <p:cNvSpPr>
            <a:spLocks noGrp="1"/>
          </p:cNvSpPr>
          <p:nvPr>
            <p:ph type="body" idx="1"/>
          </p:nvPr>
        </p:nvSpPr>
        <p:spPr>
          <a:xfrm>
            <a:off x="533400" y="4419600"/>
            <a:ext cx="8229601" cy="375787"/>
          </a:xfrm>
        </p:spPr>
        <p:txBody>
          <a:bodyPr/>
          <a:lstStyle/>
          <a:p>
            <a:pPr algn="ctr"/>
            <a:r>
              <a:rPr lang="en-US" b="1" i="1" dirty="0">
                <a:ln w="1905"/>
                <a:solidFill>
                  <a:srgbClr val="FF0000"/>
                </a:solidFill>
                <a:effectLst>
                  <a:innerShdw blurRad="69850" dist="43180" dir="5400000">
                    <a:srgbClr val="000000">
                      <a:alpha val="65000"/>
                    </a:srgbClr>
                  </a:innerShdw>
                </a:effectLst>
              </a:rPr>
              <a:t>                                           PASTOR EUTICAULS WAMBUA NZENGU</a:t>
            </a:r>
          </a:p>
          <a:p>
            <a:endParaRPr lang="en-US" dirty="0"/>
          </a:p>
        </p:txBody>
      </p:sp>
    </p:spTree>
    <p:extLst>
      <p:ext uri="{BB962C8B-B14F-4D97-AF65-F5344CB8AC3E}">
        <p14:creationId xmlns:p14="http://schemas.microsoft.com/office/powerpoint/2010/main" val="133374557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90811_11481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452603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09_16580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957456"/>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09301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404346418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1023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46563" y="-1139437"/>
            <a:ext cx="6850874" cy="9144000"/>
          </a:xfrm>
          <a:prstGeom prst="rect">
            <a:avLst/>
          </a:prstGeom>
        </p:spPr>
      </p:pic>
    </p:spTree>
    <p:extLst>
      <p:ext uri="{BB962C8B-B14F-4D97-AF65-F5344CB8AC3E}">
        <p14:creationId xmlns:p14="http://schemas.microsoft.com/office/powerpoint/2010/main" val="269491070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09331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182040317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3163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243141248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3035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415960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0123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2035959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1_10122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330534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1572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398265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1_11574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522407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2091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84815295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7_17455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203209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0584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171982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2224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4237466"/>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1_11573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3875714"/>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1_11573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1110766"/>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descr="20190811_12274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838200" y="-1524000"/>
            <a:ext cx="6781800" cy="9829800"/>
          </a:xfrm>
          <a:prstGeom prst="rect">
            <a:avLst/>
          </a:prstGeom>
        </p:spPr>
      </p:pic>
    </p:spTree>
    <p:extLst>
      <p:ext uri="{BB962C8B-B14F-4D97-AF65-F5344CB8AC3E}">
        <p14:creationId xmlns:p14="http://schemas.microsoft.com/office/powerpoint/2010/main" val="98298510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4_19184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val="342179473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solidFill>
                  <a:srgbClr val="FF0000"/>
                </a:solidFill>
              </a:rPr>
              <a:t>MASAI MARA NATIONAL RESERVE</a:t>
            </a:r>
          </a:p>
        </p:txBody>
      </p:sp>
    </p:spTree>
    <p:extLst>
      <p:ext uri="{BB962C8B-B14F-4D97-AF65-F5344CB8AC3E}">
        <p14:creationId xmlns:p14="http://schemas.microsoft.com/office/powerpoint/2010/main" val="179539327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06514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225619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as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8200"/>
            <a:ext cx="9144000" cy="5943600"/>
          </a:xfrm>
          <a:prstGeom prst="rect">
            <a:avLst/>
          </a:prstGeom>
        </p:spPr>
      </p:pic>
    </p:spTree>
    <p:extLst>
      <p:ext uri="{BB962C8B-B14F-4D97-AF65-F5344CB8AC3E}">
        <p14:creationId xmlns:p14="http://schemas.microsoft.com/office/powerpoint/2010/main" val="92355326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9853.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5800"/>
            <a:ext cx="9144000" cy="6248400"/>
          </a:xfrm>
          <a:prstGeom prst="rect">
            <a:avLst/>
          </a:prstGeom>
        </p:spPr>
      </p:pic>
    </p:spTree>
    <p:extLst>
      <p:ext uri="{BB962C8B-B14F-4D97-AF65-F5344CB8AC3E}">
        <p14:creationId xmlns:p14="http://schemas.microsoft.com/office/powerpoint/2010/main" val="1563160535"/>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07_18102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4294756"/>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10383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854882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2_12283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Tree>
    <p:extLst>
      <p:ext uri="{BB962C8B-B14F-4D97-AF65-F5344CB8AC3E}">
        <p14:creationId xmlns:p14="http://schemas.microsoft.com/office/powerpoint/2010/main" val="260735108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11385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860225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11392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847424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11390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061992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11400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066800"/>
            <a:ext cx="9144000" cy="9144000"/>
          </a:xfrm>
          <a:prstGeom prst="rect">
            <a:avLst/>
          </a:prstGeom>
        </p:spPr>
      </p:pic>
    </p:spTree>
    <p:extLst>
      <p:ext uri="{BB962C8B-B14F-4D97-AF65-F5344CB8AC3E}">
        <p14:creationId xmlns:p14="http://schemas.microsoft.com/office/powerpoint/2010/main" val="60590713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2_15515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181028063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90812_16024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054718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9699.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96400" cy="6858000"/>
          </a:xfrm>
          <a:prstGeom prst="rect">
            <a:avLst/>
          </a:prstGeom>
        </p:spPr>
      </p:pic>
    </p:spTree>
    <p:extLst>
      <p:ext uri="{BB962C8B-B14F-4D97-AF65-F5344CB8AC3E}">
        <p14:creationId xmlns:p14="http://schemas.microsoft.com/office/powerpoint/2010/main" val="380912671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08152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474586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07_18182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571500" y="-571500"/>
            <a:ext cx="3200400" cy="4343400"/>
          </a:xfrm>
          <a:prstGeom prst="rect">
            <a:avLst/>
          </a:prstGeom>
        </p:spPr>
      </p:pic>
      <p:pic>
        <p:nvPicPr>
          <p:cNvPr id="5" name="Picture 4" descr="20190807_18182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5143500" y="-800100"/>
            <a:ext cx="3200400" cy="4800600"/>
          </a:xfrm>
          <a:prstGeom prst="rect">
            <a:avLst/>
          </a:prstGeom>
        </p:spPr>
      </p:pic>
      <p:pic>
        <p:nvPicPr>
          <p:cNvPr id="6" name="Picture 5" descr="20190807_181833.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342900" y="2857500"/>
            <a:ext cx="3657600" cy="4343400"/>
          </a:xfrm>
          <a:prstGeom prst="rect">
            <a:avLst/>
          </a:prstGeom>
        </p:spPr>
      </p:pic>
      <p:pic>
        <p:nvPicPr>
          <p:cNvPr id="7" name="Picture 6" descr="20190807_182000.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5400000">
            <a:off x="4914900" y="2628900"/>
            <a:ext cx="3657600" cy="4800600"/>
          </a:xfrm>
          <a:prstGeom prst="rect">
            <a:avLst/>
          </a:prstGeom>
        </p:spPr>
      </p:pic>
    </p:spTree>
    <p:extLst>
      <p:ext uri="{BB962C8B-B14F-4D97-AF65-F5344CB8AC3E}">
        <p14:creationId xmlns:p14="http://schemas.microsoft.com/office/powerpoint/2010/main" val="402080428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3_09250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0" y="-1143000"/>
            <a:ext cx="9144000" cy="9144000"/>
          </a:xfrm>
          <a:prstGeom prst="rect">
            <a:avLst/>
          </a:prstGeom>
        </p:spPr>
      </p:pic>
    </p:spTree>
    <p:extLst>
      <p:ext uri="{BB962C8B-B14F-4D97-AF65-F5344CB8AC3E}">
        <p14:creationId xmlns:p14="http://schemas.microsoft.com/office/powerpoint/2010/main" val="1558680207"/>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2_17512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564939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2_17500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658078"/>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483.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3556000"/>
          </a:xfrm>
          <a:prstGeom prst="rect">
            <a:avLst/>
          </a:prstGeom>
        </p:spPr>
      </p:pic>
      <p:pic>
        <p:nvPicPr>
          <p:cNvPr id="5" name="Picture 4" descr="IMG_9842.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81878" cy="3556000"/>
          </a:xfrm>
          <a:prstGeom prst="rect">
            <a:avLst/>
          </a:prstGeom>
        </p:spPr>
      </p:pic>
      <p:pic>
        <p:nvPicPr>
          <p:cNvPr id="6" name="Picture 5" descr="IMG_8496.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71800"/>
            <a:ext cx="9144000" cy="3886200"/>
          </a:xfrm>
          <a:prstGeom prst="rect">
            <a:avLst/>
          </a:prstGeom>
        </p:spPr>
      </p:pic>
    </p:spTree>
    <p:extLst>
      <p:ext uri="{BB962C8B-B14F-4D97-AF65-F5344CB8AC3E}">
        <p14:creationId xmlns:p14="http://schemas.microsoft.com/office/powerpoint/2010/main" val="409287818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9749.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495800" cy="6858000"/>
          </a:xfrm>
          <a:prstGeom prst="rect">
            <a:avLst/>
          </a:prstGeom>
        </p:spPr>
      </p:pic>
      <p:pic>
        <p:nvPicPr>
          <p:cNvPr id="5" name="Picture 4" descr="IMG_9754.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52400"/>
            <a:ext cx="4800600" cy="6858000"/>
          </a:xfrm>
          <a:prstGeom prst="rect">
            <a:avLst/>
          </a:prstGeom>
        </p:spPr>
      </p:pic>
    </p:spTree>
    <p:extLst>
      <p:ext uri="{BB962C8B-B14F-4D97-AF65-F5344CB8AC3E}">
        <p14:creationId xmlns:p14="http://schemas.microsoft.com/office/powerpoint/2010/main" val="333323615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9779.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Tree>
    <p:extLst>
      <p:ext uri="{BB962C8B-B14F-4D97-AF65-F5344CB8AC3E}">
        <p14:creationId xmlns:p14="http://schemas.microsoft.com/office/powerpoint/2010/main" val="3170333620"/>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9782.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368009"/>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2_16312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1199231"/>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0812_171237.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1134205"/>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0190812_17392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9168533"/>
      </p:ext>
    </p:extLst>
  </p:cSld>
  <p:clrMapOvr>
    <a:masterClrMapping/>
  </p:clrMapOvr>
  <mc:AlternateContent xmlns:mc="http://schemas.openxmlformats.org/markup-compatibility/2006" xmlns:p14="http://schemas.microsoft.com/office/powerpoint/2010/main">
    <mc:Choice Requires="p14">
      <p:transition spd="slow" p14:dur="1300" advClick="0" advTm="15000">
        <p:dissolve/>
      </p:transition>
    </mc:Choice>
    <mc:Fallback xmlns="">
      <p:transition spd="slow" advClick="0" advTm="15000">
        <p:dissolve/>
      </p:transition>
    </mc:Fallback>
  </mc:AlternateContent>
</p:sld>
</file>

<file path=ppt/theme/theme1.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 PowerPoint 2011.potx</Template>
  <TotalTime>0</TotalTime>
  <Words>146</Words>
  <Application>Microsoft Office PowerPoint</Application>
  <PresentationFormat>On-screen Show (4:3)</PresentationFormat>
  <Paragraphs>31</Paragraphs>
  <Slides>124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124</vt:i4>
      </vt:variant>
    </vt:vector>
  </HeadingPairs>
  <TitlesOfParts>
    <vt:vector size="128" baseType="lpstr">
      <vt:lpstr>Arial</vt:lpstr>
      <vt:lpstr>Calibri</vt:lpstr>
      <vt:lpstr>Georgia</vt:lpstr>
      <vt:lpstr>Introducing PowerPoint 2011</vt:lpstr>
      <vt:lpstr>AAFVA-BGAV Mission Experience KENYA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PASTOR’S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WOMEN’S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NAIROBI CITY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BAPTIST CHAPEL SUNDAY MORNING/ WEDNESDAY NIGHT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MASAI MARA NATIONAL RESERVE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Acknowledgments  the African American fellowship the Baptist gENERAL association OF VA THE 2019 KENYAN MISSION EXPERIENCE TEAM  DONORS, SPONSORS AND PRAYER WARRIORS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2010-05-03T20:57:59Z</dcterms:created>
  <dcterms:modified xsi:type="dcterms:W3CDTF">2019-10-19T00:13:43Z</dcterms:modified>
</cp:coreProperties>
</file>