
<file path=[Content_Types].xml><?xml version="1.0" encoding="utf-8"?>
<Types xmlns="http://schemas.openxmlformats.org/package/2006/content-types">
  <Default Extension="bin" ContentType="application/vnd.openxmlformats-officedocument.oleObject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  <p:sldMasterId id="2147483763" r:id="rId5"/>
  </p:sldMasterIdLst>
  <p:sldIdLst>
    <p:sldId id="257" r:id="rId6"/>
    <p:sldId id="262" r:id="rId7"/>
    <p:sldId id="256" r:id="rId8"/>
    <p:sldId id="263" r:id="rId9"/>
    <p:sldId id="264" r:id="rId10"/>
    <p:sldId id="258" r:id="rId11"/>
    <p:sldId id="259" r:id="rId12"/>
    <p:sldId id="260" r:id="rId13"/>
    <p:sldId id="261" r:id="rId14"/>
    <p:sldId id="265" r:id="rId15"/>
    <p:sldId id="266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MMA2\Shared%20GT\Sites\Richmond\Dynamic%20Tests\Dynamic%20Test%20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MMA2\Shared%20GT\Sites\Richmond\Dynamic%20Tests\Dynamic%20Test%20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MMA2\Shared%20GT\Sites\Richmond\Dynamic%20Tests\Dynamic%20Test%20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AMMA2\Shared%20GT\Sites\Richmond\Process%20Control%20Example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Sheet1!$E$5</c:f>
              <c:strCache>
                <c:ptCount val="1"/>
                <c:pt idx="0">
                  <c:v>Lab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Sheet1!$D$6:$D$14</c:f>
              <c:numCache>
                <c:formatCode>0.00</c:formatCode>
                <c:ptCount val="9"/>
                <c:pt idx="0">
                  <c:v>0.58499999999999996</c:v>
                </c:pt>
                <c:pt idx="1">
                  <c:v>0.66500000000000004</c:v>
                </c:pt>
                <c:pt idx="2">
                  <c:v>0.63500000000000001</c:v>
                </c:pt>
                <c:pt idx="3">
                  <c:v>0.45499999999999996</c:v>
                </c:pt>
                <c:pt idx="4">
                  <c:v>0.45</c:v>
                </c:pt>
                <c:pt idx="5">
                  <c:v>0.62249999999999994</c:v>
                </c:pt>
                <c:pt idx="6">
                  <c:v>0.46249999999999997</c:v>
                </c:pt>
                <c:pt idx="7">
                  <c:v>0.57250000000000001</c:v>
                </c:pt>
                <c:pt idx="8">
                  <c:v>0.35249999999999998</c:v>
                </c:pt>
              </c:numCache>
            </c:numRef>
          </c:xVal>
          <c:yVal>
            <c:numRef>
              <c:f>Sheet1!$E$6:$E$14</c:f>
              <c:numCache>
                <c:formatCode>0.00</c:formatCode>
                <c:ptCount val="9"/>
                <c:pt idx="0">
                  <c:v>0.59</c:v>
                </c:pt>
                <c:pt idx="1">
                  <c:v>0.63</c:v>
                </c:pt>
                <c:pt idx="2">
                  <c:v>0.65</c:v>
                </c:pt>
                <c:pt idx="3">
                  <c:v>0.47</c:v>
                </c:pt>
                <c:pt idx="4">
                  <c:v>0.48</c:v>
                </c:pt>
                <c:pt idx="5">
                  <c:v>0.5</c:v>
                </c:pt>
                <c:pt idx="6">
                  <c:v>0.48</c:v>
                </c:pt>
                <c:pt idx="7">
                  <c:v>0.59</c:v>
                </c:pt>
                <c:pt idx="8">
                  <c:v>0.44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C7-4C0F-9631-02F5197A701E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81C7-4C0F-9631-02F5197A701E}"/>
              </c:ext>
            </c:extLst>
          </c:dPt>
          <c:xVal>
            <c:numRef>
              <c:f>Sheet1!$B$30:$B$31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xVal>
          <c:yVal>
            <c:numRef>
              <c:f>Sheet1!$C$30:$C$31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1C7-4C0F-9631-02F5197A7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423624"/>
        <c:axId val="852432480"/>
      </c:scatterChart>
      <c:valAx>
        <c:axId val="85242362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CBRM (wt%)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432480"/>
        <c:crosses val="autoZero"/>
        <c:crossBetween val="midCat"/>
        <c:majorUnit val="0.2"/>
      </c:valAx>
      <c:valAx>
        <c:axId val="852432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Furnace (wt%)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42362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Sheet1!$G$5</c:f>
              <c:strCache>
                <c:ptCount val="1"/>
                <c:pt idx="0">
                  <c:v>Lab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Sheet1!$F$6:$F$14</c:f>
              <c:numCache>
                <c:formatCode>0.00</c:formatCode>
                <c:ptCount val="9"/>
                <c:pt idx="0">
                  <c:v>0.39750000000000002</c:v>
                </c:pt>
                <c:pt idx="1">
                  <c:v>0.39750000000000002</c:v>
                </c:pt>
                <c:pt idx="2">
                  <c:v>0.40750000000000003</c:v>
                </c:pt>
                <c:pt idx="3">
                  <c:v>0.46750000000000003</c:v>
                </c:pt>
                <c:pt idx="4">
                  <c:v>0.43</c:v>
                </c:pt>
                <c:pt idx="5">
                  <c:v>0.42499999999999999</c:v>
                </c:pt>
                <c:pt idx="6">
                  <c:v>0.39500000000000002</c:v>
                </c:pt>
                <c:pt idx="7">
                  <c:v>0.39500000000000002</c:v>
                </c:pt>
                <c:pt idx="8">
                  <c:v>0.29500000000000004</c:v>
                </c:pt>
              </c:numCache>
            </c:numRef>
          </c:xVal>
          <c:yVal>
            <c:numRef>
              <c:f>Sheet1!$G$6:$G$14</c:f>
              <c:numCache>
                <c:formatCode>0.00</c:formatCode>
                <c:ptCount val="9"/>
                <c:pt idx="0">
                  <c:v>0.43</c:v>
                </c:pt>
                <c:pt idx="1">
                  <c:v>0.41</c:v>
                </c:pt>
                <c:pt idx="2">
                  <c:v>0.37</c:v>
                </c:pt>
                <c:pt idx="3">
                  <c:v>0.46</c:v>
                </c:pt>
                <c:pt idx="4">
                  <c:v>0.38</c:v>
                </c:pt>
                <c:pt idx="5">
                  <c:v>0.39</c:v>
                </c:pt>
                <c:pt idx="6">
                  <c:v>0.41</c:v>
                </c:pt>
                <c:pt idx="7">
                  <c:v>0.4</c:v>
                </c:pt>
                <c:pt idx="8">
                  <c:v>0.31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C6-4930-AD27-2632C1DA8B6B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Sheet1!$K$30:$K$31</c:f>
              <c:numCache>
                <c:formatCode>General</c:formatCode>
                <c:ptCount val="2"/>
                <c:pt idx="0">
                  <c:v>0</c:v>
                </c:pt>
                <c:pt idx="1">
                  <c:v>0.8</c:v>
                </c:pt>
              </c:numCache>
            </c:numRef>
          </c:xVal>
          <c:yVal>
            <c:numRef>
              <c:f>Sheet1!$L$30:$L$31</c:f>
              <c:numCache>
                <c:formatCode>General</c:formatCode>
                <c:ptCount val="2"/>
                <c:pt idx="0">
                  <c:v>0</c:v>
                </c:pt>
                <c:pt idx="1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DC6-4930-AD27-2632C1DA8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7038504"/>
        <c:axId val="657041128"/>
      </c:scatterChart>
      <c:valAx>
        <c:axId val="657038504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CBRM (wt%)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041128"/>
        <c:crosses val="autoZero"/>
        <c:crossBetween val="midCat"/>
      </c:valAx>
      <c:valAx>
        <c:axId val="657041128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Furnace (wt%)</a:t>
                </a:r>
              </a:p>
            </c:rich>
          </c:tx>
          <c:layout>
            <c:manualLayout>
              <c:xMode val="edge"/>
              <c:yMode val="edge"/>
              <c:x val="3.0555555555555555E-2"/>
              <c:y val="0.34551326917468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7038504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Sheet1!$I$5</c:f>
              <c:strCache>
                <c:ptCount val="1"/>
                <c:pt idx="0">
                  <c:v>Lab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Sheet1!$H$6:$H$14</c:f>
              <c:numCache>
                <c:formatCode>0.00</c:formatCode>
                <c:ptCount val="9"/>
                <c:pt idx="0">
                  <c:v>0.1825</c:v>
                </c:pt>
                <c:pt idx="1">
                  <c:v>0.2225</c:v>
                </c:pt>
                <c:pt idx="2">
                  <c:v>0.21249999999999999</c:v>
                </c:pt>
                <c:pt idx="3">
                  <c:v>0.1925</c:v>
                </c:pt>
                <c:pt idx="4">
                  <c:v>0.18</c:v>
                </c:pt>
                <c:pt idx="5">
                  <c:v>0.20750000000000002</c:v>
                </c:pt>
                <c:pt idx="6">
                  <c:v>0.19750000000000001</c:v>
                </c:pt>
                <c:pt idx="7">
                  <c:v>0.16749999999999998</c:v>
                </c:pt>
                <c:pt idx="8">
                  <c:v>0.13750000000000001</c:v>
                </c:pt>
              </c:numCache>
            </c:numRef>
          </c:xVal>
          <c:yVal>
            <c:numRef>
              <c:f>Sheet1!$I$6:$I$14</c:f>
              <c:numCache>
                <c:formatCode>0.00</c:formatCode>
                <c:ptCount val="9"/>
                <c:pt idx="0">
                  <c:v>0.19</c:v>
                </c:pt>
                <c:pt idx="1">
                  <c:v>0.23</c:v>
                </c:pt>
                <c:pt idx="2">
                  <c:v>0.22</c:v>
                </c:pt>
                <c:pt idx="3">
                  <c:v>0.17</c:v>
                </c:pt>
                <c:pt idx="4">
                  <c:v>0.16</c:v>
                </c:pt>
                <c:pt idx="5">
                  <c:v>0.21</c:v>
                </c:pt>
                <c:pt idx="6">
                  <c:v>0.21</c:v>
                </c:pt>
                <c:pt idx="7">
                  <c:v>0.2</c:v>
                </c:pt>
                <c:pt idx="8">
                  <c:v>0.09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9C-4575-A537-3F9463D52134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Sheet1!$T$30:$T$31</c:f>
              <c:numCache>
                <c:formatCode>General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xVal>
          <c:yVal>
            <c:numRef>
              <c:f>Sheet1!$U$30:$U$31</c:f>
              <c:numCache>
                <c:formatCode>General</c:formatCode>
                <c:ptCount val="2"/>
                <c:pt idx="0">
                  <c:v>0</c:v>
                </c:pt>
                <c:pt idx="1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E9C-4575-A537-3F9463D521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2412800"/>
        <c:axId val="852418048"/>
      </c:scatterChart>
      <c:valAx>
        <c:axId val="852412800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CBRM (wt%)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418048"/>
        <c:crosses val="autoZero"/>
        <c:crossBetween val="midCat"/>
      </c:valAx>
      <c:valAx>
        <c:axId val="852418048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Furnace (wt%)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2412800"/>
        <c:crosses val="autoZero"/>
        <c:crossBetween val="midCat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Sheet1!$O$5</c:f>
              <c:strCache>
                <c:ptCount val="1"/>
                <c:pt idx="0">
                  <c:v>Lab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Sheet1!$N$6:$N$14</c:f>
              <c:numCache>
                <c:formatCode>0.00</c:formatCode>
                <c:ptCount val="9"/>
                <c:pt idx="0">
                  <c:v>0.32750000000000001</c:v>
                </c:pt>
                <c:pt idx="1">
                  <c:v>0.28750000000000003</c:v>
                </c:pt>
                <c:pt idx="2">
                  <c:v>0.26750000000000002</c:v>
                </c:pt>
                <c:pt idx="3">
                  <c:v>0.4375</c:v>
                </c:pt>
                <c:pt idx="4">
                  <c:v>0.3</c:v>
                </c:pt>
                <c:pt idx="5">
                  <c:v>0.38728385615914301</c:v>
                </c:pt>
                <c:pt idx="6">
                  <c:v>0.37361897475133887</c:v>
                </c:pt>
                <c:pt idx="7">
                  <c:v>0.31895944912012242</c:v>
                </c:pt>
                <c:pt idx="8">
                  <c:v>0.23013771996939555</c:v>
                </c:pt>
              </c:numCache>
            </c:numRef>
          </c:xVal>
          <c:yVal>
            <c:numRef>
              <c:f>Sheet1!$O$6:$O$14</c:f>
              <c:numCache>
                <c:formatCode>0.00</c:formatCode>
                <c:ptCount val="9"/>
                <c:pt idx="0">
                  <c:v>0.32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0.43</c:v>
                </c:pt>
                <c:pt idx="4">
                  <c:v>0.28999999999999998</c:v>
                </c:pt>
                <c:pt idx="5">
                  <c:v>0.39</c:v>
                </c:pt>
                <c:pt idx="6">
                  <c:v>0.37</c:v>
                </c:pt>
                <c:pt idx="7">
                  <c:v>0.32</c:v>
                </c:pt>
                <c:pt idx="8">
                  <c:v>0.23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715-4EA1-BFEC-2AF6F8EE41F4}"/>
            </c:ext>
          </c:extLst>
        </c:ser>
        <c:ser>
          <c:idx val="1"/>
          <c:order val="1"/>
          <c:spPr>
            <a:ln w="95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xVal>
            <c:numRef>
              <c:f>Sheet1!$K$30:$K$31</c:f>
              <c:numCache>
                <c:formatCode>General</c:formatCode>
                <c:ptCount val="2"/>
                <c:pt idx="0">
                  <c:v>0</c:v>
                </c:pt>
                <c:pt idx="1">
                  <c:v>0.8</c:v>
                </c:pt>
              </c:numCache>
            </c:numRef>
          </c:xVal>
          <c:yVal>
            <c:numRef>
              <c:f>Sheet1!$L$30:$L$31</c:f>
              <c:numCache>
                <c:formatCode>General</c:formatCode>
                <c:ptCount val="2"/>
                <c:pt idx="0">
                  <c:v>0</c:v>
                </c:pt>
                <c:pt idx="1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715-4EA1-BFEC-2AF6F8EE4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133112"/>
        <c:axId val="879131472"/>
      </c:scatterChart>
      <c:valAx>
        <c:axId val="879133112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CBRM (wt%)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131472"/>
        <c:crosses val="autoZero"/>
        <c:crossBetween val="midCat"/>
      </c:valAx>
      <c:valAx>
        <c:axId val="879131472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Axis TFurnace (wt%)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9133112"/>
        <c:crosses val="autoZero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Shredded Aluminum</a:t>
            </a:r>
            <a:r>
              <a:rPr lang="en-US" baseline="0"/>
              <a:t> Control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'[Process Control Example.xlsx]Process Control Example'!$M$30</c:f>
              <c:strCache>
                <c:ptCount val="1"/>
                <c:pt idx="0">
                  <c:v>Silicon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'[Process Control Example.xlsx]Process Control Example'!$L$31:$L$381</c:f>
              <c:numCache>
                <c:formatCode>[$-F400]h:mm:ss\ AM/PM</c:formatCode>
                <c:ptCount val="351"/>
                <c:pt idx="0">
                  <c:v>0.33888888888888885</c:v>
                </c:pt>
                <c:pt idx="1">
                  <c:v>0.33958333333333335</c:v>
                </c:pt>
                <c:pt idx="2">
                  <c:v>0.34027777777777801</c:v>
                </c:pt>
                <c:pt idx="3">
                  <c:v>0.34097222222222201</c:v>
                </c:pt>
                <c:pt idx="4">
                  <c:v>0.34166666666666701</c:v>
                </c:pt>
                <c:pt idx="5">
                  <c:v>0.34236111111111101</c:v>
                </c:pt>
                <c:pt idx="6">
                  <c:v>0.343055555555556</c:v>
                </c:pt>
                <c:pt idx="7">
                  <c:v>0.34375</c:v>
                </c:pt>
                <c:pt idx="8">
                  <c:v>0.344444444444445</c:v>
                </c:pt>
                <c:pt idx="9">
                  <c:v>0.34513888888888899</c:v>
                </c:pt>
                <c:pt idx="10">
                  <c:v>0.34583333333333399</c:v>
                </c:pt>
                <c:pt idx="11">
                  <c:v>0.34652777777777799</c:v>
                </c:pt>
                <c:pt idx="12">
                  <c:v>0.34722222222222299</c:v>
                </c:pt>
                <c:pt idx="13">
                  <c:v>0.34791666666666698</c:v>
                </c:pt>
                <c:pt idx="14">
                  <c:v>0.34861111111111198</c:v>
                </c:pt>
                <c:pt idx="15">
                  <c:v>0.34930555555555598</c:v>
                </c:pt>
                <c:pt idx="16">
                  <c:v>0.35000000000000098</c:v>
                </c:pt>
                <c:pt idx="17">
                  <c:v>0.35069444444444497</c:v>
                </c:pt>
                <c:pt idx="18">
                  <c:v>0.35138888888889003</c:v>
                </c:pt>
                <c:pt idx="19">
                  <c:v>0.35208333333333403</c:v>
                </c:pt>
                <c:pt idx="20">
                  <c:v>0.35277777777777902</c:v>
                </c:pt>
                <c:pt idx="21">
                  <c:v>0.35347222222222302</c:v>
                </c:pt>
                <c:pt idx="22">
                  <c:v>0.35416666666666802</c:v>
                </c:pt>
                <c:pt idx="23">
                  <c:v>0.35486111111111202</c:v>
                </c:pt>
                <c:pt idx="24">
                  <c:v>0.35555555555555701</c:v>
                </c:pt>
                <c:pt idx="25">
                  <c:v>0.35625000000000101</c:v>
                </c:pt>
                <c:pt idx="26">
                  <c:v>0.35694444444444601</c:v>
                </c:pt>
                <c:pt idx="27">
                  <c:v>0.35763888888889001</c:v>
                </c:pt>
                <c:pt idx="28">
                  <c:v>0.358333333333335</c:v>
                </c:pt>
                <c:pt idx="29">
                  <c:v>0.359027777777779</c:v>
                </c:pt>
                <c:pt idx="30">
                  <c:v>0.359722222222224</c:v>
                </c:pt>
                <c:pt idx="31">
                  <c:v>0.360416666666668</c:v>
                </c:pt>
                <c:pt idx="32">
                  <c:v>0.36111111111111299</c:v>
                </c:pt>
                <c:pt idx="33">
                  <c:v>0.36180555555555699</c:v>
                </c:pt>
                <c:pt idx="34">
                  <c:v>0.36250000000000199</c:v>
                </c:pt>
                <c:pt idx="35">
                  <c:v>0.36319444444444599</c:v>
                </c:pt>
                <c:pt idx="36">
                  <c:v>0.36388888888889098</c:v>
                </c:pt>
                <c:pt idx="37">
                  <c:v>0.36458333333333498</c:v>
                </c:pt>
                <c:pt idx="38">
                  <c:v>0.36527777777777998</c:v>
                </c:pt>
                <c:pt idx="39">
                  <c:v>0.36597222222222398</c:v>
                </c:pt>
                <c:pt idx="40">
                  <c:v>0.36666666666666903</c:v>
                </c:pt>
                <c:pt idx="41">
                  <c:v>0.36736111111111303</c:v>
                </c:pt>
                <c:pt idx="42">
                  <c:v>0.36805555555555802</c:v>
                </c:pt>
                <c:pt idx="43">
                  <c:v>0.36875000000000202</c:v>
                </c:pt>
                <c:pt idx="44">
                  <c:v>0.36944444444444702</c:v>
                </c:pt>
                <c:pt idx="45">
                  <c:v>0.37013888888889102</c:v>
                </c:pt>
                <c:pt idx="46">
                  <c:v>0.37083333333333601</c:v>
                </c:pt>
                <c:pt idx="47">
                  <c:v>0.37152777777778001</c:v>
                </c:pt>
                <c:pt idx="48">
                  <c:v>0.37222222222222501</c:v>
                </c:pt>
                <c:pt idx="49">
                  <c:v>0.37291666666666901</c:v>
                </c:pt>
                <c:pt idx="50">
                  <c:v>0.373611111111114</c:v>
                </c:pt>
                <c:pt idx="51">
                  <c:v>0.374305555555558</c:v>
                </c:pt>
                <c:pt idx="52">
                  <c:v>0.375000000000003</c:v>
                </c:pt>
                <c:pt idx="53">
                  <c:v>0.375694444444447</c:v>
                </c:pt>
                <c:pt idx="54">
                  <c:v>0.37638888888889199</c:v>
                </c:pt>
                <c:pt idx="55">
                  <c:v>0.37708333333333599</c:v>
                </c:pt>
                <c:pt idx="56">
                  <c:v>0.37777777777778099</c:v>
                </c:pt>
                <c:pt idx="57">
                  <c:v>0.37847222222222499</c:v>
                </c:pt>
                <c:pt idx="58">
                  <c:v>0.37916666666666998</c:v>
                </c:pt>
                <c:pt idx="59">
                  <c:v>0.37986111111111398</c:v>
                </c:pt>
                <c:pt idx="60">
                  <c:v>0.38055555555555898</c:v>
                </c:pt>
                <c:pt idx="61">
                  <c:v>0.38125000000000298</c:v>
                </c:pt>
                <c:pt idx="62">
                  <c:v>0.38194444444444797</c:v>
                </c:pt>
                <c:pt idx="63">
                  <c:v>0.38263888888889203</c:v>
                </c:pt>
                <c:pt idx="64">
                  <c:v>0.38333333333333702</c:v>
                </c:pt>
                <c:pt idx="65">
                  <c:v>0.38402777777778102</c:v>
                </c:pt>
                <c:pt idx="66">
                  <c:v>0.38472222222222602</c:v>
                </c:pt>
                <c:pt idx="67">
                  <c:v>0.38541666666667002</c:v>
                </c:pt>
                <c:pt idx="68">
                  <c:v>0.38611111111111501</c:v>
                </c:pt>
                <c:pt idx="69">
                  <c:v>0.38680555555555901</c:v>
                </c:pt>
                <c:pt idx="70">
                  <c:v>0.38750000000000401</c:v>
                </c:pt>
                <c:pt idx="71">
                  <c:v>0.38819444444444801</c:v>
                </c:pt>
                <c:pt idx="72">
                  <c:v>0.388888888888893</c:v>
                </c:pt>
                <c:pt idx="73">
                  <c:v>0.389583333333337</c:v>
                </c:pt>
                <c:pt idx="74">
                  <c:v>0.390277777777782</c:v>
                </c:pt>
                <c:pt idx="75">
                  <c:v>0.390972222222226</c:v>
                </c:pt>
                <c:pt idx="76">
                  <c:v>0.39166666666667099</c:v>
                </c:pt>
                <c:pt idx="77">
                  <c:v>0.39236111111111499</c:v>
                </c:pt>
                <c:pt idx="78">
                  <c:v>0.39305555555555999</c:v>
                </c:pt>
                <c:pt idx="79">
                  <c:v>0.39375000000000399</c:v>
                </c:pt>
                <c:pt idx="80">
                  <c:v>0.39444444444444898</c:v>
                </c:pt>
                <c:pt idx="81">
                  <c:v>0.39513888888889298</c:v>
                </c:pt>
                <c:pt idx="82">
                  <c:v>0.39583333333333798</c:v>
                </c:pt>
                <c:pt idx="83">
                  <c:v>0.39652777777778198</c:v>
                </c:pt>
                <c:pt idx="84">
                  <c:v>0.39722222222222697</c:v>
                </c:pt>
                <c:pt idx="85">
                  <c:v>0.39791666666667103</c:v>
                </c:pt>
                <c:pt idx="86">
                  <c:v>0.39861111111111602</c:v>
                </c:pt>
                <c:pt idx="87">
                  <c:v>0.39930555555556002</c:v>
                </c:pt>
                <c:pt idx="88">
                  <c:v>0.40000000000000502</c:v>
                </c:pt>
                <c:pt idx="89">
                  <c:v>0.40069444444444902</c:v>
                </c:pt>
                <c:pt idx="90">
                  <c:v>0.40138888888889401</c:v>
                </c:pt>
                <c:pt idx="91">
                  <c:v>0.40208333333333801</c:v>
                </c:pt>
                <c:pt idx="92">
                  <c:v>0.40277777777778301</c:v>
                </c:pt>
                <c:pt idx="93">
                  <c:v>0.40347222222222701</c:v>
                </c:pt>
                <c:pt idx="94">
                  <c:v>0.404166666666672</c:v>
                </c:pt>
                <c:pt idx="95">
                  <c:v>0.404861111111116</c:v>
                </c:pt>
                <c:pt idx="96">
                  <c:v>0.405555555555561</c:v>
                </c:pt>
                <c:pt idx="97">
                  <c:v>0.406250000000005</c:v>
                </c:pt>
                <c:pt idx="98">
                  <c:v>0.40694444444444999</c:v>
                </c:pt>
                <c:pt idx="99">
                  <c:v>0.40763888888889399</c:v>
                </c:pt>
                <c:pt idx="100">
                  <c:v>0.40833333333333899</c:v>
                </c:pt>
                <c:pt idx="101">
                  <c:v>0.40902777777778299</c:v>
                </c:pt>
                <c:pt idx="102">
                  <c:v>0.40972222222222798</c:v>
                </c:pt>
                <c:pt idx="103">
                  <c:v>0.41041666666667198</c:v>
                </c:pt>
                <c:pt idx="104">
                  <c:v>0.41111111111111698</c:v>
                </c:pt>
                <c:pt idx="105">
                  <c:v>0.41180555555556098</c:v>
                </c:pt>
                <c:pt idx="106">
                  <c:v>0.41250000000000597</c:v>
                </c:pt>
                <c:pt idx="107">
                  <c:v>0.41319444444445003</c:v>
                </c:pt>
                <c:pt idx="108">
                  <c:v>0.41388888888889502</c:v>
                </c:pt>
                <c:pt idx="109">
                  <c:v>0.41458333333333902</c:v>
                </c:pt>
                <c:pt idx="110">
                  <c:v>0.41527777777778402</c:v>
                </c:pt>
                <c:pt idx="111">
                  <c:v>0.41597222222222802</c:v>
                </c:pt>
                <c:pt idx="112">
                  <c:v>0.41666666666667301</c:v>
                </c:pt>
                <c:pt idx="113">
                  <c:v>0.41736111111111701</c:v>
                </c:pt>
                <c:pt idx="114">
                  <c:v>0.41805555555556201</c:v>
                </c:pt>
                <c:pt idx="115">
                  <c:v>0.41875000000000601</c:v>
                </c:pt>
                <c:pt idx="116">
                  <c:v>0.419444444444451</c:v>
                </c:pt>
                <c:pt idx="117">
                  <c:v>0.420138888888895</c:v>
                </c:pt>
                <c:pt idx="118">
                  <c:v>0.42083333333334</c:v>
                </c:pt>
                <c:pt idx="119">
                  <c:v>0.421527777777784</c:v>
                </c:pt>
                <c:pt idx="120">
                  <c:v>0.42222222222222899</c:v>
                </c:pt>
                <c:pt idx="121">
                  <c:v>0.42291666666667299</c:v>
                </c:pt>
                <c:pt idx="122">
                  <c:v>0.42361111111111799</c:v>
                </c:pt>
                <c:pt idx="123">
                  <c:v>0.42430555555556199</c:v>
                </c:pt>
                <c:pt idx="124">
                  <c:v>0.42500000000000698</c:v>
                </c:pt>
                <c:pt idx="125">
                  <c:v>0.42569444444445098</c:v>
                </c:pt>
                <c:pt idx="126">
                  <c:v>0.42638888888889598</c:v>
                </c:pt>
                <c:pt idx="127">
                  <c:v>0.42708333333333998</c:v>
                </c:pt>
                <c:pt idx="128">
                  <c:v>0.42777777777778497</c:v>
                </c:pt>
                <c:pt idx="129">
                  <c:v>0.42847222222222903</c:v>
                </c:pt>
                <c:pt idx="130">
                  <c:v>0.42916666666667402</c:v>
                </c:pt>
                <c:pt idx="131">
                  <c:v>0.42986111111111802</c:v>
                </c:pt>
                <c:pt idx="132">
                  <c:v>0.43055555555556302</c:v>
                </c:pt>
                <c:pt idx="133">
                  <c:v>0.43125000000000702</c:v>
                </c:pt>
                <c:pt idx="134">
                  <c:v>0.43194444444445201</c:v>
                </c:pt>
                <c:pt idx="135">
                  <c:v>0.43263888888889601</c:v>
                </c:pt>
                <c:pt idx="136">
                  <c:v>0.43333333333334101</c:v>
                </c:pt>
                <c:pt idx="137">
                  <c:v>0.43402777777778501</c:v>
                </c:pt>
                <c:pt idx="138">
                  <c:v>0.43472222222223</c:v>
                </c:pt>
                <c:pt idx="139">
                  <c:v>0.435416666666674</c:v>
                </c:pt>
                <c:pt idx="140">
                  <c:v>0.436111111111118</c:v>
                </c:pt>
                <c:pt idx="141">
                  <c:v>0.436805555555563</c:v>
                </c:pt>
                <c:pt idx="142">
                  <c:v>0.43750000000000699</c:v>
                </c:pt>
                <c:pt idx="143">
                  <c:v>0.43819444444445199</c:v>
                </c:pt>
                <c:pt idx="144">
                  <c:v>0.43888888888889699</c:v>
                </c:pt>
                <c:pt idx="145">
                  <c:v>0.43958333333334099</c:v>
                </c:pt>
                <c:pt idx="146">
                  <c:v>0.44027777777778598</c:v>
                </c:pt>
                <c:pt idx="147">
                  <c:v>0.44097222222222998</c:v>
                </c:pt>
                <c:pt idx="148">
                  <c:v>0.44166666666667498</c:v>
                </c:pt>
                <c:pt idx="149">
                  <c:v>0.44236111111111898</c:v>
                </c:pt>
                <c:pt idx="150">
                  <c:v>0.44305555555556397</c:v>
                </c:pt>
                <c:pt idx="151">
                  <c:v>0.44375000000000803</c:v>
                </c:pt>
                <c:pt idx="152">
                  <c:v>0.44444444444445302</c:v>
                </c:pt>
                <c:pt idx="153">
                  <c:v>0.44513888888889702</c:v>
                </c:pt>
                <c:pt idx="154">
                  <c:v>0.44583333333334202</c:v>
                </c:pt>
                <c:pt idx="155">
                  <c:v>0.44652777777778602</c:v>
                </c:pt>
                <c:pt idx="156">
                  <c:v>0.44722222222223101</c:v>
                </c:pt>
                <c:pt idx="157">
                  <c:v>0.44791666666667501</c:v>
                </c:pt>
                <c:pt idx="158">
                  <c:v>0.44861111111112001</c:v>
                </c:pt>
                <c:pt idx="159">
                  <c:v>0.44930555555556401</c:v>
                </c:pt>
                <c:pt idx="160">
                  <c:v>0.450000000000009</c:v>
                </c:pt>
                <c:pt idx="161">
                  <c:v>0.450694444444453</c:v>
                </c:pt>
                <c:pt idx="162">
                  <c:v>0.451388888888898</c:v>
                </c:pt>
                <c:pt idx="163">
                  <c:v>0.452083333333342</c:v>
                </c:pt>
                <c:pt idx="164">
                  <c:v>0.45277777777778699</c:v>
                </c:pt>
                <c:pt idx="165">
                  <c:v>0.45347222222223099</c:v>
                </c:pt>
                <c:pt idx="166">
                  <c:v>0.45416666666667599</c:v>
                </c:pt>
                <c:pt idx="167">
                  <c:v>0.45486111111111999</c:v>
                </c:pt>
                <c:pt idx="168">
                  <c:v>0.45555555555556498</c:v>
                </c:pt>
                <c:pt idx="169">
                  <c:v>0.45625000000000898</c:v>
                </c:pt>
                <c:pt idx="170">
                  <c:v>0.45694444444445398</c:v>
                </c:pt>
                <c:pt idx="171">
                  <c:v>0.45763888888889798</c:v>
                </c:pt>
                <c:pt idx="172">
                  <c:v>0.45833333333334297</c:v>
                </c:pt>
                <c:pt idx="173">
                  <c:v>0.45902777777778703</c:v>
                </c:pt>
                <c:pt idx="174">
                  <c:v>0.45972222222223202</c:v>
                </c:pt>
                <c:pt idx="175">
                  <c:v>0.46041666666667602</c:v>
                </c:pt>
                <c:pt idx="176">
                  <c:v>0.46111111111112102</c:v>
                </c:pt>
                <c:pt idx="177">
                  <c:v>0.46180555555556502</c:v>
                </c:pt>
                <c:pt idx="178">
                  <c:v>0.46250000000001001</c:v>
                </c:pt>
                <c:pt idx="179">
                  <c:v>0.46319444444445401</c:v>
                </c:pt>
                <c:pt idx="180">
                  <c:v>0.46388888888889901</c:v>
                </c:pt>
                <c:pt idx="181">
                  <c:v>0.46458333333334301</c:v>
                </c:pt>
                <c:pt idx="182">
                  <c:v>0.465277777777788</c:v>
                </c:pt>
                <c:pt idx="183">
                  <c:v>0.465972222222232</c:v>
                </c:pt>
                <c:pt idx="184">
                  <c:v>0.466666666666677</c:v>
                </c:pt>
                <c:pt idx="185">
                  <c:v>0.467361111111121</c:v>
                </c:pt>
                <c:pt idx="186">
                  <c:v>0.46805555555556599</c:v>
                </c:pt>
                <c:pt idx="187">
                  <c:v>0.46875000000000999</c:v>
                </c:pt>
                <c:pt idx="188">
                  <c:v>0.46944444444445499</c:v>
                </c:pt>
                <c:pt idx="189">
                  <c:v>0.47013888888889899</c:v>
                </c:pt>
                <c:pt idx="190">
                  <c:v>0.47083333333334398</c:v>
                </c:pt>
                <c:pt idx="191">
                  <c:v>0.47152777777778798</c:v>
                </c:pt>
                <c:pt idx="192">
                  <c:v>0.47222222222223298</c:v>
                </c:pt>
                <c:pt idx="193">
                  <c:v>0.47291666666667698</c:v>
                </c:pt>
                <c:pt idx="194">
                  <c:v>0.47361111111112197</c:v>
                </c:pt>
                <c:pt idx="195">
                  <c:v>0.47430555555556603</c:v>
                </c:pt>
                <c:pt idx="196">
                  <c:v>0.47500000000001102</c:v>
                </c:pt>
                <c:pt idx="197">
                  <c:v>0.47569444444445502</c:v>
                </c:pt>
                <c:pt idx="198">
                  <c:v>0.47638888888890002</c:v>
                </c:pt>
                <c:pt idx="199">
                  <c:v>0.47708333333334402</c:v>
                </c:pt>
                <c:pt idx="200">
                  <c:v>0.47777777777778802</c:v>
                </c:pt>
                <c:pt idx="201">
                  <c:v>0.47847222222223301</c:v>
                </c:pt>
                <c:pt idx="202">
                  <c:v>0.47916666666667701</c:v>
                </c:pt>
                <c:pt idx="203">
                  <c:v>0.47986111111112201</c:v>
                </c:pt>
                <c:pt idx="204">
                  <c:v>0.48055555555556601</c:v>
                </c:pt>
                <c:pt idx="205">
                  <c:v>0.481250000000011</c:v>
                </c:pt>
                <c:pt idx="206">
                  <c:v>0.481944444444455</c:v>
                </c:pt>
                <c:pt idx="207">
                  <c:v>0.4826388888889</c:v>
                </c:pt>
                <c:pt idx="208">
                  <c:v>0.483333333333344</c:v>
                </c:pt>
                <c:pt idx="209">
                  <c:v>0.48402777777778899</c:v>
                </c:pt>
                <c:pt idx="210">
                  <c:v>0.48472222222223299</c:v>
                </c:pt>
                <c:pt idx="211">
                  <c:v>0.48541666666667799</c:v>
                </c:pt>
                <c:pt idx="212">
                  <c:v>0.48611111111112199</c:v>
                </c:pt>
                <c:pt idx="213">
                  <c:v>0.48680555555556698</c:v>
                </c:pt>
                <c:pt idx="214">
                  <c:v>0.48750000000001098</c:v>
                </c:pt>
                <c:pt idx="215">
                  <c:v>0.48819444444445598</c:v>
                </c:pt>
                <c:pt idx="216">
                  <c:v>0.48888888888889998</c:v>
                </c:pt>
                <c:pt idx="217">
                  <c:v>0.48958333333334503</c:v>
                </c:pt>
                <c:pt idx="218">
                  <c:v>0.49027777777778903</c:v>
                </c:pt>
                <c:pt idx="219">
                  <c:v>0.49097222222223402</c:v>
                </c:pt>
                <c:pt idx="220">
                  <c:v>0.49166666666667802</c:v>
                </c:pt>
                <c:pt idx="221">
                  <c:v>0.49236111111112302</c:v>
                </c:pt>
                <c:pt idx="222">
                  <c:v>0.49305555555556702</c:v>
                </c:pt>
                <c:pt idx="223">
                  <c:v>0.49375000000001201</c:v>
                </c:pt>
                <c:pt idx="224">
                  <c:v>0.49444444444445601</c:v>
                </c:pt>
                <c:pt idx="225">
                  <c:v>0.49513888888890101</c:v>
                </c:pt>
                <c:pt idx="226">
                  <c:v>0.49583333333334501</c:v>
                </c:pt>
                <c:pt idx="227">
                  <c:v>0.49652777777779</c:v>
                </c:pt>
                <c:pt idx="228">
                  <c:v>0.497222222222234</c:v>
                </c:pt>
                <c:pt idx="229">
                  <c:v>0.497916666666679</c:v>
                </c:pt>
                <c:pt idx="230">
                  <c:v>0.498611111111123</c:v>
                </c:pt>
                <c:pt idx="231">
                  <c:v>0.49930555555556799</c:v>
                </c:pt>
                <c:pt idx="232">
                  <c:v>0.50000000000001199</c:v>
                </c:pt>
                <c:pt idx="233">
                  <c:v>0.50069444444445699</c:v>
                </c:pt>
                <c:pt idx="234">
                  <c:v>0.50138888888890099</c:v>
                </c:pt>
                <c:pt idx="235">
                  <c:v>0.50208333333334598</c:v>
                </c:pt>
                <c:pt idx="236">
                  <c:v>0.50277777777778998</c:v>
                </c:pt>
                <c:pt idx="237">
                  <c:v>0.50347222222223498</c:v>
                </c:pt>
                <c:pt idx="238">
                  <c:v>0.50416666666667898</c:v>
                </c:pt>
                <c:pt idx="239">
                  <c:v>0.50486111111112397</c:v>
                </c:pt>
                <c:pt idx="240">
                  <c:v>0.50555555555556797</c:v>
                </c:pt>
                <c:pt idx="241">
                  <c:v>0.50625000000001297</c:v>
                </c:pt>
                <c:pt idx="242">
                  <c:v>0.50694444444445697</c:v>
                </c:pt>
                <c:pt idx="243">
                  <c:v>0.50763888888890196</c:v>
                </c:pt>
                <c:pt idx="244">
                  <c:v>0.50833333333334596</c:v>
                </c:pt>
                <c:pt idx="245">
                  <c:v>0.50902777777779096</c:v>
                </c:pt>
                <c:pt idx="246">
                  <c:v>0.50972222222223496</c:v>
                </c:pt>
                <c:pt idx="247">
                  <c:v>0.51041666666667995</c:v>
                </c:pt>
                <c:pt idx="248">
                  <c:v>0.51111111111112395</c:v>
                </c:pt>
                <c:pt idx="249">
                  <c:v>0.51180555555556895</c:v>
                </c:pt>
                <c:pt idx="250">
                  <c:v>0.51250000000001295</c:v>
                </c:pt>
                <c:pt idx="251">
                  <c:v>0.51319444444445805</c:v>
                </c:pt>
                <c:pt idx="252">
                  <c:v>0.51388888888890205</c:v>
                </c:pt>
                <c:pt idx="253">
                  <c:v>0.51458333333334705</c:v>
                </c:pt>
                <c:pt idx="254">
                  <c:v>0.51527777777779105</c:v>
                </c:pt>
                <c:pt idx="255">
                  <c:v>0.51597222222223604</c:v>
                </c:pt>
                <c:pt idx="256">
                  <c:v>0.51666666666668004</c:v>
                </c:pt>
                <c:pt idx="257">
                  <c:v>0.51736111111112504</c:v>
                </c:pt>
                <c:pt idx="258">
                  <c:v>0.51805555555556904</c:v>
                </c:pt>
                <c:pt idx="259">
                  <c:v>0.51875000000001403</c:v>
                </c:pt>
                <c:pt idx="260">
                  <c:v>0.51944444444445803</c:v>
                </c:pt>
                <c:pt idx="261">
                  <c:v>0.52013888888890303</c:v>
                </c:pt>
                <c:pt idx="262">
                  <c:v>0.52083333333334703</c:v>
                </c:pt>
                <c:pt idx="263">
                  <c:v>0.52152777777779202</c:v>
                </c:pt>
                <c:pt idx="264">
                  <c:v>0.52222222222223602</c:v>
                </c:pt>
                <c:pt idx="265">
                  <c:v>0.52291666666668102</c:v>
                </c:pt>
                <c:pt idx="266">
                  <c:v>0.52361111111112502</c:v>
                </c:pt>
                <c:pt idx="267">
                  <c:v>0.52430555555557001</c:v>
                </c:pt>
                <c:pt idx="268">
                  <c:v>0.52500000000001401</c:v>
                </c:pt>
                <c:pt idx="269">
                  <c:v>0.52569444444445901</c:v>
                </c:pt>
                <c:pt idx="270">
                  <c:v>0.52638888888890301</c:v>
                </c:pt>
                <c:pt idx="271">
                  <c:v>0.527083333333348</c:v>
                </c:pt>
                <c:pt idx="272">
                  <c:v>0.527777777777792</c:v>
                </c:pt>
                <c:pt idx="273">
                  <c:v>0.528472222222237</c:v>
                </c:pt>
                <c:pt idx="274">
                  <c:v>0.529166666666681</c:v>
                </c:pt>
                <c:pt idx="275">
                  <c:v>0.52986111111112599</c:v>
                </c:pt>
                <c:pt idx="276">
                  <c:v>0.53055555555556999</c:v>
                </c:pt>
                <c:pt idx="277">
                  <c:v>0.53125000000001499</c:v>
                </c:pt>
                <c:pt idx="278">
                  <c:v>0.53194444444445899</c:v>
                </c:pt>
                <c:pt idx="279">
                  <c:v>0.53263888888890398</c:v>
                </c:pt>
                <c:pt idx="280">
                  <c:v>0.53333333333334798</c:v>
                </c:pt>
                <c:pt idx="281">
                  <c:v>0.53402777777779298</c:v>
                </c:pt>
                <c:pt idx="282">
                  <c:v>0.53472222222223698</c:v>
                </c:pt>
                <c:pt idx="283">
                  <c:v>0.53541666666668197</c:v>
                </c:pt>
                <c:pt idx="284">
                  <c:v>0.53611111111112597</c:v>
                </c:pt>
                <c:pt idx="285">
                  <c:v>0.53680555555557097</c:v>
                </c:pt>
                <c:pt idx="286">
                  <c:v>0.53750000000001497</c:v>
                </c:pt>
                <c:pt idx="287">
                  <c:v>0.53819444444445996</c:v>
                </c:pt>
                <c:pt idx="288">
                  <c:v>0.53888888888890396</c:v>
                </c:pt>
                <c:pt idx="289">
                  <c:v>0.53958333333334896</c:v>
                </c:pt>
                <c:pt idx="290">
                  <c:v>0.54027777777779296</c:v>
                </c:pt>
                <c:pt idx="291">
                  <c:v>0.54097222222223795</c:v>
                </c:pt>
                <c:pt idx="292">
                  <c:v>0.54166666666668195</c:v>
                </c:pt>
                <c:pt idx="293">
                  <c:v>0.54236111111112695</c:v>
                </c:pt>
                <c:pt idx="294">
                  <c:v>0.54305555555557095</c:v>
                </c:pt>
                <c:pt idx="295">
                  <c:v>0.54375000000001605</c:v>
                </c:pt>
                <c:pt idx="296">
                  <c:v>0.54444444444446005</c:v>
                </c:pt>
                <c:pt idx="297">
                  <c:v>0.54513888888890505</c:v>
                </c:pt>
                <c:pt idx="298">
                  <c:v>0.54583333333334905</c:v>
                </c:pt>
                <c:pt idx="299">
                  <c:v>0.54652777777779404</c:v>
                </c:pt>
                <c:pt idx="300">
                  <c:v>0.54722222222223804</c:v>
                </c:pt>
                <c:pt idx="301">
                  <c:v>0.54791666666668304</c:v>
                </c:pt>
                <c:pt idx="302">
                  <c:v>0.54861111111112704</c:v>
                </c:pt>
                <c:pt idx="303">
                  <c:v>0.54930555555557203</c:v>
                </c:pt>
                <c:pt idx="304">
                  <c:v>0.55000000000001603</c:v>
                </c:pt>
                <c:pt idx="305">
                  <c:v>0.55069444444446103</c:v>
                </c:pt>
                <c:pt idx="306">
                  <c:v>0.55138888888890503</c:v>
                </c:pt>
                <c:pt idx="307">
                  <c:v>0.55208333333335002</c:v>
                </c:pt>
                <c:pt idx="308">
                  <c:v>0.55277777777779402</c:v>
                </c:pt>
                <c:pt idx="309">
                  <c:v>0.55347222222223902</c:v>
                </c:pt>
                <c:pt idx="310">
                  <c:v>0.55416666666668302</c:v>
                </c:pt>
                <c:pt idx="311">
                  <c:v>0.55486111111112801</c:v>
                </c:pt>
                <c:pt idx="312">
                  <c:v>0.55555555555557201</c:v>
                </c:pt>
                <c:pt idx="313">
                  <c:v>0.55625000000001701</c:v>
                </c:pt>
                <c:pt idx="314">
                  <c:v>0.55694444444446101</c:v>
                </c:pt>
                <c:pt idx="315">
                  <c:v>0.557638888888906</c:v>
                </c:pt>
                <c:pt idx="316">
                  <c:v>0.55833333333335</c:v>
                </c:pt>
                <c:pt idx="317">
                  <c:v>0.559027777777795</c:v>
                </c:pt>
                <c:pt idx="318">
                  <c:v>0.559722222222239</c:v>
                </c:pt>
                <c:pt idx="319">
                  <c:v>0.56041666666668399</c:v>
                </c:pt>
                <c:pt idx="320">
                  <c:v>0.56111111111112799</c:v>
                </c:pt>
                <c:pt idx="321">
                  <c:v>0.56180555555557299</c:v>
                </c:pt>
                <c:pt idx="322">
                  <c:v>0.56250000000001699</c:v>
                </c:pt>
                <c:pt idx="323">
                  <c:v>0.56319444444446198</c:v>
                </c:pt>
                <c:pt idx="324">
                  <c:v>0.56388888888890598</c:v>
                </c:pt>
                <c:pt idx="325">
                  <c:v>0.56458333333335098</c:v>
                </c:pt>
                <c:pt idx="326">
                  <c:v>0.56527777777779498</c:v>
                </c:pt>
                <c:pt idx="327">
                  <c:v>0.56597222222223997</c:v>
                </c:pt>
                <c:pt idx="328">
                  <c:v>0.56666666666668397</c:v>
                </c:pt>
                <c:pt idx="329">
                  <c:v>0.56736111111112897</c:v>
                </c:pt>
                <c:pt idx="330">
                  <c:v>0.56805555555557297</c:v>
                </c:pt>
                <c:pt idx="331">
                  <c:v>0.56875000000001796</c:v>
                </c:pt>
                <c:pt idx="332">
                  <c:v>0.56944444444446196</c:v>
                </c:pt>
                <c:pt idx="333">
                  <c:v>0.57013888888890696</c:v>
                </c:pt>
                <c:pt idx="334">
                  <c:v>0.57083333333335096</c:v>
                </c:pt>
                <c:pt idx="335">
                  <c:v>0.57152777777779595</c:v>
                </c:pt>
                <c:pt idx="336">
                  <c:v>0.57222222222223995</c:v>
                </c:pt>
                <c:pt idx="337">
                  <c:v>0.57291666666668495</c:v>
                </c:pt>
                <c:pt idx="338">
                  <c:v>0.57361111111112895</c:v>
                </c:pt>
                <c:pt idx="339">
                  <c:v>0.57430555555557405</c:v>
                </c:pt>
                <c:pt idx="340">
                  <c:v>0.57500000000001805</c:v>
                </c:pt>
                <c:pt idx="341">
                  <c:v>0.57569444444446305</c:v>
                </c:pt>
                <c:pt idx="342">
                  <c:v>0.57638888888890705</c:v>
                </c:pt>
                <c:pt idx="343">
                  <c:v>0.57708333333335204</c:v>
                </c:pt>
                <c:pt idx="344">
                  <c:v>0.57777777777779604</c:v>
                </c:pt>
                <c:pt idx="345">
                  <c:v>0.57847222222224104</c:v>
                </c:pt>
                <c:pt idx="346">
                  <c:v>0.57916666666668504</c:v>
                </c:pt>
                <c:pt idx="347">
                  <c:v>0.57986111111113003</c:v>
                </c:pt>
                <c:pt idx="348">
                  <c:v>0.58055555555557403</c:v>
                </c:pt>
                <c:pt idx="349">
                  <c:v>0.58125000000001903</c:v>
                </c:pt>
                <c:pt idx="350">
                  <c:v>0.58194444444446303</c:v>
                </c:pt>
              </c:numCache>
            </c:numRef>
          </c:xVal>
          <c:yVal>
            <c:numRef>
              <c:f>'[Process Control Example.xlsx]Process Control Example'!$M$31:$M$381</c:f>
              <c:numCache>
                <c:formatCode>General</c:formatCode>
                <c:ptCount val="351"/>
                <c:pt idx="0">
                  <c:v>0.57505194612331301</c:v>
                </c:pt>
                <c:pt idx="1">
                  <c:v>0.60465838630616708</c:v>
                </c:pt>
                <c:pt idx="2">
                  <c:v>0.6020338640790549</c:v>
                </c:pt>
                <c:pt idx="3">
                  <c:v>0.60331552957002577</c:v>
                </c:pt>
                <c:pt idx="4">
                  <c:v>0.55663268998097781</c:v>
                </c:pt>
                <c:pt idx="5">
                  <c:v>0.57598206839185706</c:v>
                </c:pt>
                <c:pt idx="6">
                  <c:v>0.55951910543461114</c:v>
                </c:pt>
                <c:pt idx="7">
                  <c:v>0.54646453411497486</c:v>
                </c:pt>
                <c:pt idx="8">
                  <c:v>0.54647556433339273</c:v>
                </c:pt>
                <c:pt idx="9">
                  <c:v>0.56348830707822917</c:v>
                </c:pt>
                <c:pt idx="10">
                  <c:v>0.5532410068999275</c:v>
                </c:pt>
                <c:pt idx="11">
                  <c:v>0.51684346724098307</c:v>
                </c:pt>
                <c:pt idx="12">
                  <c:v>0.51481907075524069</c:v>
                </c:pt>
                <c:pt idx="13">
                  <c:v>0.50970029788379712</c:v>
                </c:pt>
                <c:pt idx="14">
                  <c:v>0.49415794112881389</c:v>
                </c:pt>
                <c:pt idx="15">
                  <c:v>0.51552962385413914</c:v>
                </c:pt>
                <c:pt idx="16">
                  <c:v>0.50399421464116489</c:v>
                </c:pt>
                <c:pt idx="17">
                  <c:v>0.49520852506340768</c:v>
                </c:pt>
                <c:pt idx="18">
                  <c:v>0.45828321398055805</c:v>
                </c:pt>
                <c:pt idx="19">
                  <c:v>0.45416970087942493</c:v>
                </c:pt>
                <c:pt idx="20">
                  <c:v>0.44319807873592437</c:v>
                </c:pt>
                <c:pt idx="21">
                  <c:v>0.47167193062790308</c:v>
                </c:pt>
                <c:pt idx="22">
                  <c:v>0.47532815675112883</c:v>
                </c:pt>
                <c:pt idx="23">
                  <c:v>0.43702959268158137</c:v>
                </c:pt>
                <c:pt idx="24">
                  <c:v>0.43747066024075076</c:v>
                </c:pt>
                <c:pt idx="25">
                  <c:v>0.45243209280040292</c:v>
                </c:pt>
                <c:pt idx="26">
                  <c:v>0.47993603848515015</c:v>
                </c:pt>
                <c:pt idx="27">
                  <c:v>0.48161405341457941</c:v>
                </c:pt>
                <c:pt idx="28">
                  <c:v>0.4631418904889788</c:v>
                </c:pt>
                <c:pt idx="29">
                  <c:v>0.50948417991991757</c:v>
                </c:pt>
                <c:pt idx="30">
                  <c:v>0.486680110803757</c:v>
                </c:pt>
                <c:pt idx="31">
                  <c:v>0.47244955841384784</c:v>
                </c:pt>
                <c:pt idx="32">
                  <c:v>0.51694579718465927</c:v>
                </c:pt>
                <c:pt idx="33">
                  <c:v>0.54356094364235219</c:v>
                </c:pt>
                <c:pt idx="34">
                  <c:v>0.54567670515435684</c:v>
                </c:pt>
                <c:pt idx="35">
                  <c:v>0.54165287233421666</c:v>
                </c:pt>
                <c:pt idx="36">
                  <c:v>0.56442866442981232</c:v>
                </c:pt>
                <c:pt idx="37">
                  <c:v>0.54668047544368525</c:v>
                </c:pt>
                <c:pt idx="38">
                  <c:v>0.56624407931298204</c:v>
                </c:pt>
                <c:pt idx="39">
                  <c:v>0.54157809708863969</c:v>
                </c:pt>
                <c:pt idx="40">
                  <c:v>0.53692968658229867</c:v>
                </c:pt>
                <c:pt idx="41">
                  <c:v>0.56602065281376035</c:v>
                </c:pt>
                <c:pt idx="42">
                  <c:v>0.55432011558342187</c:v>
                </c:pt>
                <c:pt idx="43">
                  <c:v>0.54132217655742454</c:v>
                </c:pt>
                <c:pt idx="44">
                  <c:v>0.56392010730388675</c:v>
                </c:pt>
                <c:pt idx="45">
                  <c:v>0.58589232005579184</c:v>
                </c:pt>
                <c:pt idx="46">
                  <c:v>0.62391529761202014</c:v>
                </c:pt>
                <c:pt idx="47">
                  <c:v>0.62094007011683261</c:v>
                </c:pt>
                <c:pt idx="48">
                  <c:v>0.64408319176332618</c:v>
                </c:pt>
                <c:pt idx="49">
                  <c:v>0.66856692884964697</c:v>
                </c:pt>
                <c:pt idx="50">
                  <c:v>0.67683363695868204</c:v>
                </c:pt>
                <c:pt idx="51">
                  <c:v>0.67925765712839337</c:v>
                </c:pt>
                <c:pt idx="52">
                  <c:v>0.73603695337108088</c:v>
                </c:pt>
                <c:pt idx="53">
                  <c:v>0.76321414957964306</c:v>
                </c:pt>
                <c:pt idx="54">
                  <c:v>0.77508861387304062</c:v>
                </c:pt>
                <c:pt idx="55">
                  <c:v>0.73961187691263508</c:v>
                </c:pt>
                <c:pt idx="56">
                  <c:v>0.73654142067127393</c:v>
                </c:pt>
                <c:pt idx="57">
                  <c:v>0.72489864355680034</c:v>
                </c:pt>
                <c:pt idx="58">
                  <c:v>0.73943212662444635</c:v>
                </c:pt>
                <c:pt idx="59">
                  <c:v>0.71731845314404574</c:v>
                </c:pt>
                <c:pt idx="60">
                  <c:v>0.72831440980142093</c:v>
                </c:pt>
                <c:pt idx="61">
                  <c:v>0.73467549832587975</c:v>
                </c:pt>
                <c:pt idx="62">
                  <c:v>0.68181633952996179</c:v>
                </c:pt>
                <c:pt idx="63">
                  <c:v>0.66762970514297038</c:v>
                </c:pt>
                <c:pt idx="64">
                  <c:v>0.68150622358301383</c:v>
                </c:pt>
                <c:pt idx="65">
                  <c:v>0.70833137717124373</c:v>
                </c:pt>
                <c:pt idx="66">
                  <c:v>0.68588608199954937</c:v>
                </c:pt>
                <c:pt idx="67">
                  <c:v>0.71430004915872092</c:v>
                </c:pt>
                <c:pt idx="68">
                  <c:v>0.69586472534276533</c:v>
                </c:pt>
                <c:pt idx="69">
                  <c:v>0.70573284774503042</c:v>
                </c:pt>
                <c:pt idx="70">
                  <c:v>0.70049670283045329</c:v>
                </c:pt>
                <c:pt idx="71">
                  <c:v>0.68648674246376329</c:v>
                </c:pt>
                <c:pt idx="72">
                  <c:v>0.69414886295268707</c:v>
                </c:pt>
                <c:pt idx="73">
                  <c:v>0.71035831972209573</c:v>
                </c:pt>
                <c:pt idx="74">
                  <c:v>0.68399994339184933</c:v>
                </c:pt>
                <c:pt idx="75">
                  <c:v>0.65832247232536079</c:v>
                </c:pt>
                <c:pt idx="76">
                  <c:v>0.59979639897089199</c:v>
                </c:pt>
                <c:pt idx="77">
                  <c:v>0.59254774198250693</c:v>
                </c:pt>
                <c:pt idx="78">
                  <c:v>0.56974818432325747</c:v>
                </c:pt>
                <c:pt idx="79">
                  <c:v>0.55341782185244648</c:v>
                </c:pt>
                <c:pt idx="80">
                  <c:v>0.55069523716962776</c:v>
                </c:pt>
                <c:pt idx="81">
                  <c:v>0.49119448663602977</c:v>
                </c:pt>
                <c:pt idx="82">
                  <c:v>0.41945012988495045</c:v>
                </c:pt>
                <c:pt idx="83">
                  <c:v>0.40768502197500206</c:v>
                </c:pt>
                <c:pt idx="84">
                  <c:v>0.39203913402003981</c:v>
                </c:pt>
                <c:pt idx="85">
                  <c:v>0.39941314479837914</c:v>
                </c:pt>
                <c:pt idx="86">
                  <c:v>0.38743609168792981</c:v>
                </c:pt>
                <c:pt idx="87">
                  <c:v>0.37986901562014935</c:v>
                </c:pt>
                <c:pt idx="88">
                  <c:v>0.36239034531463521</c:v>
                </c:pt>
                <c:pt idx="89">
                  <c:v>0.35256968797492871</c:v>
                </c:pt>
                <c:pt idx="90">
                  <c:v>0.35541403147823286</c:v>
                </c:pt>
                <c:pt idx="91">
                  <c:v>0.35218064014424116</c:v>
                </c:pt>
                <c:pt idx="92">
                  <c:v>0.33970619294009125</c:v>
                </c:pt>
                <c:pt idx="93">
                  <c:v>0.33341534945624079</c:v>
                </c:pt>
                <c:pt idx="94">
                  <c:v>0.33290095080948423</c:v>
                </c:pt>
                <c:pt idx="95">
                  <c:v>0.3391785460520505</c:v>
                </c:pt>
                <c:pt idx="96">
                  <c:v>0.36463046333789628</c:v>
                </c:pt>
                <c:pt idx="97">
                  <c:v>0.37401847530418619</c:v>
                </c:pt>
                <c:pt idx="98">
                  <c:v>0.33735191665049136</c:v>
                </c:pt>
                <c:pt idx="99">
                  <c:v>0.32404000996881099</c:v>
                </c:pt>
                <c:pt idx="100">
                  <c:v>0.34197288888197297</c:v>
                </c:pt>
                <c:pt idx="101">
                  <c:v>0.36288393135389713</c:v>
                </c:pt>
                <c:pt idx="102">
                  <c:v>0.35491034694026175</c:v>
                </c:pt>
                <c:pt idx="103">
                  <c:v>0.390919250140916</c:v>
                </c:pt>
                <c:pt idx="104">
                  <c:v>0.39270420113269766</c:v>
                </c:pt>
                <c:pt idx="105">
                  <c:v>0.37462770104496224</c:v>
                </c:pt>
                <c:pt idx="106">
                  <c:v>0.38505222576164644</c:v>
                </c:pt>
                <c:pt idx="107">
                  <c:v>0.42049125043683794</c:v>
                </c:pt>
                <c:pt idx="108">
                  <c:v>0.42483758707169816</c:v>
                </c:pt>
                <c:pt idx="109">
                  <c:v>0.40706871997784216</c:v>
                </c:pt>
                <c:pt idx="110">
                  <c:v>0.40642615791382042</c:v>
                </c:pt>
                <c:pt idx="111">
                  <c:v>0.42702815815812789</c:v>
                </c:pt>
                <c:pt idx="112">
                  <c:v>0.42339553638512939</c:v>
                </c:pt>
                <c:pt idx="113">
                  <c:v>0.42903283373549522</c:v>
                </c:pt>
                <c:pt idx="114">
                  <c:v>0.37526724421703062</c:v>
                </c:pt>
                <c:pt idx="115">
                  <c:v>0.39667726172187884</c:v>
                </c:pt>
                <c:pt idx="116">
                  <c:v>0.41899865671434178</c:v>
                </c:pt>
                <c:pt idx="117">
                  <c:v>0.40368426767883736</c:v>
                </c:pt>
                <c:pt idx="118">
                  <c:v>0.44311492483777293</c:v>
                </c:pt>
                <c:pt idx="119">
                  <c:v>0.45447371914137336</c:v>
                </c:pt>
                <c:pt idx="120">
                  <c:v>0.40435979239250153</c:v>
                </c:pt>
                <c:pt idx="121">
                  <c:v>0.367966221036644</c:v>
                </c:pt>
                <c:pt idx="122">
                  <c:v>0.40575607452811457</c:v>
                </c:pt>
                <c:pt idx="123">
                  <c:v>0.42790601512023929</c:v>
                </c:pt>
                <c:pt idx="124">
                  <c:v>0.420285374515039</c:v>
                </c:pt>
                <c:pt idx="125">
                  <c:v>0.38940212614878938</c:v>
                </c:pt>
                <c:pt idx="126">
                  <c:v>0.36757076855370907</c:v>
                </c:pt>
                <c:pt idx="127">
                  <c:v>0.36902957610193715</c:v>
                </c:pt>
                <c:pt idx="128">
                  <c:v>0.38614535290204738</c:v>
                </c:pt>
                <c:pt idx="129">
                  <c:v>0.36839279145451459</c:v>
                </c:pt>
                <c:pt idx="130">
                  <c:v>0.35035409637424991</c:v>
                </c:pt>
                <c:pt idx="131">
                  <c:v>0.31976492370207632</c:v>
                </c:pt>
                <c:pt idx="132">
                  <c:v>0.31449032129765347</c:v>
                </c:pt>
                <c:pt idx="133">
                  <c:v>0.28340125469702215</c:v>
                </c:pt>
                <c:pt idx="134">
                  <c:v>0.29374411409800488</c:v>
                </c:pt>
                <c:pt idx="135">
                  <c:v>0.28748383232398461</c:v>
                </c:pt>
                <c:pt idx="136">
                  <c:v>0.30227998734303563</c:v>
                </c:pt>
                <c:pt idx="137">
                  <c:v>0.29931176753810357</c:v>
                </c:pt>
                <c:pt idx="138">
                  <c:v>0.30285735951586729</c:v>
                </c:pt>
                <c:pt idx="139">
                  <c:v>0.30274444695100727</c:v>
                </c:pt>
                <c:pt idx="140">
                  <c:v>0.29931759133464692</c:v>
                </c:pt>
                <c:pt idx="141">
                  <c:v>0.31609978491418816</c:v>
                </c:pt>
                <c:pt idx="142">
                  <c:v>0.31970352078782194</c:v>
                </c:pt>
                <c:pt idx="143">
                  <c:v>0.31013335891001897</c:v>
                </c:pt>
                <c:pt idx="144">
                  <c:v>0.35550074217536709</c:v>
                </c:pt>
                <c:pt idx="145">
                  <c:v>0.37095174124597186</c:v>
                </c:pt>
                <c:pt idx="146">
                  <c:v>0.35887718235773458</c:v>
                </c:pt>
                <c:pt idx="147">
                  <c:v>0.39247402829160205</c:v>
                </c:pt>
                <c:pt idx="148">
                  <c:v>0.42823033887169615</c:v>
                </c:pt>
                <c:pt idx="149">
                  <c:v>0.4252181929488198</c:v>
                </c:pt>
                <c:pt idx="150">
                  <c:v>0.50189494033027848</c:v>
                </c:pt>
                <c:pt idx="151">
                  <c:v>0.50492749948979099</c:v>
                </c:pt>
                <c:pt idx="152">
                  <c:v>0.44814525960127977</c:v>
                </c:pt>
                <c:pt idx="153">
                  <c:v>0.44165708343567744</c:v>
                </c:pt>
                <c:pt idx="154">
                  <c:v>0.45539963534026756</c:v>
                </c:pt>
                <c:pt idx="155">
                  <c:v>0.46649700361718999</c:v>
                </c:pt>
                <c:pt idx="156">
                  <c:v>0.48799429803540567</c:v>
                </c:pt>
                <c:pt idx="157">
                  <c:v>0.48409824392651013</c:v>
                </c:pt>
                <c:pt idx="158">
                  <c:v>0.49682187351267948</c:v>
                </c:pt>
                <c:pt idx="159">
                  <c:v>0.52958941088933964</c:v>
                </c:pt>
                <c:pt idx="160">
                  <c:v>0.51087396591821455</c:v>
                </c:pt>
                <c:pt idx="161">
                  <c:v>0.51080034899353699</c:v>
                </c:pt>
                <c:pt idx="162">
                  <c:v>0.49095594909526863</c:v>
                </c:pt>
                <c:pt idx="163">
                  <c:v>0.50661237215710941</c:v>
                </c:pt>
                <c:pt idx="164">
                  <c:v>0.5041885263175464</c:v>
                </c:pt>
                <c:pt idx="165">
                  <c:v>0.49535995223789775</c:v>
                </c:pt>
                <c:pt idx="166">
                  <c:v>0.49565080875094403</c:v>
                </c:pt>
                <c:pt idx="167">
                  <c:v>0.47163827615003145</c:v>
                </c:pt>
                <c:pt idx="168">
                  <c:v>0.44103637386742112</c:v>
                </c:pt>
                <c:pt idx="169">
                  <c:v>0.48596165606938935</c:v>
                </c:pt>
                <c:pt idx="170">
                  <c:v>0.5085503297602828</c:v>
                </c:pt>
                <c:pt idx="171">
                  <c:v>0.52648290891145766</c:v>
                </c:pt>
                <c:pt idx="172">
                  <c:v>0.51948403701078394</c:v>
                </c:pt>
                <c:pt idx="173">
                  <c:v>0.52642072661505535</c:v>
                </c:pt>
                <c:pt idx="174">
                  <c:v>0.52441121101443111</c:v>
                </c:pt>
                <c:pt idx="175">
                  <c:v>0.50965195593032619</c:v>
                </c:pt>
                <c:pt idx="176">
                  <c:v>0.49239960848183129</c:v>
                </c:pt>
                <c:pt idx="177">
                  <c:v>0.4883155739377158</c:v>
                </c:pt>
                <c:pt idx="178">
                  <c:v>0.44457065007004543</c:v>
                </c:pt>
                <c:pt idx="179">
                  <c:v>0.44685361771198534</c:v>
                </c:pt>
                <c:pt idx="180">
                  <c:v>0.40654357750966469</c:v>
                </c:pt>
                <c:pt idx="181">
                  <c:v>0.45133718459218508</c:v>
                </c:pt>
                <c:pt idx="182">
                  <c:v>0.49962067431016255</c:v>
                </c:pt>
                <c:pt idx="183">
                  <c:v>0.52178720925451749</c:v>
                </c:pt>
                <c:pt idx="184">
                  <c:v>0.53697025595804926</c:v>
                </c:pt>
                <c:pt idx="185">
                  <c:v>0.55251640517128786</c:v>
                </c:pt>
                <c:pt idx="186">
                  <c:v>0.50764695069520571</c:v>
                </c:pt>
                <c:pt idx="187">
                  <c:v>0.52868864150668704</c:v>
                </c:pt>
                <c:pt idx="188">
                  <c:v>0.52261135200149211</c:v>
                </c:pt>
                <c:pt idx="189">
                  <c:v>0.52285504657410353</c:v>
                </c:pt>
                <c:pt idx="190">
                  <c:v>0.5333823883508495</c:v>
                </c:pt>
                <c:pt idx="191">
                  <c:v>0.55084492926071038</c:v>
                </c:pt>
                <c:pt idx="192">
                  <c:v>0.57373951043454419</c:v>
                </c:pt>
                <c:pt idx="193">
                  <c:v>0.55179699191091358</c:v>
                </c:pt>
                <c:pt idx="194">
                  <c:v>0.54647994414418222</c:v>
                </c:pt>
                <c:pt idx="195">
                  <c:v>0.56195105434504178</c:v>
                </c:pt>
                <c:pt idx="196">
                  <c:v>0.56281249902452724</c:v>
                </c:pt>
                <c:pt idx="197">
                  <c:v>0.58408604014402021</c:v>
                </c:pt>
                <c:pt idx="198">
                  <c:v>0.58105140164262881</c:v>
                </c:pt>
                <c:pt idx="199">
                  <c:v>0.56340870427733525</c:v>
                </c:pt>
                <c:pt idx="200">
                  <c:v>0.55245694438929582</c:v>
                </c:pt>
                <c:pt idx="201">
                  <c:v>0.52205201815417812</c:v>
                </c:pt>
                <c:pt idx="202">
                  <c:v>0.57139944226587469</c:v>
                </c:pt>
                <c:pt idx="203">
                  <c:v>0.55521722738755674</c:v>
                </c:pt>
                <c:pt idx="204">
                  <c:v>0.57580376604928885</c:v>
                </c:pt>
                <c:pt idx="205">
                  <c:v>0.55388178488030826</c:v>
                </c:pt>
                <c:pt idx="206">
                  <c:v>0.55296152819450584</c:v>
                </c:pt>
                <c:pt idx="207">
                  <c:v>0.53391370177670794</c:v>
                </c:pt>
                <c:pt idx="208">
                  <c:v>0.52512060412112682</c:v>
                </c:pt>
                <c:pt idx="209">
                  <c:v>0.50149210606151784</c:v>
                </c:pt>
                <c:pt idx="210">
                  <c:v>0.51949092307318012</c:v>
                </c:pt>
                <c:pt idx="211">
                  <c:v>0.50168659773345392</c:v>
                </c:pt>
                <c:pt idx="212">
                  <c:v>0.4911389148260924</c:v>
                </c:pt>
                <c:pt idx="213">
                  <c:v>0.45875458933874413</c:v>
                </c:pt>
                <c:pt idx="214">
                  <c:v>0.46106022790539092</c:v>
                </c:pt>
                <c:pt idx="215">
                  <c:v>0.45627899647873899</c:v>
                </c:pt>
                <c:pt idx="216">
                  <c:v>0.46656169461003039</c:v>
                </c:pt>
                <c:pt idx="217">
                  <c:v>0.44189960929562438</c:v>
                </c:pt>
                <c:pt idx="218">
                  <c:v>0.48302721391424069</c:v>
                </c:pt>
                <c:pt idx="219">
                  <c:v>0.50443889655036422</c:v>
                </c:pt>
                <c:pt idx="220">
                  <c:v>0.52275659270868158</c:v>
                </c:pt>
                <c:pt idx="221">
                  <c:v>0.52578818460038146</c:v>
                </c:pt>
                <c:pt idx="222">
                  <c:v>0.51500596841217439</c:v>
                </c:pt>
                <c:pt idx="223">
                  <c:v>0.49696376359822225</c:v>
                </c:pt>
                <c:pt idx="224">
                  <c:v>0.50617337301650167</c:v>
                </c:pt>
                <c:pt idx="225">
                  <c:v>0.50666413933112986</c:v>
                </c:pt>
                <c:pt idx="226">
                  <c:v>0.53759814306800802</c:v>
                </c:pt>
                <c:pt idx="227">
                  <c:v>0.49871375674247814</c:v>
                </c:pt>
                <c:pt idx="228">
                  <c:v>0.53485483272654866</c:v>
                </c:pt>
                <c:pt idx="229">
                  <c:v>0.51369995377643607</c:v>
                </c:pt>
                <c:pt idx="230">
                  <c:v>0.4902687761008091</c:v>
                </c:pt>
                <c:pt idx="231">
                  <c:v>0.48743811849601432</c:v>
                </c:pt>
                <c:pt idx="232">
                  <c:v>0.39668715280698724</c:v>
                </c:pt>
                <c:pt idx="233">
                  <c:v>0.42064526643074884</c:v>
                </c:pt>
                <c:pt idx="234">
                  <c:v>0.38698947315748916</c:v>
                </c:pt>
                <c:pt idx="235">
                  <c:v>0.39276596373437644</c:v>
                </c:pt>
                <c:pt idx="236">
                  <c:v>0.44352115432775774</c:v>
                </c:pt>
                <c:pt idx="237">
                  <c:v>0.46074135743156508</c:v>
                </c:pt>
                <c:pt idx="238">
                  <c:v>0.47213531992920932</c:v>
                </c:pt>
                <c:pt idx="239">
                  <c:v>0.50966662776766969</c:v>
                </c:pt>
                <c:pt idx="240">
                  <c:v>0.50156791924469712</c:v>
                </c:pt>
                <c:pt idx="241">
                  <c:v>0.50051402844375792</c:v>
                </c:pt>
                <c:pt idx="242">
                  <c:v>0.47486174757213917</c:v>
                </c:pt>
                <c:pt idx="243">
                  <c:v>0.48824007491287313</c:v>
                </c:pt>
                <c:pt idx="244">
                  <c:v>0.49759300572849896</c:v>
                </c:pt>
                <c:pt idx="245">
                  <c:v>0.50036599279505767</c:v>
                </c:pt>
                <c:pt idx="246">
                  <c:v>0.51154668028155337</c:v>
                </c:pt>
                <c:pt idx="247">
                  <c:v>0.52590223228570288</c:v>
                </c:pt>
                <c:pt idx="248">
                  <c:v>0.44790192188172973</c:v>
                </c:pt>
                <c:pt idx="249">
                  <c:v>0.43171187677063055</c:v>
                </c:pt>
                <c:pt idx="250">
                  <c:v>0.41670231781540906</c:v>
                </c:pt>
                <c:pt idx="251">
                  <c:v>0.38463272303375345</c:v>
                </c:pt>
                <c:pt idx="252">
                  <c:v>0.38939114710580131</c:v>
                </c:pt>
                <c:pt idx="253">
                  <c:v>0.41875217721938462</c:v>
                </c:pt>
                <c:pt idx="254">
                  <c:v>0.41507760953511436</c:v>
                </c:pt>
                <c:pt idx="255">
                  <c:v>0.39145207667940118</c:v>
                </c:pt>
                <c:pt idx="256">
                  <c:v>0.3716821704737297</c:v>
                </c:pt>
                <c:pt idx="257">
                  <c:v>0.42757981685216684</c:v>
                </c:pt>
                <c:pt idx="258">
                  <c:v>0.42640277579017621</c:v>
                </c:pt>
                <c:pt idx="259">
                  <c:v>0.46188165747699111</c:v>
                </c:pt>
                <c:pt idx="260">
                  <c:v>0.45977055389425142</c:v>
                </c:pt>
                <c:pt idx="261">
                  <c:v>0.44964564837284116</c:v>
                </c:pt>
                <c:pt idx="262">
                  <c:v>0.50647271013444994</c:v>
                </c:pt>
                <c:pt idx="263">
                  <c:v>0.48905087846117845</c:v>
                </c:pt>
                <c:pt idx="264">
                  <c:v>0.48755174288564629</c:v>
                </c:pt>
                <c:pt idx="265">
                  <c:v>0.50753487299151712</c:v>
                </c:pt>
                <c:pt idx="266">
                  <c:v>0.48796678926314158</c:v>
                </c:pt>
                <c:pt idx="267">
                  <c:v>0.50082085207938321</c:v>
                </c:pt>
                <c:pt idx="268">
                  <c:v>0.49589319808992366</c:v>
                </c:pt>
                <c:pt idx="269">
                  <c:v>0.46811197301877433</c:v>
                </c:pt>
                <c:pt idx="270">
                  <c:v>0.4810210981690351</c:v>
                </c:pt>
                <c:pt idx="271">
                  <c:v>0.48490612274404254</c:v>
                </c:pt>
                <c:pt idx="272">
                  <c:v>0.54042660517469054</c:v>
                </c:pt>
                <c:pt idx="273">
                  <c:v>0.52625276841811119</c:v>
                </c:pt>
                <c:pt idx="274">
                  <c:v>0.53123130739294178</c:v>
                </c:pt>
                <c:pt idx="275">
                  <c:v>0.50496027449657088</c:v>
                </c:pt>
                <c:pt idx="276">
                  <c:v>0.50283339604574062</c:v>
                </c:pt>
                <c:pt idx="277">
                  <c:v>0.50037833208419369</c:v>
                </c:pt>
                <c:pt idx="278">
                  <c:v>0.54792249784814251</c:v>
                </c:pt>
                <c:pt idx="279">
                  <c:v>0.52228040881621407</c:v>
                </c:pt>
                <c:pt idx="280">
                  <c:v>0.5604698821047045</c:v>
                </c:pt>
                <c:pt idx="281">
                  <c:v>0.58479121803375123</c:v>
                </c:pt>
                <c:pt idx="282">
                  <c:v>0.58275660269495777</c:v>
                </c:pt>
                <c:pt idx="283">
                  <c:v>0.56167104685873592</c:v>
                </c:pt>
                <c:pt idx="284">
                  <c:v>0.59474788112175536</c:v>
                </c:pt>
                <c:pt idx="285">
                  <c:v>0.608627576823908</c:v>
                </c:pt>
                <c:pt idx="286">
                  <c:v>0.58165772727435694</c:v>
                </c:pt>
                <c:pt idx="287">
                  <c:v>0.57527188122178463</c:v>
                </c:pt>
                <c:pt idx="288">
                  <c:v>0.57198277125334174</c:v>
                </c:pt>
                <c:pt idx="289">
                  <c:v>0.56638202160848861</c:v>
                </c:pt>
                <c:pt idx="290">
                  <c:v>0.59602604756993904</c:v>
                </c:pt>
                <c:pt idx="291">
                  <c:v>0.59025424314417252</c:v>
                </c:pt>
                <c:pt idx="292">
                  <c:v>0.58032351905090229</c:v>
                </c:pt>
                <c:pt idx="293">
                  <c:v>0.5852832502021218</c:v>
                </c:pt>
                <c:pt idx="294">
                  <c:v>0.59478801927532376</c:v>
                </c:pt>
                <c:pt idx="295">
                  <c:v>0.58444456078224705</c:v>
                </c:pt>
                <c:pt idx="296">
                  <c:v>0.5970784957726557</c:v>
                </c:pt>
                <c:pt idx="297">
                  <c:v>0.58247534766334985</c:v>
                </c:pt>
                <c:pt idx="298">
                  <c:v>0.57629349519367656</c:v>
                </c:pt>
                <c:pt idx="299">
                  <c:v>0.58972577056745301</c:v>
                </c:pt>
                <c:pt idx="300">
                  <c:v>0.58792183820021093</c:v>
                </c:pt>
                <c:pt idx="301">
                  <c:v>0.57723447724618648</c:v>
                </c:pt>
                <c:pt idx="302">
                  <c:v>0.54091828949133214</c:v>
                </c:pt>
                <c:pt idx="303">
                  <c:v>0.54448615440597781</c:v>
                </c:pt>
                <c:pt idx="304">
                  <c:v>0.53407689127825808</c:v>
                </c:pt>
                <c:pt idx="305">
                  <c:v>0.55114868332948619</c:v>
                </c:pt>
                <c:pt idx="306">
                  <c:v>0.57258992310002732</c:v>
                </c:pt>
                <c:pt idx="307">
                  <c:v>0.5576225637050416</c:v>
                </c:pt>
                <c:pt idx="308">
                  <c:v>0.57580990403405174</c:v>
                </c:pt>
                <c:pt idx="309">
                  <c:v>0.58577322367941198</c:v>
                </c:pt>
                <c:pt idx="310">
                  <c:v>0.56155391712877112</c:v>
                </c:pt>
                <c:pt idx="311">
                  <c:v>0.55523670524136215</c:v>
                </c:pt>
                <c:pt idx="312">
                  <c:v>0.55888998272319224</c:v>
                </c:pt>
                <c:pt idx="313">
                  <c:v>0.59039758866826864</c:v>
                </c:pt>
                <c:pt idx="314">
                  <c:v>0.55249262107302677</c:v>
                </c:pt>
                <c:pt idx="315">
                  <c:v>0.56792921737413304</c:v>
                </c:pt>
                <c:pt idx="316">
                  <c:v>0.52951127011223886</c:v>
                </c:pt>
                <c:pt idx="317">
                  <c:v>0.47282517182116029</c:v>
                </c:pt>
                <c:pt idx="318">
                  <c:v>0.46930082429366743</c:v>
                </c:pt>
                <c:pt idx="319">
                  <c:v>0.4290034747033773</c:v>
                </c:pt>
                <c:pt idx="320">
                  <c:v>0.40870059834262679</c:v>
                </c:pt>
                <c:pt idx="321">
                  <c:v>0.42023688386871916</c:v>
                </c:pt>
                <c:pt idx="322">
                  <c:v>0.43675957511437297</c:v>
                </c:pt>
                <c:pt idx="323">
                  <c:v>0.45802159574493023</c:v>
                </c:pt>
                <c:pt idx="324">
                  <c:v>0.48481671455537234</c:v>
                </c:pt>
                <c:pt idx="325">
                  <c:v>0.47003375715512286</c:v>
                </c:pt>
                <c:pt idx="326">
                  <c:v>0.45800639755891948</c:v>
                </c:pt>
                <c:pt idx="327">
                  <c:v>0.49770217211848256</c:v>
                </c:pt>
                <c:pt idx="328">
                  <c:v>0.48340242297158031</c:v>
                </c:pt>
                <c:pt idx="329">
                  <c:v>0.47351735642925108</c:v>
                </c:pt>
                <c:pt idx="330">
                  <c:v>0.45275938327239562</c:v>
                </c:pt>
                <c:pt idx="331">
                  <c:v>0.4787273256213892</c:v>
                </c:pt>
                <c:pt idx="332">
                  <c:v>0.5066191117690475</c:v>
                </c:pt>
                <c:pt idx="333">
                  <c:v>0.5273977778323411</c:v>
                </c:pt>
                <c:pt idx="334">
                  <c:v>0.50382404881369813</c:v>
                </c:pt>
                <c:pt idx="335">
                  <c:v>0.49482266851629336</c:v>
                </c:pt>
                <c:pt idx="336">
                  <c:v>0.48519186890287608</c:v>
                </c:pt>
                <c:pt idx="337">
                  <c:v>0.47466007702439694</c:v>
                </c:pt>
                <c:pt idx="338">
                  <c:v>0.40346770688239025</c:v>
                </c:pt>
                <c:pt idx="339">
                  <c:v>0.41404031375659944</c:v>
                </c:pt>
                <c:pt idx="340">
                  <c:v>0.45257329095639015</c:v>
                </c:pt>
                <c:pt idx="341">
                  <c:v>0.45862991675569847</c:v>
                </c:pt>
                <c:pt idx="342">
                  <c:v>0.44651495206086306</c:v>
                </c:pt>
                <c:pt idx="343">
                  <c:v>0.45991031891099476</c:v>
                </c:pt>
                <c:pt idx="344">
                  <c:v>0.47825185240702173</c:v>
                </c:pt>
                <c:pt idx="345">
                  <c:v>0.47484108591761637</c:v>
                </c:pt>
                <c:pt idx="346">
                  <c:v>0.5386123906145448</c:v>
                </c:pt>
                <c:pt idx="347">
                  <c:v>0.58981905089656739</c:v>
                </c:pt>
                <c:pt idx="348">
                  <c:v>0.57104020522237264</c:v>
                </c:pt>
                <c:pt idx="349">
                  <c:v>0.59322168554189469</c:v>
                </c:pt>
                <c:pt idx="350">
                  <c:v>0.60472873729961241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630-407D-B29F-1F584EAD2D1D}"/>
            </c:ext>
          </c:extLst>
        </c:ser>
        <c:ser>
          <c:idx val="1"/>
          <c:order val="1"/>
          <c:tx>
            <c:strRef>
              <c:f>'[Process Control Example.xlsx]Process Control Example'!$N$30</c:f>
              <c:strCache>
                <c:ptCount val="1"/>
                <c:pt idx="0">
                  <c:v>Copper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'[Process Control Example.xlsx]Process Control Example'!$L$31:$L$381</c:f>
              <c:numCache>
                <c:formatCode>[$-F400]h:mm:ss\ AM/PM</c:formatCode>
                <c:ptCount val="351"/>
                <c:pt idx="0">
                  <c:v>0.33888888888888885</c:v>
                </c:pt>
                <c:pt idx="1">
                  <c:v>0.33958333333333335</c:v>
                </c:pt>
                <c:pt idx="2">
                  <c:v>0.34027777777777801</c:v>
                </c:pt>
                <c:pt idx="3">
                  <c:v>0.34097222222222201</c:v>
                </c:pt>
                <c:pt idx="4">
                  <c:v>0.34166666666666701</c:v>
                </c:pt>
                <c:pt idx="5">
                  <c:v>0.34236111111111101</c:v>
                </c:pt>
                <c:pt idx="6">
                  <c:v>0.343055555555556</c:v>
                </c:pt>
                <c:pt idx="7">
                  <c:v>0.34375</c:v>
                </c:pt>
                <c:pt idx="8">
                  <c:v>0.344444444444445</c:v>
                </c:pt>
                <c:pt idx="9">
                  <c:v>0.34513888888888899</c:v>
                </c:pt>
                <c:pt idx="10">
                  <c:v>0.34583333333333399</c:v>
                </c:pt>
                <c:pt idx="11">
                  <c:v>0.34652777777777799</c:v>
                </c:pt>
                <c:pt idx="12">
                  <c:v>0.34722222222222299</c:v>
                </c:pt>
                <c:pt idx="13">
                  <c:v>0.34791666666666698</c:v>
                </c:pt>
                <c:pt idx="14">
                  <c:v>0.34861111111111198</c:v>
                </c:pt>
                <c:pt idx="15">
                  <c:v>0.34930555555555598</c:v>
                </c:pt>
                <c:pt idx="16">
                  <c:v>0.35000000000000098</c:v>
                </c:pt>
                <c:pt idx="17">
                  <c:v>0.35069444444444497</c:v>
                </c:pt>
                <c:pt idx="18">
                  <c:v>0.35138888888889003</c:v>
                </c:pt>
                <c:pt idx="19">
                  <c:v>0.35208333333333403</c:v>
                </c:pt>
                <c:pt idx="20">
                  <c:v>0.35277777777777902</c:v>
                </c:pt>
                <c:pt idx="21">
                  <c:v>0.35347222222222302</c:v>
                </c:pt>
                <c:pt idx="22">
                  <c:v>0.35416666666666802</c:v>
                </c:pt>
                <c:pt idx="23">
                  <c:v>0.35486111111111202</c:v>
                </c:pt>
                <c:pt idx="24">
                  <c:v>0.35555555555555701</c:v>
                </c:pt>
                <c:pt idx="25">
                  <c:v>0.35625000000000101</c:v>
                </c:pt>
                <c:pt idx="26">
                  <c:v>0.35694444444444601</c:v>
                </c:pt>
                <c:pt idx="27">
                  <c:v>0.35763888888889001</c:v>
                </c:pt>
                <c:pt idx="28">
                  <c:v>0.358333333333335</c:v>
                </c:pt>
                <c:pt idx="29">
                  <c:v>0.359027777777779</c:v>
                </c:pt>
                <c:pt idx="30">
                  <c:v>0.359722222222224</c:v>
                </c:pt>
                <c:pt idx="31">
                  <c:v>0.360416666666668</c:v>
                </c:pt>
                <c:pt idx="32">
                  <c:v>0.36111111111111299</c:v>
                </c:pt>
                <c:pt idx="33">
                  <c:v>0.36180555555555699</c:v>
                </c:pt>
                <c:pt idx="34">
                  <c:v>0.36250000000000199</c:v>
                </c:pt>
                <c:pt idx="35">
                  <c:v>0.36319444444444599</c:v>
                </c:pt>
                <c:pt idx="36">
                  <c:v>0.36388888888889098</c:v>
                </c:pt>
                <c:pt idx="37">
                  <c:v>0.36458333333333498</c:v>
                </c:pt>
                <c:pt idx="38">
                  <c:v>0.36527777777777998</c:v>
                </c:pt>
                <c:pt idx="39">
                  <c:v>0.36597222222222398</c:v>
                </c:pt>
                <c:pt idx="40">
                  <c:v>0.36666666666666903</c:v>
                </c:pt>
                <c:pt idx="41">
                  <c:v>0.36736111111111303</c:v>
                </c:pt>
                <c:pt idx="42">
                  <c:v>0.36805555555555802</c:v>
                </c:pt>
                <c:pt idx="43">
                  <c:v>0.36875000000000202</c:v>
                </c:pt>
                <c:pt idx="44">
                  <c:v>0.36944444444444702</c:v>
                </c:pt>
                <c:pt idx="45">
                  <c:v>0.37013888888889102</c:v>
                </c:pt>
                <c:pt idx="46">
                  <c:v>0.37083333333333601</c:v>
                </c:pt>
                <c:pt idx="47">
                  <c:v>0.37152777777778001</c:v>
                </c:pt>
                <c:pt idx="48">
                  <c:v>0.37222222222222501</c:v>
                </c:pt>
                <c:pt idx="49">
                  <c:v>0.37291666666666901</c:v>
                </c:pt>
                <c:pt idx="50">
                  <c:v>0.373611111111114</c:v>
                </c:pt>
                <c:pt idx="51">
                  <c:v>0.374305555555558</c:v>
                </c:pt>
                <c:pt idx="52">
                  <c:v>0.375000000000003</c:v>
                </c:pt>
                <c:pt idx="53">
                  <c:v>0.375694444444447</c:v>
                </c:pt>
                <c:pt idx="54">
                  <c:v>0.37638888888889199</c:v>
                </c:pt>
                <c:pt idx="55">
                  <c:v>0.37708333333333599</c:v>
                </c:pt>
                <c:pt idx="56">
                  <c:v>0.37777777777778099</c:v>
                </c:pt>
                <c:pt idx="57">
                  <c:v>0.37847222222222499</c:v>
                </c:pt>
                <c:pt idx="58">
                  <c:v>0.37916666666666998</c:v>
                </c:pt>
                <c:pt idx="59">
                  <c:v>0.37986111111111398</c:v>
                </c:pt>
                <c:pt idx="60">
                  <c:v>0.38055555555555898</c:v>
                </c:pt>
                <c:pt idx="61">
                  <c:v>0.38125000000000298</c:v>
                </c:pt>
                <c:pt idx="62">
                  <c:v>0.38194444444444797</c:v>
                </c:pt>
                <c:pt idx="63">
                  <c:v>0.38263888888889203</c:v>
                </c:pt>
                <c:pt idx="64">
                  <c:v>0.38333333333333702</c:v>
                </c:pt>
                <c:pt idx="65">
                  <c:v>0.38402777777778102</c:v>
                </c:pt>
                <c:pt idx="66">
                  <c:v>0.38472222222222602</c:v>
                </c:pt>
                <c:pt idx="67">
                  <c:v>0.38541666666667002</c:v>
                </c:pt>
                <c:pt idx="68">
                  <c:v>0.38611111111111501</c:v>
                </c:pt>
                <c:pt idx="69">
                  <c:v>0.38680555555555901</c:v>
                </c:pt>
                <c:pt idx="70">
                  <c:v>0.38750000000000401</c:v>
                </c:pt>
                <c:pt idx="71">
                  <c:v>0.38819444444444801</c:v>
                </c:pt>
                <c:pt idx="72">
                  <c:v>0.388888888888893</c:v>
                </c:pt>
                <c:pt idx="73">
                  <c:v>0.389583333333337</c:v>
                </c:pt>
                <c:pt idx="74">
                  <c:v>0.390277777777782</c:v>
                </c:pt>
                <c:pt idx="75">
                  <c:v>0.390972222222226</c:v>
                </c:pt>
                <c:pt idx="76">
                  <c:v>0.39166666666667099</c:v>
                </c:pt>
                <c:pt idx="77">
                  <c:v>0.39236111111111499</c:v>
                </c:pt>
                <c:pt idx="78">
                  <c:v>0.39305555555555999</c:v>
                </c:pt>
                <c:pt idx="79">
                  <c:v>0.39375000000000399</c:v>
                </c:pt>
                <c:pt idx="80">
                  <c:v>0.39444444444444898</c:v>
                </c:pt>
                <c:pt idx="81">
                  <c:v>0.39513888888889298</c:v>
                </c:pt>
                <c:pt idx="82">
                  <c:v>0.39583333333333798</c:v>
                </c:pt>
                <c:pt idx="83">
                  <c:v>0.39652777777778198</c:v>
                </c:pt>
                <c:pt idx="84">
                  <c:v>0.39722222222222697</c:v>
                </c:pt>
                <c:pt idx="85">
                  <c:v>0.39791666666667103</c:v>
                </c:pt>
                <c:pt idx="86">
                  <c:v>0.39861111111111602</c:v>
                </c:pt>
                <c:pt idx="87">
                  <c:v>0.39930555555556002</c:v>
                </c:pt>
                <c:pt idx="88">
                  <c:v>0.40000000000000502</c:v>
                </c:pt>
                <c:pt idx="89">
                  <c:v>0.40069444444444902</c:v>
                </c:pt>
                <c:pt idx="90">
                  <c:v>0.40138888888889401</c:v>
                </c:pt>
                <c:pt idx="91">
                  <c:v>0.40208333333333801</c:v>
                </c:pt>
                <c:pt idx="92">
                  <c:v>0.40277777777778301</c:v>
                </c:pt>
                <c:pt idx="93">
                  <c:v>0.40347222222222701</c:v>
                </c:pt>
                <c:pt idx="94">
                  <c:v>0.404166666666672</c:v>
                </c:pt>
                <c:pt idx="95">
                  <c:v>0.404861111111116</c:v>
                </c:pt>
                <c:pt idx="96">
                  <c:v>0.405555555555561</c:v>
                </c:pt>
                <c:pt idx="97">
                  <c:v>0.406250000000005</c:v>
                </c:pt>
                <c:pt idx="98">
                  <c:v>0.40694444444444999</c:v>
                </c:pt>
                <c:pt idx="99">
                  <c:v>0.40763888888889399</c:v>
                </c:pt>
                <c:pt idx="100">
                  <c:v>0.40833333333333899</c:v>
                </c:pt>
                <c:pt idx="101">
                  <c:v>0.40902777777778299</c:v>
                </c:pt>
                <c:pt idx="102">
                  <c:v>0.40972222222222798</c:v>
                </c:pt>
                <c:pt idx="103">
                  <c:v>0.41041666666667198</c:v>
                </c:pt>
                <c:pt idx="104">
                  <c:v>0.41111111111111698</c:v>
                </c:pt>
                <c:pt idx="105">
                  <c:v>0.41180555555556098</c:v>
                </c:pt>
                <c:pt idx="106">
                  <c:v>0.41250000000000597</c:v>
                </c:pt>
                <c:pt idx="107">
                  <c:v>0.41319444444445003</c:v>
                </c:pt>
                <c:pt idx="108">
                  <c:v>0.41388888888889502</c:v>
                </c:pt>
                <c:pt idx="109">
                  <c:v>0.41458333333333902</c:v>
                </c:pt>
                <c:pt idx="110">
                  <c:v>0.41527777777778402</c:v>
                </c:pt>
                <c:pt idx="111">
                  <c:v>0.41597222222222802</c:v>
                </c:pt>
                <c:pt idx="112">
                  <c:v>0.41666666666667301</c:v>
                </c:pt>
                <c:pt idx="113">
                  <c:v>0.41736111111111701</c:v>
                </c:pt>
                <c:pt idx="114">
                  <c:v>0.41805555555556201</c:v>
                </c:pt>
                <c:pt idx="115">
                  <c:v>0.41875000000000601</c:v>
                </c:pt>
                <c:pt idx="116">
                  <c:v>0.419444444444451</c:v>
                </c:pt>
                <c:pt idx="117">
                  <c:v>0.420138888888895</c:v>
                </c:pt>
                <c:pt idx="118">
                  <c:v>0.42083333333334</c:v>
                </c:pt>
                <c:pt idx="119">
                  <c:v>0.421527777777784</c:v>
                </c:pt>
                <c:pt idx="120">
                  <c:v>0.42222222222222899</c:v>
                </c:pt>
                <c:pt idx="121">
                  <c:v>0.42291666666667299</c:v>
                </c:pt>
                <c:pt idx="122">
                  <c:v>0.42361111111111799</c:v>
                </c:pt>
                <c:pt idx="123">
                  <c:v>0.42430555555556199</c:v>
                </c:pt>
                <c:pt idx="124">
                  <c:v>0.42500000000000698</c:v>
                </c:pt>
                <c:pt idx="125">
                  <c:v>0.42569444444445098</c:v>
                </c:pt>
                <c:pt idx="126">
                  <c:v>0.42638888888889598</c:v>
                </c:pt>
                <c:pt idx="127">
                  <c:v>0.42708333333333998</c:v>
                </c:pt>
                <c:pt idx="128">
                  <c:v>0.42777777777778497</c:v>
                </c:pt>
                <c:pt idx="129">
                  <c:v>0.42847222222222903</c:v>
                </c:pt>
                <c:pt idx="130">
                  <c:v>0.42916666666667402</c:v>
                </c:pt>
                <c:pt idx="131">
                  <c:v>0.42986111111111802</c:v>
                </c:pt>
                <c:pt idx="132">
                  <c:v>0.43055555555556302</c:v>
                </c:pt>
                <c:pt idx="133">
                  <c:v>0.43125000000000702</c:v>
                </c:pt>
                <c:pt idx="134">
                  <c:v>0.43194444444445201</c:v>
                </c:pt>
                <c:pt idx="135">
                  <c:v>0.43263888888889601</c:v>
                </c:pt>
                <c:pt idx="136">
                  <c:v>0.43333333333334101</c:v>
                </c:pt>
                <c:pt idx="137">
                  <c:v>0.43402777777778501</c:v>
                </c:pt>
                <c:pt idx="138">
                  <c:v>0.43472222222223</c:v>
                </c:pt>
                <c:pt idx="139">
                  <c:v>0.435416666666674</c:v>
                </c:pt>
                <c:pt idx="140">
                  <c:v>0.436111111111118</c:v>
                </c:pt>
                <c:pt idx="141">
                  <c:v>0.436805555555563</c:v>
                </c:pt>
                <c:pt idx="142">
                  <c:v>0.43750000000000699</c:v>
                </c:pt>
                <c:pt idx="143">
                  <c:v>0.43819444444445199</c:v>
                </c:pt>
                <c:pt idx="144">
                  <c:v>0.43888888888889699</c:v>
                </c:pt>
                <c:pt idx="145">
                  <c:v>0.43958333333334099</c:v>
                </c:pt>
                <c:pt idx="146">
                  <c:v>0.44027777777778598</c:v>
                </c:pt>
                <c:pt idx="147">
                  <c:v>0.44097222222222998</c:v>
                </c:pt>
                <c:pt idx="148">
                  <c:v>0.44166666666667498</c:v>
                </c:pt>
                <c:pt idx="149">
                  <c:v>0.44236111111111898</c:v>
                </c:pt>
                <c:pt idx="150">
                  <c:v>0.44305555555556397</c:v>
                </c:pt>
                <c:pt idx="151">
                  <c:v>0.44375000000000803</c:v>
                </c:pt>
                <c:pt idx="152">
                  <c:v>0.44444444444445302</c:v>
                </c:pt>
                <c:pt idx="153">
                  <c:v>0.44513888888889702</c:v>
                </c:pt>
                <c:pt idx="154">
                  <c:v>0.44583333333334202</c:v>
                </c:pt>
                <c:pt idx="155">
                  <c:v>0.44652777777778602</c:v>
                </c:pt>
                <c:pt idx="156">
                  <c:v>0.44722222222223101</c:v>
                </c:pt>
                <c:pt idx="157">
                  <c:v>0.44791666666667501</c:v>
                </c:pt>
                <c:pt idx="158">
                  <c:v>0.44861111111112001</c:v>
                </c:pt>
                <c:pt idx="159">
                  <c:v>0.44930555555556401</c:v>
                </c:pt>
                <c:pt idx="160">
                  <c:v>0.450000000000009</c:v>
                </c:pt>
                <c:pt idx="161">
                  <c:v>0.450694444444453</c:v>
                </c:pt>
                <c:pt idx="162">
                  <c:v>0.451388888888898</c:v>
                </c:pt>
                <c:pt idx="163">
                  <c:v>0.452083333333342</c:v>
                </c:pt>
                <c:pt idx="164">
                  <c:v>0.45277777777778699</c:v>
                </c:pt>
                <c:pt idx="165">
                  <c:v>0.45347222222223099</c:v>
                </c:pt>
                <c:pt idx="166">
                  <c:v>0.45416666666667599</c:v>
                </c:pt>
                <c:pt idx="167">
                  <c:v>0.45486111111111999</c:v>
                </c:pt>
                <c:pt idx="168">
                  <c:v>0.45555555555556498</c:v>
                </c:pt>
                <c:pt idx="169">
                  <c:v>0.45625000000000898</c:v>
                </c:pt>
                <c:pt idx="170">
                  <c:v>0.45694444444445398</c:v>
                </c:pt>
                <c:pt idx="171">
                  <c:v>0.45763888888889798</c:v>
                </c:pt>
                <c:pt idx="172">
                  <c:v>0.45833333333334297</c:v>
                </c:pt>
                <c:pt idx="173">
                  <c:v>0.45902777777778703</c:v>
                </c:pt>
                <c:pt idx="174">
                  <c:v>0.45972222222223202</c:v>
                </c:pt>
                <c:pt idx="175">
                  <c:v>0.46041666666667602</c:v>
                </c:pt>
                <c:pt idx="176">
                  <c:v>0.46111111111112102</c:v>
                </c:pt>
                <c:pt idx="177">
                  <c:v>0.46180555555556502</c:v>
                </c:pt>
                <c:pt idx="178">
                  <c:v>0.46250000000001001</c:v>
                </c:pt>
                <c:pt idx="179">
                  <c:v>0.46319444444445401</c:v>
                </c:pt>
                <c:pt idx="180">
                  <c:v>0.46388888888889901</c:v>
                </c:pt>
                <c:pt idx="181">
                  <c:v>0.46458333333334301</c:v>
                </c:pt>
                <c:pt idx="182">
                  <c:v>0.465277777777788</c:v>
                </c:pt>
                <c:pt idx="183">
                  <c:v>0.465972222222232</c:v>
                </c:pt>
                <c:pt idx="184">
                  <c:v>0.466666666666677</c:v>
                </c:pt>
                <c:pt idx="185">
                  <c:v>0.467361111111121</c:v>
                </c:pt>
                <c:pt idx="186">
                  <c:v>0.46805555555556599</c:v>
                </c:pt>
                <c:pt idx="187">
                  <c:v>0.46875000000000999</c:v>
                </c:pt>
                <c:pt idx="188">
                  <c:v>0.46944444444445499</c:v>
                </c:pt>
                <c:pt idx="189">
                  <c:v>0.47013888888889899</c:v>
                </c:pt>
                <c:pt idx="190">
                  <c:v>0.47083333333334398</c:v>
                </c:pt>
                <c:pt idx="191">
                  <c:v>0.47152777777778798</c:v>
                </c:pt>
                <c:pt idx="192">
                  <c:v>0.47222222222223298</c:v>
                </c:pt>
                <c:pt idx="193">
                  <c:v>0.47291666666667698</c:v>
                </c:pt>
                <c:pt idx="194">
                  <c:v>0.47361111111112197</c:v>
                </c:pt>
                <c:pt idx="195">
                  <c:v>0.47430555555556603</c:v>
                </c:pt>
                <c:pt idx="196">
                  <c:v>0.47500000000001102</c:v>
                </c:pt>
                <c:pt idx="197">
                  <c:v>0.47569444444445502</c:v>
                </c:pt>
                <c:pt idx="198">
                  <c:v>0.47638888888890002</c:v>
                </c:pt>
                <c:pt idx="199">
                  <c:v>0.47708333333334402</c:v>
                </c:pt>
                <c:pt idx="200">
                  <c:v>0.47777777777778802</c:v>
                </c:pt>
                <c:pt idx="201">
                  <c:v>0.47847222222223301</c:v>
                </c:pt>
                <c:pt idx="202">
                  <c:v>0.47916666666667701</c:v>
                </c:pt>
                <c:pt idx="203">
                  <c:v>0.47986111111112201</c:v>
                </c:pt>
                <c:pt idx="204">
                  <c:v>0.48055555555556601</c:v>
                </c:pt>
                <c:pt idx="205">
                  <c:v>0.481250000000011</c:v>
                </c:pt>
                <c:pt idx="206">
                  <c:v>0.481944444444455</c:v>
                </c:pt>
                <c:pt idx="207">
                  <c:v>0.4826388888889</c:v>
                </c:pt>
                <c:pt idx="208">
                  <c:v>0.483333333333344</c:v>
                </c:pt>
                <c:pt idx="209">
                  <c:v>0.48402777777778899</c:v>
                </c:pt>
                <c:pt idx="210">
                  <c:v>0.48472222222223299</c:v>
                </c:pt>
                <c:pt idx="211">
                  <c:v>0.48541666666667799</c:v>
                </c:pt>
                <c:pt idx="212">
                  <c:v>0.48611111111112199</c:v>
                </c:pt>
                <c:pt idx="213">
                  <c:v>0.48680555555556698</c:v>
                </c:pt>
                <c:pt idx="214">
                  <c:v>0.48750000000001098</c:v>
                </c:pt>
                <c:pt idx="215">
                  <c:v>0.48819444444445598</c:v>
                </c:pt>
                <c:pt idx="216">
                  <c:v>0.48888888888889998</c:v>
                </c:pt>
                <c:pt idx="217">
                  <c:v>0.48958333333334503</c:v>
                </c:pt>
                <c:pt idx="218">
                  <c:v>0.49027777777778903</c:v>
                </c:pt>
                <c:pt idx="219">
                  <c:v>0.49097222222223402</c:v>
                </c:pt>
                <c:pt idx="220">
                  <c:v>0.49166666666667802</c:v>
                </c:pt>
                <c:pt idx="221">
                  <c:v>0.49236111111112302</c:v>
                </c:pt>
                <c:pt idx="222">
                  <c:v>0.49305555555556702</c:v>
                </c:pt>
                <c:pt idx="223">
                  <c:v>0.49375000000001201</c:v>
                </c:pt>
                <c:pt idx="224">
                  <c:v>0.49444444444445601</c:v>
                </c:pt>
                <c:pt idx="225">
                  <c:v>0.49513888888890101</c:v>
                </c:pt>
                <c:pt idx="226">
                  <c:v>0.49583333333334501</c:v>
                </c:pt>
                <c:pt idx="227">
                  <c:v>0.49652777777779</c:v>
                </c:pt>
                <c:pt idx="228">
                  <c:v>0.497222222222234</c:v>
                </c:pt>
                <c:pt idx="229">
                  <c:v>0.497916666666679</c:v>
                </c:pt>
                <c:pt idx="230">
                  <c:v>0.498611111111123</c:v>
                </c:pt>
                <c:pt idx="231">
                  <c:v>0.49930555555556799</c:v>
                </c:pt>
                <c:pt idx="232">
                  <c:v>0.50000000000001199</c:v>
                </c:pt>
                <c:pt idx="233">
                  <c:v>0.50069444444445699</c:v>
                </c:pt>
                <c:pt idx="234">
                  <c:v>0.50138888888890099</c:v>
                </c:pt>
                <c:pt idx="235">
                  <c:v>0.50208333333334598</c:v>
                </c:pt>
                <c:pt idx="236">
                  <c:v>0.50277777777778998</c:v>
                </c:pt>
                <c:pt idx="237">
                  <c:v>0.50347222222223498</c:v>
                </c:pt>
                <c:pt idx="238">
                  <c:v>0.50416666666667898</c:v>
                </c:pt>
                <c:pt idx="239">
                  <c:v>0.50486111111112397</c:v>
                </c:pt>
                <c:pt idx="240">
                  <c:v>0.50555555555556797</c:v>
                </c:pt>
                <c:pt idx="241">
                  <c:v>0.50625000000001297</c:v>
                </c:pt>
                <c:pt idx="242">
                  <c:v>0.50694444444445697</c:v>
                </c:pt>
                <c:pt idx="243">
                  <c:v>0.50763888888890196</c:v>
                </c:pt>
                <c:pt idx="244">
                  <c:v>0.50833333333334596</c:v>
                </c:pt>
                <c:pt idx="245">
                  <c:v>0.50902777777779096</c:v>
                </c:pt>
                <c:pt idx="246">
                  <c:v>0.50972222222223496</c:v>
                </c:pt>
                <c:pt idx="247">
                  <c:v>0.51041666666667995</c:v>
                </c:pt>
                <c:pt idx="248">
                  <c:v>0.51111111111112395</c:v>
                </c:pt>
                <c:pt idx="249">
                  <c:v>0.51180555555556895</c:v>
                </c:pt>
                <c:pt idx="250">
                  <c:v>0.51250000000001295</c:v>
                </c:pt>
                <c:pt idx="251">
                  <c:v>0.51319444444445805</c:v>
                </c:pt>
                <c:pt idx="252">
                  <c:v>0.51388888888890205</c:v>
                </c:pt>
                <c:pt idx="253">
                  <c:v>0.51458333333334705</c:v>
                </c:pt>
                <c:pt idx="254">
                  <c:v>0.51527777777779105</c:v>
                </c:pt>
                <c:pt idx="255">
                  <c:v>0.51597222222223604</c:v>
                </c:pt>
                <c:pt idx="256">
                  <c:v>0.51666666666668004</c:v>
                </c:pt>
                <c:pt idx="257">
                  <c:v>0.51736111111112504</c:v>
                </c:pt>
                <c:pt idx="258">
                  <c:v>0.51805555555556904</c:v>
                </c:pt>
                <c:pt idx="259">
                  <c:v>0.51875000000001403</c:v>
                </c:pt>
                <c:pt idx="260">
                  <c:v>0.51944444444445803</c:v>
                </c:pt>
                <c:pt idx="261">
                  <c:v>0.52013888888890303</c:v>
                </c:pt>
                <c:pt idx="262">
                  <c:v>0.52083333333334703</c:v>
                </c:pt>
                <c:pt idx="263">
                  <c:v>0.52152777777779202</c:v>
                </c:pt>
                <c:pt idx="264">
                  <c:v>0.52222222222223602</c:v>
                </c:pt>
                <c:pt idx="265">
                  <c:v>0.52291666666668102</c:v>
                </c:pt>
                <c:pt idx="266">
                  <c:v>0.52361111111112502</c:v>
                </c:pt>
                <c:pt idx="267">
                  <c:v>0.52430555555557001</c:v>
                </c:pt>
                <c:pt idx="268">
                  <c:v>0.52500000000001401</c:v>
                </c:pt>
                <c:pt idx="269">
                  <c:v>0.52569444444445901</c:v>
                </c:pt>
                <c:pt idx="270">
                  <c:v>0.52638888888890301</c:v>
                </c:pt>
                <c:pt idx="271">
                  <c:v>0.527083333333348</c:v>
                </c:pt>
                <c:pt idx="272">
                  <c:v>0.527777777777792</c:v>
                </c:pt>
                <c:pt idx="273">
                  <c:v>0.528472222222237</c:v>
                </c:pt>
                <c:pt idx="274">
                  <c:v>0.529166666666681</c:v>
                </c:pt>
                <c:pt idx="275">
                  <c:v>0.52986111111112599</c:v>
                </c:pt>
                <c:pt idx="276">
                  <c:v>0.53055555555556999</c:v>
                </c:pt>
                <c:pt idx="277">
                  <c:v>0.53125000000001499</c:v>
                </c:pt>
                <c:pt idx="278">
                  <c:v>0.53194444444445899</c:v>
                </c:pt>
                <c:pt idx="279">
                  <c:v>0.53263888888890398</c:v>
                </c:pt>
                <c:pt idx="280">
                  <c:v>0.53333333333334798</c:v>
                </c:pt>
                <c:pt idx="281">
                  <c:v>0.53402777777779298</c:v>
                </c:pt>
                <c:pt idx="282">
                  <c:v>0.53472222222223698</c:v>
                </c:pt>
                <c:pt idx="283">
                  <c:v>0.53541666666668197</c:v>
                </c:pt>
                <c:pt idx="284">
                  <c:v>0.53611111111112597</c:v>
                </c:pt>
                <c:pt idx="285">
                  <c:v>0.53680555555557097</c:v>
                </c:pt>
                <c:pt idx="286">
                  <c:v>0.53750000000001497</c:v>
                </c:pt>
                <c:pt idx="287">
                  <c:v>0.53819444444445996</c:v>
                </c:pt>
                <c:pt idx="288">
                  <c:v>0.53888888888890396</c:v>
                </c:pt>
                <c:pt idx="289">
                  <c:v>0.53958333333334896</c:v>
                </c:pt>
                <c:pt idx="290">
                  <c:v>0.54027777777779296</c:v>
                </c:pt>
                <c:pt idx="291">
                  <c:v>0.54097222222223795</c:v>
                </c:pt>
                <c:pt idx="292">
                  <c:v>0.54166666666668195</c:v>
                </c:pt>
                <c:pt idx="293">
                  <c:v>0.54236111111112695</c:v>
                </c:pt>
                <c:pt idx="294">
                  <c:v>0.54305555555557095</c:v>
                </c:pt>
                <c:pt idx="295">
                  <c:v>0.54375000000001605</c:v>
                </c:pt>
                <c:pt idx="296">
                  <c:v>0.54444444444446005</c:v>
                </c:pt>
                <c:pt idx="297">
                  <c:v>0.54513888888890505</c:v>
                </c:pt>
                <c:pt idx="298">
                  <c:v>0.54583333333334905</c:v>
                </c:pt>
                <c:pt idx="299">
                  <c:v>0.54652777777779404</c:v>
                </c:pt>
                <c:pt idx="300">
                  <c:v>0.54722222222223804</c:v>
                </c:pt>
                <c:pt idx="301">
                  <c:v>0.54791666666668304</c:v>
                </c:pt>
                <c:pt idx="302">
                  <c:v>0.54861111111112704</c:v>
                </c:pt>
                <c:pt idx="303">
                  <c:v>0.54930555555557203</c:v>
                </c:pt>
                <c:pt idx="304">
                  <c:v>0.55000000000001603</c:v>
                </c:pt>
                <c:pt idx="305">
                  <c:v>0.55069444444446103</c:v>
                </c:pt>
                <c:pt idx="306">
                  <c:v>0.55138888888890503</c:v>
                </c:pt>
                <c:pt idx="307">
                  <c:v>0.55208333333335002</c:v>
                </c:pt>
                <c:pt idx="308">
                  <c:v>0.55277777777779402</c:v>
                </c:pt>
                <c:pt idx="309">
                  <c:v>0.55347222222223902</c:v>
                </c:pt>
                <c:pt idx="310">
                  <c:v>0.55416666666668302</c:v>
                </c:pt>
                <c:pt idx="311">
                  <c:v>0.55486111111112801</c:v>
                </c:pt>
                <c:pt idx="312">
                  <c:v>0.55555555555557201</c:v>
                </c:pt>
                <c:pt idx="313">
                  <c:v>0.55625000000001701</c:v>
                </c:pt>
                <c:pt idx="314">
                  <c:v>0.55694444444446101</c:v>
                </c:pt>
                <c:pt idx="315">
                  <c:v>0.557638888888906</c:v>
                </c:pt>
                <c:pt idx="316">
                  <c:v>0.55833333333335</c:v>
                </c:pt>
                <c:pt idx="317">
                  <c:v>0.559027777777795</c:v>
                </c:pt>
                <c:pt idx="318">
                  <c:v>0.559722222222239</c:v>
                </c:pt>
                <c:pt idx="319">
                  <c:v>0.56041666666668399</c:v>
                </c:pt>
                <c:pt idx="320">
                  <c:v>0.56111111111112799</c:v>
                </c:pt>
                <c:pt idx="321">
                  <c:v>0.56180555555557299</c:v>
                </c:pt>
                <c:pt idx="322">
                  <c:v>0.56250000000001699</c:v>
                </c:pt>
                <c:pt idx="323">
                  <c:v>0.56319444444446198</c:v>
                </c:pt>
                <c:pt idx="324">
                  <c:v>0.56388888888890598</c:v>
                </c:pt>
                <c:pt idx="325">
                  <c:v>0.56458333333335098</c:v>
                </c:pt>
                <c:pt idx="326">
                  <c:v>0.56527777777779498</c:v>
                </c:pt>
                <c:pt idx="327">
                  <c:v>0.56597222222223997</c:v>
                </c:pt>
                <c:pt idx="328">
                  <c:v>0.56666666666668397</c:v>
                </c:pt>
                <c:pt idx="329">
                  <c:v>0.56736111111112897</c:v>
                </c:pt>
                <c:pt idx="330">
                  <c:v>0.56805555555557297</c:v>
                </c:pt>
                <c:pt idx="331">
                  <c:v>0.56875000000001796</c:v>
                </c:pt>
                <c:pt idx="332">
                  <c:v>0.56944444444446196</c:v>
                </c:pt>
                <c:pt idx="333">
                  <c:v>0.57013888888890696</c:v>
                </c:pt>
                <c:pt idx="334">
                  <c:v>0.57083333333335096</c:v>
                </c:pt>
                <c:pt idx="335">
                  <c:v>0.57152777777779595</c:v>
                </c:pt>
                <c:pt idx="336">
                  <c:v>0.57222222222223995</c:v>
                </c:pt>
                <c:pt idx="337">
                  <c:v>0.57291666666668495</c:v>
                </c:pt>
                <c:pt idx="338">
                  <c:v>0.57361111111112895</c:v>
                </c:pt>
                <c:pt idx="339">
                  <c:v>0.57430555555557405</c:v>
                </c:pt>
                <c:pt idx="340">
                  <c:v>0.57500000000001805</c:v>
                </c:pt>
                <c:pt idx="341">
                  <c:v>0.57569444444446305</c:v>
                </c:pt>
                <c:pt idx="342">
                  <c:v>0.57638888888890705</c:v>
                </c:pt>
                <c:pt idx="343">
                  <c:v>0.57708333333335204</c:v>
                </c:pt>
                <c:pt idx="344">
                  <c:v>0.57777777777779604</c:v>
                </c:pt>
                <c:pt idx="345">
                  <c:v>0.57847222222224104</c:v>
                </c:pt>
                <c:pt idx="346">
                  <c:v>0.57916666666668504</c:v>
                </c:pt>
                <c:pt idx="347">
                  <c:v>0.57986111111113003</c:v>
                </c:pt>
                <c:pt idx="348">
                  <c:v>0.58055555555557403</c:v>
                </c:pt>
                <c:pt idx="349">
                  <c:v>0.58125000000001903</c:v>
                </c:pt>
                <c:pt idx="350">
                  <c:v>0.58194444444446303</c:v>
                </c:pt>
              </c:numCache>
            </c:numRef>
          </c:xVal>
          <c:yVal>
            <c:numRef>
              <c:f>'[Process Control Example.xlsx]Process Control Example'!$N$31:$N$381</c:f>
              <c:numCache>
                <c:formatCode>General</c:formatCode>
                <c:ptCount val="351"/>
                <c:pt idx="0">
                  <c:v>0.33882720156250473</c:v>
                </c:pt>
                <c:pt idx="1">
                  <c:v>0.33409573224326289</c:v>
                </c:pt>
                <c:pt idx="2">
                  <c:v>0.32330819067168309</c:v>
                </c:pt>
                <c:pt idx="3">
                  <c:v>0.31864534195025468</c:v>
                </c:pt>
                <c:pt idx="4">
                  <c:v>0.31051837403786908</c:v>
                </c:pt>
                <c:pt idx="5">
                  <c:v>0.29667068761908288</c:v>
                </c:pt>
                <c:pt idx="6">
                  <c:v>0.29269214972461971</c:v>
                </c:pt>
                <c:pt idx="7">
                  <c:v>0.2810981512635331</c:v>
                </c:pt>
                <c:pt idx="8">
                  <c:v>0.28119065629246631</c:v>
                </c:pt>
                <c:pt idx="9">
                  <c:v>0.27703329224513012</c:v>
                </c:pt>
                <c:pt idx="10">
                  <c:v>0.27404434204627648</c:v>
                </c:pt>
                <c:pt idx="11">
                  <c:v>0.26944426201244198</c:v>
                </c:pt>
                <c:pt idx="12">
                  <c:v>0.26944291875151938</c:v>
                </c:pt>
                <c:pt idx="13">
                  <c:v>0.27471226749307481</c:v>
                </c:pt>
                <c:pt idx="14">
                  <c:v>0.2508974699263255</c:v>
                </c:pt>
                <c:pt idx="15">
                  <c:v>0.24135241265223339</c:v>
                </c:pt>
                <c:pt idx="16">
                  <c:v>0.23201552307640974</c:v>
                </c:pt>
                <c:pt idx="17">
                  <c:v>0.23625653240365549</c:v>
                </c:pt>
                <c:pt idx="18">
                  <c:v>0.22886918495541611</c:v>
                </c:pt>
                <c:pt idx="19">
                  <c:v>0.22364416779990451</c:v>
                </c:pt>
                <c:pt idx="20">
                  <c:v>0.22739881761001859</c:v>
                </c:pt>
                <c:pt idx="21">
                  <c:v>0.23211178004346003</c:v>
                </c:pt>
                <c:pt idx="22">
                  <c:v>0.22436366299477981</c:v>
                </c:pt>
                <c:pt idx="23">
                  <c:v>0.21211706629957605</c:v>
                </c:pt>
                <c:pt idx="24">
                  <c:v>0.1985224526870322</c:v>
                </c:pt>
                <c:pt idx="25">
                  <c:v>0.19324209479325069</c:v>
                </c:pt>
                <c:pt idx="26">
                  <c:v>0.19349806521794366</c:v>
                </c:pt>
                <c:pt idx="27">
                  <c:v>0.19258271906241703</c:v>
                </c:pt>
                <c:pt idx="28">
                  <c:v>0.18301811508181859</c:v>
                </c:pt>
                <c:pt idx="29">
                  <c:v>0.1863284582052499</c:v>
                </c:pt>
                <c:pt idx="30">
                  <c:v>0.18335788614182141</c:v>
                </c:pt>
                <c:pt idx="31">
                  <c:v>0.16954965119161594</c:v>
                </c:pt>
                <c:pt idx="32">
                  <c:v>0.1736811885932083</c:v>
                </c:pt>
                <c:pt idx="33">
                  <c:v>0.18671244539235185</c:v>
                </c:pt>
                <c:pt idx="34">
                  <c:v>0.18287830450612683</c:v>
                </c:pt>
                <c:pt idx="35">
                  <c:v>0.19967172988838969</c:v>
                </c:pt>
                <c:pt idx="36">
                  <c:v>0.2038905187125781</c:v>
                </c:pt>
                <c:pt idx="37">
                  <c:v>0.20738850417497606</c:v>
                </c:pt>
                <c:pt idx="38">
                  <c:v>0.2032350630855983</c:v>
                </c:pt>
                <c:pt idx="39">
                  <c:v>0.20064659797956882</c:v>
                </c:pt>
                <c:pt idx="40">
                  <c:v>0.20125064334668397</c:v>
                </c:pt>
                <c:pt idx="41">
                  <c:v>0.21458538214499165</c:v>
                </c:pt>
                <c:pt idx="42">
                  <c:v>0.22565757594952113</c:v>
                </c:pt>
                <c:pt idx="43">
                  <c:v>0.22624394978224369</c:v>
                </c:pt>
                <c:pt idx="44">
                  <c:v>0.23097276078889828</c:v>
                </c:pt>
                <c:pt idx="45">
                  <c:v>0.23400590271712166</c:v>
                </c:pt>
                <c:pt idx="46">
                  <c:v>0.2411974539249428</c:v>
                </c:pt>
                <c:pt idx="47">
                  <c:v>0.24397165897629278</c:v>
                </c:pt>
                <c:pt idx="48">
                  <c:v>0.24726913145487484</c:v>
                </c:pt>
                <c:pt idx="49">
                  <c:v>0.24795143060322208</c:v>
                </c:pt>
                <c:pt idx="50">
                  <c:v>0.25668245428091829</c:v>
                </c:pt>
                <c:pt idx="51">
                  <c:v>0.26294748192714856</c:v>
                </c:pt>
                <c:pt idx="52">
                  <c:v>0.26276061606411111</c:v>
                </c:pt>
                <c:pt idx="53">
                  <c:v>0.25455675168871839</c:v>
                </c:pt>
                <c:pt idx="54">
                  <c:v>0.26132455467179844</c:v>
                </c:pt>
                <c:pt idx="55">
                  <c:v>0.25691096603919156</c:v>
                </c:pt>
                <c:pt idx="56">
                  <c:v>0.25721428911546906</c:v>
                </c:pt>
                <c:pt idx="57">
                  <c:v>0.25488413026539136</c:v>
                </c:pt>
                <c:pt idx="58">
                  <c:v>0.26231908953587907</c:v>
                </c:pt>
                <c:pt idx="59">
                  <c:v>0.26584657453647514</c:v>
                </c:pt>
                <c:pt idx="60">
                  <c:v>0.27343833504684478</c:v>
                </c:pt>
                <c:pt idx="61">
                  <c:v>0.28472234464485408</c:v>
                </c:pt>
                <c:pt idx="62">
                  <c:v>0.28483920964026394</c:v>
                </c:pt>
                <c:pt idx="63">
                  <c:v>0.27524373188000134</c:v>
                </c:pt>
                <c:pt idx="64">
                  <c:v>0.26978638117818327</c:v>
                </c:pt>
                <c:pt idx="65">
                  <c:v>0.25897800368646784</c:v>
                </c:pt>
                <c:pt idx="66">
                  <c:v>0.25708519329268831</c:v>
                </c:pt>
                <c:pt idx="67">
                  <c:v>0.25583010694647529</c:v>
                </c:pt>
                <c:pt idx="68">
                  <c:v>0.26285546752253425</c:v>
                </c:pt>
                <c:pt idx="69">
                  <c:v>0.25872953833880158</c:v>
                </c:pt>
                <c:pt idx="70">
                  <c:v>0.2648313885406724</c:v>
                </c:pt>
                <c:pt idx="71">
                  <c:v>0.25280220917769158</c:v>
                </c:pt>
                <c:pt idx="72">
                  <c:v>0.24046189753406486</c:v>
                </c:pt>
                <c:pt idx="73">
                  <c:v>0.24346266076686562</c:v>
                </c:pt>
                <c:pt idx="74">
                  <c:v>0.24052196219515182</c:v>
                </c:pt>
                <c:pt idx="75">
                  <c:v>0.2412494760257311</c:v>
                </c:pt>
                <c:pt idx="76">
                  <c:v>0.23967186888361058</c:v>
                </c:pt>
                <c:pt idx="77">
                  <c:v>0.2403140688525546</c:v>
                </c:pt>
                <c:pt idx="78">
                  <c:v>0.23590047452187085</c:v>
                </c:pt>
                <c:pt idx="79">
                  <c:v>0.22831336071568914</c:v>
                </c:pt>
                <c:pt idx="80">
                  <c:v>0.21205799950377952</c:v>
                </c:pt>
                <c:pt idx="81">
                  <c:v>0.20164746295070737</c:v>
                </c:pt>
                <c:pt idx="82">
                  <c:v>0.19380706241200515</c:v>
                </c:pt>
                <c:pt idx="83">
                  <c:v>0.19845291445257812</c:v>
                </c:pt>
                <c:pt idx="84">
                  <c:v>0.19818461177576391</c:v>
                </c:pt>
                <c:pt idx="85">
                  <c:v>0.20085967974360883</c:v>
                </c:pt>
                <c:pt idx="86">
                  <c:v>0.20181552957988813</c:v>
                </c:pt>
                <c:pt idx="87">
                  <c:v>0.20392698111322971</c:v>
                </c:pt>
                <c:pt idx="88">
                  <c:v>0.1951736215499737</c:v>
                </c:pt>
                <c:pt idx="89">
                  <c:v>0.18911881711320783</c:v>
                </c:pt>
                <c:pt idx="90">
                  <c:v>0.18717446183956549</c:v>
                </c:pt>
                <c:pt idx="91">
                  <c:v>0.18993073798590651</c:v>
                </c:pt>
                <c:pt idx="92">
                  <c:v>0.19412763774096181</c:v>
                </c:pt>
                <c:pt idx="93">
                  <c:v>0.19399685109529358</c:v>
                </c:pt>
                <c:pt idx="94">
                  <c:v>0.19467653441210436</c:v>
                </c:pt>
                <c:pt idx="95">
                  <c:v>0.20073164507621147</c:v>
                </c:pt>
                <c:pt idx="96">
                  <c:v>0.18709152919504457</c:v>
                </c:pt>
                <c:pt idx="97">
                  <c:v>0.18997751600385651</c:v>
                </c:pt>
                <c:pt idx="98">
                  <c:v>0.1756399989894282</c:v>
                </c:pt>
                <c:pt idx="99">
                  <c:v>0.17400192785182653</c:v>
                </c:pt>
                <c:pt idx="100">
                  <c:v>0.16574301783917494</c:v>
                </c:pt>
                <c:pt idx="101">
                  <c:v>0.1618216100165169</c:v>
                </c:pt>
                <c:pt idx="102">
                  <c:v>0.15723823938086601</c:v>
                </c:pt>
                <c:pt idx="103">
                  <c:v>0.16223061166242655</c:v>
                </c:pt>
                <c:pt idx="104">
                  <c:v>0.16436086660260402</c:v>
                </c:pt>
                <c:pt idx="105">
                  <c:v>0.15610270912253574</c:v>
                </c:pt>
                <c:pt idx="106">
                  <c:v>0.15970535169132602</c:v>
                </c:pt>
                <c:pt idx="107">
                  <c:v>0.15490376817013279</c:v>
                </c:pt>
                <c:pt idx="108">
                  <c:v>0.15092944415473625</c:v>
                </c:pt>
                <c:pt idx="109">
                  <c:v>0.15827543814299525</c:v>
                </c:pt>
                <c:pt idx="110">
                  <c:v>0.16634471259481687</c:v>
                </c:pt>
                <c:pt idx="111">
                  <c:v>0.16553502636460063</c:v>
                </c:pt>
                <c:pt idx="112">
                  <c:v>0.17252966524348817</c:v>
                </c:pt>
                <c:pt idx="113">
                  <c:v>0.18771041539779404</c:v>
                </c:pt>
                <c:pt idx="114">
                  <c:v>0.18034165430943655</c:v>
                </c:pt>
                <c:pt idx="115">
                  <c:v>0.18519300540973549</c:v>
                </c:pt>
                <c:pt idx="116">
                  <c:v>0.18871568214118298</c:v>
                </c:pt>
                <c:pt idx="117">
                  <c:v>0.1826908990228539</c:v>
                </c:pt>
                <c:pt idx="118">
                  <c:v>0.18901261330437205</c:v>
                </c:pt>
                <c:pt idx="119">
                  <c:v>0.19190860935948287</c:v>
                </c:pt>
                <c:pt idx="120">
                  <c:v>0.18729131180712846</c:v>
                </c:pt>
                <c:pt idx="121">
                  <c:v>0.17675737411781639</c:v>
                </c:pt>
                <c:pt idx="122">
                  <c:v>0.17389424325723821</c:v>
                </c:pt>
                <c:pt idx="123">
                  <c:v>0.17382631963347597</c:v>
                </c:pt>
                <c:pt idx="124">
                  <c:v>0.1751574287419885</c:v>
                </c:pt>
                <c:pt idx="125">
                  <c:v>0.18031290510001621</c:v>
                </c:pt>
                <c:pt idx="126">
                  <c:v>0.18425728720938367</c:v>
                </c:pt>
                <c:pt idx="127">
                  <c:v>0.18241600198124561</c:v>
                </c:pt>
                <c:pt idx="128">
                  <c:v>0.19121823263498977</c:v>
                </c:pt>
                <c:pt idx="129">
                  <c:v>0.19949064089717822</c:v>
                </c:pt>
                <c:pt idx="130">
                  <c:v>0.20466189144647193</c:v>
                </c:pt>
                <c:pt idx="131">
                  <c:v>0.20749203417177214</c:v>
                </c:pt>
                <c:pt idx="132">
                  <c:v>0.21504749719501662</c:v>
                </c:pt>
                <c:pt idx="133">
                  <c:v>0.2084102264348939</c:v>
                </c:pt>
                <c:pt idx="134">
                  <c:v>0.20631728322937284</c:v>
                </c:pt>
                <c:pt idx="135">
                  <c:v>0.2084419212996089</c:v>
                </c:pt>
                <c:pt idx="136">
                  <c:v>0.21097472940065878</c:v>
                </c:pt>
                <c:pt idx="137">
                  <c:v>0.20776642436890791</c:v>
                </c:pt>
                <c:pt idx="138">
                  <c:v>0.21343663977290003</c:v>
                </c:pt>
                <c:pt idx="139">
                  <c:v>0.21054401140605944</c:v>
                </c:pt>
                <c:pt idx="140">
                  <c:v>0.20767783540638149</c:v>
                </c:pt>
                <c:pt idx="141">
                  <c:v>0.20996877521191593</c:v>
                </c:pt>
                <c:pt idx="142">
                  <c:v>0.21682510046975897</c:v>
                </c:pt>
                <c:pt idx="143">
                  <c:v>0.21733817671351932</c:v>
                </c:pt>
                <c:pt idx="144">
                  <c:v>0.22177278642098427</c:v>
                </c:pt>
                <c:pt idx="145">
                  <c:v>0.21950930107795832</c:v>
                </c:pt>
                <c:pt idx="146">
                  <c:v>0.21200880247896453</c:v>
                </c:pt>
                <c:pt idx="147">
                  <c:v>0.21753449567134928</c:v>
                </c:pt>
                <c:pt idx="148">
                  <c:v>0.22669767070861305</c:v>
                </c:pt>
                <c:pt idx="149">
                  <c:v>0.22677164300149058</c:v>
                </c:pt>
                <c:pt idx="150">
                  <c:v>0.23254921405389153</c:v>
                </c:pt>
                <c:pt idx="151">
                  <c:v>0.24294680823832462</c:v>
                </c:pt>
                <c:pt idx="152">
                  <c:v>0.23707472117458347</c:v>
                </c:pt>
                <c:pt idx="153">
                  <c:v>0.24195977573484728</c:v>
                </c:pt>
                <c:pt idx="154">
                  <c:v>0.2412354934063925</c:v>
                </c:pt>
                <c:pt idx="155">
                  <c:v>0.23273415775650871</c:v>
                </c:pt>
                <c:pt idx="156">
                  <c:v>0.25162625315703441</c:v>
                </c:pt>
                <c:pt idx="157">
                  <c:v>0.25539003164638524</c:v>
                </c:pt>
                <c:pt idx="158">
                  <c:v>0.25595529268412998</c:v>
                </c:pt>
                <c:pt idx="159">
                  <c:v>0.25401139131025935</c:v>
                </c:pt>
                <c:pt idx="160">
                  <c:v>0.24810080726636669</c:v>
                </c:pt>
                <c:pt idx="161">
                  <c:v>0.25900716747406022</c:v>
                </c:pt>
                <c:pt idx="162">
                  <c:v>0.25021656816203913</c:v>
                </c:pt>
                <c:pt idx="163">
                  <c:v>0.24934357297549156</c:v>
                </c:pt>
                <c:pt idx="164">
                  <c:v>0.25370114106215347</c:v>
                </c:pt>
                <c:pt idx="165">
                  <c:v>0.26033126579281635</c:v>
                </c:pt>
                <c:pt idx="166">
                  <c:v>0.25996721420703661</c:v>
                </c:pt>
                <c:pt idx="167">
                  <c:v>0.25455773771957546</c:v>
                </c:pt>
                <c:pt idx="168">
                  <c:v>0.25201597263961278</c:v>
                </c:pt>
                <c:pt idx="169">
                  <c:v>0.25544805725407022</c:v>
                </c:pt>
                <c:pt idx="170">
                  <c:v>0.25459164149042829</c:v>
                </c:pt>
                <c:pt idx="171">
                  <c:v>0.26179101301038149</c:v>
                </c:pt>
                <c:pt idx="172">
                  <c:v>0.25501051172588879</c:v>
                </c:pt>
                <c:pt idx="173">
                  <c:v>0.24099842272125802</c:v>
                </c:pt>
                <c:pt idx="174">
                  <c:v>0.24464492390755346</c:v>
                </c:pt>
                <c:pt idx="175">
                  <c:v>0.23593134968584967</c:v>
                </c:pt>
                <c:pt idx="176">
                  <c:v>0.24282767478025363</c:v>
                </c:pt>
                <c:pt idx="177">
                  <c:v>0.24000328752834052</c:v>
                </c:pt>
                <c:pt idx="178">
                  <c:v>0.22837331668008026</c:v>
                </c:pt>
                <c:pt idx="179">
                  <c:v>0.22787914139101562</c:v>
                </c:pt>
                <c:pt idx="180">
                  <c:v>0.22434359503991311</c:v>
                </c:pt>
                <c:pt idx="181">
                  <c:v>0.22312741300014213</c:v>
                </c:pt>
                <c:pt idx="182">
                  <c:v>0.23731076021568234</c:v>
                </c:pt>
                <c:pt idx="183">
                  <c:v>0.22784383577813874</c:v>
                </c:pt>
                <c:pt idx="184">
                  <c:v>0.23386912622601233</c:v>
                </c:pt>
                <c:pt idx="185">
                  <c:v>0.23350224018373736</c:v>
                </c:pt>
                <c:pt idx="186">
                  <c:v>0.21745720650084666</c:v>
                </c:pt>
                <c:pt idx="187">
                  <c:v>0.21554153021989891</c:v>
                </c:pt>
                <c:pt idx="188">
                  <c:v>0.20663100753517832</c:v>
                </c:pt>
                <c:pt idx="189">
                  <c:v>0.19389612253945687</c:v>
                </c:pt>
                <c:pt idx="190">
                  <c:v>0.19890883565616585</c:v>
                </c:pt>
                <c:pt idx="191">
                  <c:v>0.18190360722390736</c:v>
                </c:pt>
                <c:pt idx="192">
                  <c:v>0.18868986313818134</c:v>
                </c:pt>
                <c:pt idx="193">
                  <c:v>0.18829782046897722</c:v>
                </c:pt>
                <c:pt idx="194">
                  <c:v>0.18798892219383323</c:v>
                </c:pt>
                <c:pt idx="195">
                  <c:v>0.19579914893109027</c:v>
                </c:pt>
                <c:pt idx="196">
                  <c:v>0.18943758283838655</c:v>
                </c:pt>
                <c:pt idx="197">
                  <c:v>0.1929119773818766</c:v>
                </c:pt>
                <c:pt idx="198">
                  <c:v>0.18977943301795036</c:v>
                </c:pt>
                <c:pt idx="199">
                  <c:v>0.18423186383160073</c:v>
                </c:pt>
                <c:pt idx="200">
                  <c:v>0.17428174635299232</c:v>
                </c:pt>
                <c:pt idx="201">
                  <c:v>0.17234597303086174</c:v>
                </c:pt>
                <c:pt idx="202">
                  <c:v>0.1755783603333318</c:v>
                </c:pt>
                <c:pt idx="203">
                  <c:v>0.18713828484241224</c:v>
                </c:pt>
                <c:pt idx="204">
                  <c:v>0.18067248663672453</c:v>
                </c:pt>
                <c:pt idx="205">
                  <c:v>0.18267431737222503</c:v>
                </c:pt>
                <c:pt idx="206">
                  <c:v>0.1756112861546695</c:v>
                </c:pt>
                <c:pt idx="207">
                  <c:v>0.17506004046519755</c:v>
                </c:pt>
                <c:pt idx="208">
                  <c:v>0.17327812043127541</c:v>
                </c:pt>
                <c:pt idx="209">
                  <c:v>0.16270709875828546</c:v>
                </c:pt>
                <c:pt idx="210">
                  <c:v>0.16476316733858073</c:v>
                </c:pt>
                <c:pt idx="211">
                  <c:v>0.15956190730668429</c:v>
                </c:pt>
                <c:pt idx="212">
                  <c:v>0.15736454293266919</c:v>
                </c:pt>
                <c:pt idx="213">
                  <c:v>0.16372789136936816</c:v>
                </c:pt>
                <c:pt idx="214">
                  <c:v>0.16010070609783308</c:v>
                </c:pt>
                <c:pt idx="215">
                  <c:v>0.15539122857817769</c:v>
                </c:pt>
                <c:pt idx="216">
                  <c:v>0.16901460808847316</c:v>
                </c:pt>
                <c:pt idx="217">
                  <c:v>0.16774104887196317</c:v>
                </c:pt>
                <c:pt idx="218">
                  <c:v>0.18043537415874103</c:v>
                </c:pt>
                <c:pt idx="219">
                  <c:v>0.19018294182819553</c:v>
                </c:pt>
                <c:pt idx="220">
                  <c:v>0.1885178809217346</c:v>
                </c:pt>
                <c:pt idx="221">
                  <c:v>0.19937757072005166</c:v>
                </c:pt>
                <c:pt idx="222">
                  <c:v>0.19059656542522579</c:v>
                </c:pt>
                <c:pt idx="223">
                  <c:v>0.18516107841596258</c:v>
                </c:pt>
                <c:pt idx="224">
                  <c:v>0.18229890343282792</c:v>
                </c:pt>
                <c:pt idx="225">
                  <c:v>0.17196657041867891</c:v>
                </c:pt>
                <c:pt idx="226">
                  <c:v>0.1916147432962311</c:v>
                </c:pt>
                <c:pt idx="227">
                  <c:v>0.18887130485621983</c:v>
                </c:pt>
                <c:pt idx="228">
                  <c:v>0.1898716241768188</c:v>
                </c:pt>
                <c:pt idx="229">
                  <c:v>0.19260159686873132</c:v>
                </c:pt>
                <c:pt idx="230">
                  <c:v>0.19902653126038056</c:v>
                </c:pt>
                <c:pt idx="231">
                  <c:v>0.19203447684019759</c:v>
                </c:pt>
                <c:pt idx="232">
                  <c:v>0.19699666953491271</c:v>
                </c:pt>
                <c:pt idx="233">
                  <c:v>0.18980049642242017</c:v>
                </c:pt>
                <c:pt idx="234">
                  <c:v>0.19136461722414519</c:v>
                </c:pt>
                <c:pt idx="235">
                  <c:v>0.19309700521428783</c:v>
                </c:pt>
                <c:pt idx="236">
                  <c:v>0.19521270611549871</c:v>
                </c:pt>
                <c:pt idx="237">
                  <c:v>0.19292593234841007</c:v>
                </c:pt>
                <c:pt idx="238">
                  <c:v>0.2000922604025244</c:v>
                </c:pt>
                <c:pt idx="239">
                  <c:v>0.21266835517283633</c:v>
                </c:pt>
                <c:pt idx="240">
                  <c:v>0.21270810485513575</c:v>
                </c:pt>
                <c:pt idx="241">
                  <c:v>0.22849081210822031</c:v>
                </c:pt>
                <c:pt idx="242">
                  <c:v>0.22319308357618156</c:v>
                </c:pt>
                <c:pt idx="243">
                  <c:v>0.22327576185585363</c:v>
                </c:pt>
                <c:pt idx="244">
                  <c:v>0.22214468330846984</c:v>
                </c:pt>
                <c:pt idx="245">
                  <c:v>0.22715919711626734</c:v>
                </c:pt>
                <c:pt idx="246">
                  <c:v>0.21899680401714863</c:v>
                </c:pt>
                <c:pt idx="247">
                  <c:v>0.21831081276656134</c:v>
                </c:pt>
                <c:pt idx="248">
                  <c:v>0.22301939540725674</c:v>
                </c:pt>
                <c:pt idx="249">
                  <c:v>0.21688081983672056</c:v>
                </c:pt>
                <c:pt idx="250">
                  <c:v>0.20876323810279349</c:v>
                </c:pt>
                <c:pt idx="251">
                  <c:v>0.20807410128082537</c:v>
                </c:pt>
                <c:pt idx="252">
                  <c:v>0.20630899649848072</c:v>
                </c:pt>
                <c:pt idx="253">
                  <c:v>0.2119332528618651</c:v>
                </c:pt>
                <c:pt idx="254">
                  <c:v>0.21223393200316459</c:v>
                </c:pt>
                <c:pt idx="255">
                  <c:v>0.21065399645039276</c:v>
                </c:pt>
                <c:pt idx="256">
                  <c:v>0.18879489437015579</c:v>
                </c:pt>
                <c:pt idx="257">
                  <c:v>0.19421495910801609</c:v>
                </c:pt>
                <c:pt idx="258">
                  <c:v>0.20742746600684189</c:v>
                </c:pt>
                <c:pt idx="259">
                  <c:v>0.20739578298493214</c:v>
                </c:pt>
                <c:pt idx="260">
                  <c:v>0.20595585285510359</c:v>
                </c:pt>
                <c:pt idx="261">
                  <c:v>0.21291443262535337</c:v>
                </c:pt>
                <c:pt idx="262">
                  <c:v>0.21373601620223628</c:v>
                </c:pt>
                <c:pt idx="263">
                  <c:v>0.21508488483605509</c:v>
                </c:pt>
                <c:pt idx="264">
                  <c:v>0.22653786332363701</c:v>
                </c:pt>
                <c:pt idx="265">
                  <c:v>0.22761289127228843</c:v>
                </c:pt>
                <c:pt idx="266">
                  <c:v>0.23956272119264904</c:v>
                </c:pt>
                <c:pt idx="267">
                  <c:v>0.2418309508541745</c:v>
                </c:pt>
                <c:pt idx="268">
                  <c:v>0.24033275733690934</c:v>
                </c:pt>
                <c:pt idx="269">
                  <c:v>0.23282440638015461</c:v>
                </c:pt>
                <c:pt idx="270">
                  <c:v>0.23655292538025355</c:v>
                </c:pt>
                <c:pt idx="271">
                  <c:v>0.22503273230011087</c:v>
                </c:pt>
                <c:pt idx="272">
                  <c:v>0.23043412613804432</c:v>
                </c:pt>
                <c:pt idx="273">
                  <c:v>0.22928340752513815</c:v>
                </c:pt>
                <c:pt idx="274">
                  <c:v>0.22876285929572163</c:v>
                </c:pt>
                <c:pt idx="275">
                  <c:v>0.22606335334576302</c:v>
                </c:pt>
                <c:pt idx="276">
                  <c:v>0.22715406695574433</c:v>
                </c:pt>
                <c:pt idx="277">
                  <c:v>0.24087142166968076</c:v>
                </c:pt>
                <c:pt idx="278">
                  <c:v>0.23076745090832954</c:v>
                </c:pt>
                <c:pt idx="279">
                  <c:v>0.23135876619184986</c:v>
                </c:pt>
                <c:pt idx="280">
                  <c:v>0.23995629426661186</c:v>
                </c:pt>
                <c:pt idx="281">
                  <c:v>0.24269890054260029</c:v>
                </c:pt>
                <c:pt idx="282">
                  <c:v>0.25442091762863173</c:v>
                </c:pt>
                <c:pt idx="283">
                  <c:v>0.25183319045756436</c:v>
                </c:pt>
                <c:pt idx="284">
                  <c:v>0.25066847296896766</c:v>
                </c:pt>
                <c:pt idx="285">
                  <c:v>0.25275756330749377</c:v>
                </c:pt>
                <c:pt idx="286">
                  <c:v>0.25450231091333686</c:v>
                </c:pt>
                <c:pt idx="287">
                  <c:v>0.25043069339636193</c:v>
                </c:pt>
                <c:pt idx="288">
                  <c:v>0.23491136783587582</c:v>
                </c:pt>
                <c:pt idx="289">
                  <c:v>0.23665107130671284</c:v>
                </c:pt>
                <c:pt idx="290">
                  <c:v>0.25188969490943947</c:v>
                </c:pt>
                <c:pt idx="291">
                  <c:v>0.25236321505781012</c:v>
                </c:pt>
                <c:pt idx="292">
                  <c:v>0.23939055684371688</c:v>
                </c:pt>
                <c:pt idx="293">
                  <c:v>0.23377231415972011</c:v>
                </c:pt>
                <c:pt idx="294">
                  <c:v>0.22934467468241998</c:v>
                </c:pt>
                <c:pt idx="295">
                  <c:v>0.23447051833170884</c:v>
                </c:pt>
                <c:pt idx="296">
                  <c:v>0.21876459541576221</c:v>
                </c:pt>
                <c:pt idx="297">
                  <c:v>0.21706734551534065</c:v>
                </c:pt>
                <c:pt idx="298">
                  <c:v>0.21596357764834057</c:v>
                </c:pt>
                <c:pt idx="299">
                  <c:v>0.21461224329483228</c:v>
                </c:pt>
                <c:pt idx="300">
                  <c:v>0.20912626511578067</c:v>
                </c:pt>
                <c:pt idx="301">
                  <c:v>0.21103171988124236</c:v>
                </c:pt>
                <c:pt idx="302">
                  <c:v>0.21037203432049886</c:v>
                </c:pt>
                <c:pt idx="303">
                  <c:v>0.21368669254799155</c:v>
                </c:pt>
                <c:pt idx="304">
                  <c:v>0.21844150160028816</c:v>
                </c:pt>
                <c:pt idx="305">
                  <c:v>0.22621089660238478</c:v>
                </c:pt>
                <c:pt idx="306">
                  <c:v>0.22620964252714174</c:v>
                </c:pt>
                <c:pt idx="307">
                  <c:v>0.21529339746458662</c:v>
                </c:pt>
                <c:pt idx="308">
                  <c:v>0.21857974182372578</c:v>
                </c:pt>
                <c:pt idx="309">
                  <c:v>0.23124532672770534</c:v>
                </c:pt>
                <c:pt idx="310">
                  <c:v>0.23165939297746349</c:v>
                </c:pt>
                <c:pt idx="311">
                  <c:v>0.23085887063175936</c:v>
                </c:pt>
                <c:pt idx="312">
                  <c:v>0.22857483556106148</c:v>
                </c:pt>
                <c:pt idx="313">
                  <c:v>0.24118238194438585</c:v>
                </c:pt>
                <c:pt idx="314">
                  <c:v>0.24408401087611681</c:v>
                </c:pt>
                <c:pt idx="315">
                  <c:v>0.25391300516454463</c:v>
                </c:pt>
                <c:pt idx="316">
                  <c:v>0.25049044965181888</c:v>
                </c:pt>
                <c:pt idx="317">
                  <c:v>0.24912790363325435</c:v>
                </c:pt>
                <c:pt idx="318">
                  <c:v>0.25977847708835888</c:v>
                </c:pt>
                <c:pt idx="319">
                  <c:v>0.2632327819995206</c:v>
                </c:pt>
                <c:pt idx="320">
                  <c:v>0.25729850937405985</c:v>
                </c:pt>
                <c:pt idx="321">
                  <c:v>0.24807264541390561</c:v>
                </c:pt>
                <c:pt idx="322">
                  <c:v>0.25806641548568987</c:v>
                </c:pt>
                <c:pt idx="323">
                  <c:v>0.26827077491619739</c:v>
                </c:pt>
                <c:pt idx="324">
                  <c:v>0.26244769715731314</c:v>
                </c:pt>
                <c:pt idx="325">
                  <c:v>0.25710333201585339</c:v>
                </c:pt>
                <c:pt idx="326">
                  <c:v>0.26679312019120183</c:v>
                </c:pt>
                <c:pt idx="327">
                  <c:v>0.27267183267016082</c:v>
                </c:pt>
                <c:pt idx="328">
                  <c:v>0.26234145854685503</c:v>
                </c:pt>
                <c:pt idx="329">
                  <c:v>0.26878272303614148</c:v>
                </c:pt>
                <c:pt idx="330">
                  <c:v>0.2767734195100538</c:v>
                </c:pt>
                <c:pt idx="331">
                  <c:v>0.27119294633798124</c:v>
                </c:pt>
                <c:pt idx="332">
                  <c:v>0.27364534414425701</c:v>
                </c:pt>
                <c:pt idx="333">
                  <c:v>0.272204858126461</c:v>
                </c:pt>
                <c:pt idx="334">
                  <c:v>0.26870415475117504</c:v>
                </c:pt>
                <c:pt idx="335">
                  <c:v>0.26568814444625605</c:v>
                </c:pt>
                <c:pt idx="336">
                  <c:v>0.26081414839450517</c:v>
                </c:pt>
                <c:pt idx="337">
                  <c:v>0.25893627829320554</c:v>
                </c:pt>
                <c:pt idx="338">
                  <c:v>0.26203911431759797</c:v>
                </c:pt>
                <c:pt idx="339">
                  <c:v>0.26351240207147375</c:v>
                </c:pt>
                <c:pt idx="340">
                  <c:v>0.26184913719506786</c:v>
                </c:pt>
                <c:pt idx="341">
                  <c:v>0.25518478505502107</c:v>
                </c:pt>
                <c:pt idx="342">
                  <c:v>0.2490992091400169</c:v>
                </c:pt>
                <c:pt idx="343">
                  <c:v>0.24613454156575693</c:v>
                </c:pt>
                <c:pt idx="344">
                  <c:v>0.24707617245541896</c:v>
                </c:pt>
                <c:pt idx="345">
                  <c:v>0.23425659713576094</c:v>
                </c:pt>
                <c:pt idx="346">
                  <c:v>0.23167423464078205</c:v>
                </c:pt>
                <c:pt idx="347">
                  <c:v>0.23145008785397217</c:v>
                </c:pt>
                <c:pt idx="348">
                  <c:v>0.23536981031105761</c:v>
                </c:pt>
                <c:pt idx="349">
                  <c:v>0.22927563403457171</c:v>
                </c:pt>
                <c:pt idx="350">
                  <c:v>0.22452808758117687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630-407D-B29F-1F584EAD2D1D}"/>
            </c:ext>
          </c:extLst>
        </c:ser>
        <c:ser>
          <c:idx val="2"/>
          <c:order val="2"/>
          <c:tx>
            <c:strRef>
              <c:f>'[Process Control Example.xlsx]Process Control Example'!$Q$30</c:f>
              <c:strCache>
                <c:ptCount val="1"/>
                <c:pt idx="0">
                  <c:v>Si Max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'[Process Control Example.xlsx]Process Control Example'!$L$31:$L$381</c:f>
              <c:numCache>
                <c:formatCode>[$-F400]h:mm:ss\ AM/PM</c:formatCode>
                <c:ptCount val="351"/>
                <c:pt idx="0">
                  <c:v>0.33888888888888885</c:v>
                </c:pt>
                <c:pt idx="1">
                  <c:v>0.33958333333333335</c:v>
                </c:pt>
                <c:pt idx="2">
                  <c:v>0.34027777777777801</c:v>
                </c:pt>
                <c:pt idx="3">
                  <c:v>0.34097222222222201</c:v>
                </c:pt>
                <c:pt idx="4">
                  <c:v>0.34166666666666701</c:v>
                </c:pt>
                <c:pt idx="5">
                  <c:v>0.34236111111111101</c:v>
                </c:pt>
                <c:pt idx="6">
                  <c:v>0.343055555555556</c:v>
                </c:pt>
                <c:pt idx="7">
                  <c:v>0.34375</c:v>
                </c:pt>
                <c:pt idx="8">
                  <c:v>0.344444444444445</c:v>
                </c:pt>
                <c:pt idx="9">
                  <c:v>0.34513888888888899</c:v>
                </c:pt>
                <c:pt idx="10">
                  <c:v>0.34583333333333399</c:v>
                </c:pt>
                <c:pt idx="11">
                  <c:v>0.34652777777777799</c:v>
                </c:pt>
                <c:pt idx="12">
                  <c:v>0.34722222222222299</c:v>
                </c:pt>
                <c:pt idx="13">
                  <c:v>0.34791666666666698</c:v>
                </c:pt>
                <c:pt idx="14">
                  <c:v>0.34861111111111198</c:v>
                </c:pt>
                <c:pt idx="15">
                  <c:v>0.34930555555555598</c:v>
                </c:pt>
                <c:pt idx="16">
                  <c:v>0.35000000000000098</c:v>
                </c:pt>
                <c:pt idx="17">
                  <c:v>0.35069444444444497</c:v>
                </c:pt>
                <c:pt idx="18">
                  <c:v>0.35138888888889003</c:v>
                </c:pt>
                <c:pt idx="19">
                  <c:v>0.35208333333333403</c:v>
                </c:pt>
                <c:pt idx="20">
                  <c:v>0.35277777777777902</c:v>
                </c:pt>
                <c:pt idx="21">
                  <c:v>0.35347222222222302</c:v>
                </c:pt>
                <c:pt idx="22">
                  <c:v>0.35416666666666802</c:v>
                </c:pt>
                <c:pt idx="23">
                  <c:v>0.35486111111111202</c:v>
                </c:pt>
                <c:pt idx="24">
                  <c:v>0.35555555555555701</c:v>
                </c:pt>
                <c:pt idx="25">
                  <c:v>0.35625000000000101</c:v>
                </c:pt>
                <c:pt idx="26">
                  <c:v>0.35694444444444601</c:v>
                </c:pt>
                <c:pt idx="27">
                  <c:v>0.35763888888889001</c:v>
                </c:pt>
                <c:pt idx="28">
                  <c:v>0.358333333333335</c:v>
                </c:pt>
                <c:pt idx="29">
                  <c:v>0.359027777777779</c:v>
                </c:pt>
                <c:pt idx="30">
                  <c:v>0.359722222222224</c:v>
                </c:pt>
                <c:pt idx="31">
                  <c:v>0.360416666666668</c:v>
                </c:pt>
                <c:pt idx="32">
                  <c:v>0.36111111111111299</c:v>
                </c:pt>
                <c:pt idx="33">
                  <c:v>0.36180555555555699</c:v>
                </c:pt>
                <c:pt idx="34">
                  <c:v>0.36250000000000199</c:v>
                </c:pt>
                <c:pt idx="35">
                  <c:v>0.36319444444444599</c:v>
                </c:pt>
                <c:pt idx="36">
                  <c:v>0.36388888888889098</c:v>
                </c:pt>
                <c:pt idx="37">
                  <c:v>0.36458333333333498</c:v>
                </c:pt>
                <c:pt idx="38">
                  <c:v>0.36527777777777998</c:v>
                </c:pt>
                <c:pt idx="39">
                  <c:v>0.36597222222222398</c:v>
                </c:pt>
                <c:pt idx="40">
                  <c:v>0.36666666666666903</c:v>
                </c:pt>
                <c:pt idx="41">
                  <c:v>0.36736111111111303</c:v>
                </c:pt>
                <c:pt idx="42">
                  <c:v>0.36805555555555802</c:v>
                </c:pt>
                <c:pt idx="43">
                  <c:v>0.36875000000000202</c:v>
                </c:pt>
                <c:pt idx="44">
                  <c:v>0.36944444444444702</c:v>
                </c:pt>
                <c:pt idx="45">
                  <c:v>0.37013888888889102</c:v>
                </c:pt>
                <c:pt idx="46">
                  <c:v>0.37083333333333601</c:v>
                </c:pt>
                <c:pt idx="47">
                  <c:v>0.37152777777778001</c:v>
                </c:pt>
                <c:pt idx="48">
                  <c:v>0.37222222222222501</c:v>
                </c:pt>
                <c:pt idx="49">
                  <c:v>0.37291666666666901</c:v>
                </c:pt>
                <c:pt idx="50">
                  <c:v>0.373611111111114</c:v>
                </c:pt>
                <c:pt idx="51">
                  <c:v>0.374305555555558</c:v>
                </c:pt>
                <c:pt idx="52">
                  <c:v>0.375000000000003</c:v>
                </c:pt>
                <c:pt idx="53">
                  <c:v>0.375694444444447</c:v>
                </c:pt>
                <c:pt idx="54">
                  <c:v>0.37638888888889199</c:v>
                </c:pt>
                <c:pt idx="55">
                  <c:v>0.37708333333333599</c:v>
                </c:pt>
                <c:pt idx="56">
                  <c:v>0.37777777777778099</c:v>
                </c:pt>
                <c:pt idx="57">
                  <c:v>0.37847222222222499</c:v>
                </c:pt>
                <c:pt idx="58">
                  <c:v>0.37916666666666998</c:v>
                </c:pt>
                <c:pt idx="59">
                  <c:v>0.37986111111111398</c:v>
                </c:pt>
                <c:pt idx="60">
                  <c:v>0.38055555555555898</c:v>
                </c:pt>
                <c:pt idx="61">
                  <c:v>0.38125000000000298</c:v>
                </c:pt>
                <c:pt idx="62">
                  <c:v>0.38194444444444797</c:v>
                </c:pt>
                <c:pt idx="63">
                  <c:v>0.38263888888889203</c:v>
                </c:pt>
                <c:pt idx="64">
                  <c:v>0.38333333333333702</c:v>
                </c:pt>
                <c:pt idx="65">
                  <c:v>0.38402777777778102</c:v>
                </c:pt>
                <c:pt idx="66">
                  <c:v>0.38472222222222602</c:v>
                </c:pt>
                <c:pt idx="67">
                  <c:v>0.38541666666667002</c:v>
                </c:pt>
                <c:pt idx="68">
                  <c:v>0.38611111111111501</c:v>
                </c:pt>
                <c:pt idx="69">
                  <c:v>0.38680555555555901</c:v>
                </c:pt>
                <c:pt idx="70">
                  <c:v>0.38750000000000401</c:v>
                </c:pt>
                <c:pt idx="71">
                  <c:v>0.38819444444444801</c:v>
                </c:pt>
                <c:pt idx="72">
                  <c:v>0.388888888888893</c:v>
                </c:pt>
                <c:pt idx="73">
                  <c:v>0.389583333333337</c:v>
                </c:pt>
                <c:pt idx="74">
                  <c:v>0.390277777777782</c:v>
                </c:pt>
                <c:pt idx="75">
                  <c:v>0.390972222222226</c:v>
                </c:pt>
                <c:pt idx="76">
                  <c:v>0.39166666666667099</c:v>
                </c:pt>
                <c:pt idx="77">
                  <c:v>0.39236111111111499</c:v>
                </c:pt>
                <c:pt idx="78">
                  <c:v>0.39305555555555999</c:v>
                </c:pt>
                <c:pt idx="79">
                  <c:v>0.39375000000000399</c:v>
                </c:pt>
                <c:pt idx="80">
                  <c:v>0.39444444444444898</c:v>
                </c:pt>
                <c:pt idx="81">
                  <c:v>0.39513888888889298</c:v>
                </c:pt>
                <c:pt idx="82">
                  <c:v>0.39583333333333798</c:v>
                </c:pt>
                <c:pt idx="83">
                  <c:v>0.39652777777778198</c:v>
                </c:pt>
                <c:pt idx="84">
                  <c:v>0.39722222222222697</c:v>
                </c:pt>
                <c:pt idx="85">
                  <c:v>0.39791666666667103</c:v>
                </c:pt>
                <c:pt idx="86">
                  <c:v>0.39861111111111602</c:v>
                </c:pt>
                <c:pt idx="87">
                  <c:v>0.39930555555556002</c:v>
                </c:pt>
                <c:pt idx="88">
                  <c:v>0.40000000000000502</c:v>
                </c:pt>
                <c:pt idx="89">
                  <c:v>0.40069444444444902</c:v>
                </c:pt>
                <c:pt idx="90">
                  <c:v>0.40138888888889401</c:v>
                </c:pt>
                <c:pt idx="91">
                  <c:v>0.40208333333333801</c:v>
                </c:pt>
                <c:pt idx="92">
                  <c:v>0.40277777777778301</c:v>
                </c:pt>
                <c:pt idx="93">
                  <c:v>0.40347222222222701</c:v>
                </c:pt>
                <c:pt idx="94">
                  <c:v>0.404166666666672</c:v>
                </c:pt>
                <c:pt idx="95">
                  <c:v>0.404861111111116</c:v>
                </c:pt>
                <c:pt idx="96">
                  <c:v>0.405555555555561</c:v>
                </c:pt>
                <c:pt idx="97">
                  <c:v>0.406250000000005</c:v>
                </c:pt>
                <c:pt idx="98">
                  <c:v>0.40694444444444999</c:v>
                </c:pt>
                <c:pt idx="99">
                  <c:v>0.40763888888889399</c:v>
                </c:pt>
                <c:pt idx="100">
                  <c:v>0.40833333333333899</c:v>
                </c:pt>
                <c:pt idx="101">
                  <c:v>0.40902777777778299</c:v>
                </c:pt>
                <c:pt idx="102">
                  <c:v>0.40972222222222798</c:v>
                </c:pt>
                <c:pt idx="103">
                  <c:v>0.41041666666667198</c:v>
                </c:pt>
                <c:pt idx="104">
                  <c:v>0.41111111111111698</c:v>
                </c:pt>
                <c:pt idx="105">
                  <c:v>0.41180555555556098</c:v>
                </c:pt>
                <c:pt idx="106">
                  <c:v>0.41250000000000597</c:v>
                </c:pt>
                <c:pt idx="107">
                  <c:v>0.41319444444445003</c:v>
                </c:pt>
                <c:pt idx="108">
                  <c:v>0.41388888888889502</c:v>
                </c:pt>
                <c:pt idx="109">
                  <c:v>0.41458333333333902</c:v>
                </c:pt>
                <c:pt idx="110">
                  <c:v>0.41527777777778402</c:v>
                </c:pt>
                <c:pt idx="111">
                  <c:v>0.41597222222222802</c:v>
                </c:pt>
                <c:pt idx="112">
                  <c:v>0.41666666666667301</c:v>
                </c:pt>
                <c:pt idx="113">
                  <c:v>0.41736111111111701</c:v>
                </c:pt>
                <c:pt idx="114">
                  <c:v>0.41805555555556201</c:v>
                </c:pt>
                <c:pt idx="115">
                  <c:v>0.41875000000000601</c:v>
                </c:pt>
                <c:pt idx="116">
                  <c:v>0.419444444444451</c:v>
                </c:pt>
                <c:pt idx="117">
                  <c:v>0.420138888888895</c:v>
                </c:pt>
                <c:pt idx="118">
                  <c:v>0.42083333333334</c:v>
                </c:pt>
                <c:pt idx="119">
                  <c:v>0.421527777777784</c:v>
                </c:pt>
                <c:pt idx="120">
                  <c:v>0.42222222222222899</c:v>
                </c:pt>
                <c:pt idx="121">
                  <c:v>0.42291666666667299</c:v>
                </c:pt>
                <c:pt idx="122">
                  <c:v>0.42361111111111799</c:v>
                </c:pt>
                <c:pt idx="123">
                  <c:v>0.42430555555556199</c:v>
                </c:pt>
                <c:pt idx="124">
                  <c:v>0.42500000000000698</c:v>
                </c:pt>
                <c:pt idx="125">
                  <c:v>0.42569444444445098</c:v>
                </c:pt>
                <c:pt idx="126">
                  <c:v>0.42638888888889598</c:v>
                </c:pt>
                <c:pt idx="127">
                  <c:v>0.42708333333333998</c:v>
                </c:pt>
                <c:pt idx="128">
                  <c:v>0.42777777777778497</c:v>
                </c:pt>
                <c:pt idx="129">
                  <c:v>0.42847222222222903</c:v>
                </c:pt>
                <c:pt idx="130">
                  <c:v>0.42916666666667402</c:v>
                </c:pt>
                <c:pt idx="131">
                  <c:v>0.42986111111111802</c:v>
                </c:pt>
                <c:pt idx="132">
                  <c:v>0.43055555555556302</c:v>
                </c:pt>
                <c:pt idx="133">
                  <c:v>0.43125000000000702</c:v>
                </c:pt>
                <c:pt idx="134">
                  <c:v>0.43194444444445201</c:v>
                </c:pt>
                <c:pt idx="135">
                  <c:v>0.43263888888889601</c:v>
                </c:pt>
                <c:pt idx="136">
                  <c:v>0.43333333333334101</c:v>
                </c:pt>
                <c:pt idx="137">
                  <c:v>0.43402777777778501</c:v>
                </c:pt>
                <c:pt idx="138">
                  <c:v>0.43472222222223</c:v>
                </c:pt>
                <c:pt idx="139">
                  <c:v>0.435416666666674</c:v>
                </c:pt>
                <c:pt idx="140">
                  <c:v>0.436111111111118</c:v>
                </c:pt>
                <c:pt idx="141">
                  <c:v>0.436805555555563</c:v>
                </c:pt>
                <c:pt idx="142">
                  <c:v>0.43750000000000699</c:v>
                </c:pt>
                <c:pt idx="143">
                  <c:v>0.43819444444445199</c:v>
                </c:pt>
                <c:pt idx="144">
                  <c:v>0.43888888888889699</c:v>
                </c:pt>
                <c:pt idx="145">
                  <c:v>0.43958333333334099</c:v>
                </c:pt>
                <c:pt idx="146">
                  <c:v>0.44027777777778598</c:v>
                </c:pt>
                <c:pt idx="147">
                  <c:v>0.44097222222222998</c:v>
                </c:pt>
                <c:pt idx="148">
                  <c:v>0.44166666666667498</c:v>
                </c:pt>
                <c:pt idx="149">
                  <c:v>0.44236111111111898</c:v>
                </c:pt>
                <c:pt idx="150">
                  <c:v>0.44305555555556397</c:v>
                </c:pt>
                <c:pt idx="151">
                  <c:v>0.44375000000000803</c:v>
                </c:pt>
                <c:pt idx="152">
                  <c:v>0.44444444444445302</c:v>
                </c:pt>
                <c:pt idx="153">
                  <c:v>0.44513888888889702</c:v>
                </c:pt>
                <c:pt idx="154">
                  <c:v>0.44583333333334202</c:v>
                </c:pt>
                <c:pt idx="155">
                  <c:v>0.44652777777778602</c:v>
                </c:pt>
                <c:pt idx="156">
                  <c:v>0.44722222222223101</c:v>
                </c:pt>
                <c:pt idx="157">
                  <c:v>0.44791666666667501</c:v>
                </c:pt>
                <c:pt idx="158">
                  <c:v>0.44861111111112001</c:v>
                </c:pt>
                <c:pt idx="159">
                  <c:v>0.44930555555556401</c:v>
                </c:pt>
                <c:pt idx="160">
                  <c:v>0.450000000000009</c:v>
                </c:pt>
                <c:pt idx="161">
                  <c:v>0.450694444444453</c:v>
                </c:pt>
                <c:pt idx="162">
                  <c:v>0.451388888888898</c:v>
                </c:pt>
                <c:pt idx="163">
                  <c:v>0.452083333333342</c:v>
                </c:pt>
                <c:pt idx="164">
                  <c:v>0.45277777777778699</c:v>
                </c:pt>
                <c:pt idx="165">
                  <c:v>0.45347222222223099</c:v>
                </c:pt>
                <c:pt idx="166">
                  <c:v>0.45416666666667599</c:v>
                </c:pt>
                <c:pt idx="167">
                  <c:v>0.45486111111111999</c:v>
                </c:pt>
                <c:pt idx="168">
                  <c:v>0.45555555555556498</c:v>
                </c:pt>
                <c:pt idx="169">
                  <c:v>0.45625000000000898</c:v>
                </c:pt>
                <c:pt idx="170">
                  <c:v>0.45694444444445398</c:v>
                </c:pt>
                <c:pt idx="171">
                  <c:v>0.45763888888889798</c:v>
                </c:pt>
                <c:pt idx="172">
                  <c:v>0.45833333333334297</c:v>
                </c:pt>
                <c:pt idx="173">
                  <c:v>0.45902777777778703</c:v>
                </c:pt>
                <c:pt idx="174">
                  <c:v>0.45972222222223202</c:v>
                </c:pt>
                <c:pt idx="175">
                  <c:v>0.46041666666667602</c:v>
                </c:pt>
                <c:pt idx="176">
                  <c:v>0.46111111111112102</c:v>
                </c:pt>
                <c:pt idx="177">
                  <c:v>0.46180555555556502</c:v>
                </c:pt>
                <c:pt idx="178">
                  <c:v>0.46250000000001001</c:v>
                </c:pt>
                <c:pt idx="179">
                  <c:v>0.46319444444445401</c:v>
                </c:pt>
                <c:pt idx="180">
                  <c:v>0.46388888888889901</c:v>
                </c:pt>
                <c:pt idx="181">
                  <c:v>0.46458333333334301</c:v>
                </c:pt>
                <c:pt idx="182">
                  <c:v>0.465277777777788</c:v>
                </c:pt>
                <c:pt idx="183">
                  <c:v>0.465972222222232</c:v>
                </c:pt>
                <c:pt idx="184">
                  <c:v>0.466666666666677</c:v>
                </c:pt>
                <c:pt idx="185">
                  <c:v>0.467361111111121</c:v>
                </c:pt>
                <c:pt idx="186">
                  <c:v>0.46805555555556599</c:v>
                </c:pt>
                <c:pt idx="187">
                  <c:v>0.46875000000000999</c:v>
                </c:pt>
                <c:pt idx="188">
                  <c:v>0.46944444444445499</c:v>
                </c:pt>
                <c:pt idx="189">
                  <c:v>0.47013888888889899</c:v>
                </c:pt>
                <c:pt idx="190">
                  <c:v>0.47083333333334398</c:v>
                </c:pt>
                <c:pt idx="191">
                  <c:v>0.47152777777778798</c:v>
                </c:pt>
                <c:pt idx="192">
                  <c:v>0.47222222222223298</c:v>
                </c:pt>
                <c:pt idx="193">
                  <c:v>0.47291666666667698</c:v>
                </c:pt>
                <c:pt idx="194">
                  <c:v>0.47361111111112197</c:v>
                </c:pt>
                <c:pt idx="195">
                  <c:v>0.47430555555556603</c:v>
                </c:pt>
                <c:pt idx="196">
                  <c:v>0.47500000000001102</c:v>
                </c:pt>
                <c:pt idx="197">
                  <c:v>0.47569444444445502</c:v>
                </c:pt>
                <c:pt idx="198">
                  <c:v>0.47638888888890002</c:v>
                </c:pt>
                <c:pt idx="199">
                  <c:v>0.47708333333334402</c:v>
                </c:pt>
                <c:pt idx="200">
                  <c:v>0.47777777777778802</c:v>
                </c:pt>
                <c:pt idx="201">
                  <c:v>0.47847222222223301</c:v>
                </c:pt>
                <c:pt idx="202">
                  <c:v>0.47916666666667701</c:v>
                </c:pt>
                <c:pt idx="203">
                  <c:v>0.47986111111112201</c:v>
                </c:pt>
                <c:pt idx="204">
                  <c:v>0.48055555555556601</c:v>
                </c:pt>
                <c:pt idx="205">
                  <c:v>0.481250000000011</c:v>
                </c:pt>
                <c:pt idx="206">
                  <c:v>0.481944444444455</c:v>
                </c:pt>
                <c:pt idx="207">
                  <c:v>0.4826388888889</c:v>
                </c:pt>
                <c:pt idx="208">
                  <c:v>0.483333333333344</c:v>
                </c:pt>
                <c:pt idx="209">
                  <c:v>0.48402777777778899</c:v>
                </c:pt>
                <c:pt idx="210">
                  <c:v>0.48472222222223299</c:v>
                </c:pt>
                <c:pt idx="211">
                  <c:v>0.48541666666667799</c:v>
                </c:pt>
                <c:pt idx="212">
                  <c:v>0.48611111111112199</c:v>
                </c:pt>
                <c:pt idx="213">
                  <c:v>0.48680555555556698</c:v>
                </c:pt>
                <c:pt idx="214">
                  <c:v>0.48750000000001098</c:v>
                </c:pt>
                <c:pt idx="215">
                  <c:v>0.48819444444445598</c:v>
                </c:pt>
                <c:pt idx="216">
                  <c:v>0.48888888888889998</c:v>
                </c:pt>
                <c:pt idx="217">
                  <c:v>0.48958333333334503</c:v>
                </c:pt>
                <c:pt idx="218">
                  <c:v>0.49027777777778903</c:v>
                </c:pt>
                <c:pt idx="219">
                  <c:v>0.49097222222223402</c:v>
                </c:pt>
                <c:pt idx="220">
                  <c:v>0.49166666666667802</c:v>
                </c:pt>
                <c:pt idx="221">
                  <c:v>0.49236111111112302</c:v>
                </c:pt>
                <c:pt idx="222">
                  <c:v>0.49305555555556702</c:v>
                </c:pt>
                <c:pt idx="223">
                  <c:v>0.49375000000001201</c:v>
                </c:pt>
                <c:pt idx="224">
                  <c:v>0.49444444444445601</c:v>
                </c:pt>
                <c:pt idx="225">
                  <c:v>0.49513888888890101</c:v>
                </c:pt>
                <c:pt idx="226">
                  <c:v>0.49583333333334501</c:v>
                </c:pt>
                <c:pt idx="227">
                  <c:v>0.49652777777779</c:v>
                </c:pt>
                <c:pt idx="228">
                  <c:v>0.497222222222234</c:v>
                </c:pt>
                <c:pt idx="229">
                  <c:v>0.497916666666679</c:v>
                </c:pt>
                <c:pt idx="230">
                  <c:v>0.498611111111123</c:v>
                </c:pt>
                <c:pt idx="231">
                  <c:v>0.49930555555556799</c:v>
                </c:pt>
                <c:pt idx="232">
                  <c:v>0.50000000000001199</c:v>
                </c:pt>
                <c:pt idx="233">
                  <c:v>0.50069444444445699</c:v>
                </c:pt>
                <c:pt idx="234">
                  <c:v>0.50138888888890099</c:v>
                </c:pt>
                <c:pt idx="235">
                  <c:v>0.50208333333334598</c:v>
                </c:pt>
                <c:pt idx="236">
                  <c:v>0.50277777777778998</c:v>
                </c:pt>
                <c:pt idx="237">
                  <c:v>0.50347222222223498</c:v>
                </c:pt>
                <c:pt idx="238">
                  <c:v>0.50416666666667898</c:v>
                </c:pt>
                <c:pt idx="239">
                  <c:v>0.50486111111112397</c:v>
                </c:pt>
                <c:pt idx="240">
                  <c:v>0.50555555555556797</c:v>
                </c:pt>
                <c:pt idx="241">
                  <c:v>0.50625000000001297</c:v>
                </c:pt>
                <c:pt idx="242">
                  <c:v>0.50694444444445697</c:v>
                </c:pt>
                <c:pt idx="243">
                  <c:v>0.50763888888890196</c:v>
                </c:pt>
                <c:pt idx="244">
                  <c:v>0.50833333333334596</c:v>
                </c:pt>
                <c:pt idx="245">
                  <c:v>0.50902777777779096</c:v>
                </c:pt>
                <c:pt idx="246">
                  <c:v>0.50972222222223496</c:v>
                </c:pt>
                <c:pt idx="247">
                  <c:v>0.51041666666667995</c:v>
                </c:pt>
                <c:pt idx="248">
                  <c:v>0.51111111111112395</c:v>
                </c:pt>
                <c:pt idx="249">
                  <c:v>0.51180555555556895</c:v>
                </c:pt>
                <c:pt idx="250">
                  <c:v>0.51250000000001295</c:v>
                </c:pt>
                <c:pt idx="251">
                  <c:v>0.51319444444445805</c:v>
                </c:pt>
                <c:pt idx="252">
                  <c:v>0.51388888888890205</c:v>
                </c:pt>
                <c:pt idx="253">
                  <c:v>0.51458333333334705</c:v>
                </c:pt>
                <c:pt idx="254">
                  <c:v>0.51527777777779105</c:v>
                </c:pt>
                <c:pt idx="255">
                  <c:v>0.51597222222223604</c:v>
                </c:pt>
                <c:pt idx="256">
                  <c:v>0.51666666666668004</c:v>
                </c:pt>
                <c:pt idx="257">
                  <c:v>0.51736111111112504</c:v>
                </c:pt>
                <c:pt idx="258">
                  <c:v>0.51805555555556904</c:v>
                </c:pt>
                <c:pt idx="259">
                  <c:v>0.51875000000001403</c:v>
                </c:pt>
                <c:pt idx="260">
                  <c:v>0.51944444444445803</c:v>
                </c:pt>
                <c:pt idx="261">
                  <c:v>0.52013888888890303</c:v>
                </c:pt>
                <c:pt idx="262">
                  <c:v>0.52083333333334703</c:v>
                </c:pt>
                <c:pt idx="263">
                  <c:v>0.52152777777779202</c:v>
                </c:pt>
                <c:pt idx="264">
                  <c:v>0.52222222222223602</c:v>
                </c:pt>
                <c:pt idx="265">
                  <c:v>0.52291666666668102</c:v>
                </c:pt>
                <c:pt idx="266">
                  <c:v>0.52361111111112502</c:v>
                </c:pt>
                <c:pt idx="267">
                  <c:v>0.52430555555557001</c:v>
                </c:pt>
                <c:pt idx="268">
                  <c:v>0.52500000000001401</c:v>
                </c:pt>
                <c:pt idx="269">
                  <c:v>0.52569444444445901</c:v>
                </c:pt>
                <c:pt idx="270">
                  <c:v>0.52638888888890301</c:v>
                </c:pt>
                <c:pt idx="271">
                  <c:v>0.527083333333348</c:v>
                </c:pt>
                <c:pt idx="272">
                  <c:v>0.527777777777792</c:v>
                </c:pt>
                <c:pt idx="273">
                  <c:v>0.528472222222237</c:v>
                </c:pt>
                <c:pt idx="274">
                  <c:v>0.529166666666681</c:v>
                </c:pt>
                <c:pt idx="275">
                  <c:v>0.52986111111112599</c:v>
                </c:pt>
                <c:pt idx="276">
                  <c:v>0.53055555555556999</c:v>
                </c:pt>
                <c:pt idx="277">
                  <c:v>0.53125000000001499</c:v>
                </c:pt>
                <c:pt idx="278">
                  <c:v>0.53194444444445899</c:v>
                </c:pt>
                <c:pt idx="279">
                  <c:v>0.53263888888890398</c:v>
                </c:pt>
                <c:pt idx="280">
                  <c:v>0.53333333333334798</c:v>
                </c:pt>
                <c:pt idx="281">
                  <c:v>0.53402777777779298</c:v>
                </c:pt>
                <c:pt idx="282">
                  <c:v>0.53472222222223698</c:v>
                </c:pt>
                <c:pt idx="283">
                  <c:v>0.53541666666668197</c:v>
                </c:pt>
                <c:pt idx="284">
                  <c:v>0.53611111111112597</c:v>
                </c:pt>
                <c:pt idx="285">
                  <c:v>0.53680555555557097</c:v>
                </c:pt>
                <c:pt idx="286">
                  <c:v>0.53750000000001497</c:v>
                </c:pt>
                <c:pt idx="287">
                  <c:v>0.53819444444445996</c:v>
                </c:pt>
                <c:pt idx="288">
                  <c:v>0.53888888888890396</c:v>
                </c:pt>
                <c:pt idx="289">
                  <c:v>0.53958333333334896</c:v>
                </c:pt>
                <c:pt idx="290">
                  <c:v>0.54027777777779296</c:v>
                </c:pt>
                <c:pt idx="291">
                  <c:v>0.54097222222223795</c:v>
                </c:pt>
                <c:pt idx="292">
                  <c:v>0.54166666666668195</c:v>
                </c:pt>
                <c:pt idx="293">
                  <c:v>0.54236111111112695</c:v>
                </c:pt>
                <c:pt idx="294">
                  <c:v>0.54305555555557095</c:v>
                </c:pt>
                <c:pt idx="295">
                  <c:v>0.54375000000001605</c:v>
                </c:pt>
                <c:pt idx="296">
                  <c:v>0.54444444444446005</c:v>
                </c:pt>
                <c:pt idx="297">
                  <c:v>0.54513888888890505</c:v>
                </c:pt>
                <c:pt idx="298">
                  <c:v>0.54583333333334905</c:v>
                </c:pt>
                <c:pt idx="299">
                  <c:v>0.54652777777779404</c:v>
                </c:pt>
                <c:pt idx="300">
                  <c:v>0.54722222222223804</c:v>
                </c:pt>
                <c:pt idx="301">
                  <c:v>0.54791666666668304</c:v>
                </c:pt>
                <c:pt idx="302">
                  <c:v>0.54861111111112704</c:v>
                </c:pt>
                <c:pt idx="303">
                  <c:v>0.54930555555557203</c:v>
                </c:pt>
                <c:pt idx="304">
                  <c:v>0.55000000000001603</c:v>
                </c:pt>
                <c:pt idx="305">
                  <c:v>0.55069444444446103</c:v>
                </c:pt>
                <c:pt idx="306">
                  <c:v>0.55138888888890503</c:v>
                </c:pt>
                <c:pt idx="307">
                  <c:v>0.55208333333335002</c:v>
                </c:pt>
                <c:pt idx="308">
                  <c:v>0.55277777777779402</c:v>
                </c:pt>
                <c:pt idx="309">
                  <c:v>0.55347222222223902</c:v>
                </c:pt>
                <c:pt idx="310">
                  <c:v>0.55416666666668302</c:v>
                </c:pt>
                <c:pt idx="311">
                  <c:v>0.55486111111112801</c:v>
                </c:pt>
                <c:pt idx="312">
                  <c:v>0.55555555555557201</c:v>
                </c:pt>
                <c:pt idx="313">
                  <c:v>0.55625000000001701</c:v>
                </c:pt>
                <c:pt idx="314">
                  <c:v>0.55694444444446101</c:v>
                </c:pt>
                <c:pt idx="315">
                  <c:v>0.557638888888906</c:v>
                </c:pt>
                <c:pt idx="316">
                  <c:v>0.55833333333335</c:v>
                </c:pt>
                <c:pt idx="317">
                  <c:v>0.559027777777795</c:v>
                </c:pt>
                <c:pt idx="318">
                  <c:v>0.559722222222239</c:v>
                </c:pt>
                <c:pt idx="319">
                  <c:v>0.56041666666668399</c:v>
                </c:pt>
                <c:pt idx="320">
                  <c:v>0.56111111111112799</c:v>
                </c:pt>
                <c:pt idx="321">
                  <c:v>0.56180555555557299</c:v>
                </c:pt>
                <c:pt idx="322">
                  <c:v>0.56250000000001699</c:v>
                </c:pt>
                <c:pt idx="323">
                  <c:v>0.56319444444446198</c:v>
                </c:pt>
                <c:pt idx="324">
                  <c:v>0.56388888888890598</c:v>
                </c:pt>
                <c:pt idx="325">
                  <c:v>0.56458333333335098</c:v>
                </c:pt>
                <c:pt idx="326">
                  <c:v>0.56527777777779498</c:v>
                </c:pt>
                <c:pt idx="327">
                  <c:v>0.56597222222223997</c:v>
                </c:pt>
                <c:pt idx="328">
                  <c:v>0.56666666666668397</c:v>
                </c:pt>
                <c:pt idx="329">
                  <c:v>0.56736111111112897</c:v>
                </c:pt>
                <c:pt idx="330">
                  <c:v>0.56805555555557297</c:v>
                </c:pt>
                <c:pt idx="331">
                  <c:v>0.56875000000001796</c:v>
                </c:pt>
                <c:pt idx="332">
                  <c:v>0.56944444444446196</c:v>
                </c:pt>
                <c:pt idx="333">
                  <c:v>0.57013888888890696</c:v>
                </c:pt>
                <c:pt idx="334">
                  <c:v>0.57083333333335096</c:v>
                </c:pt>
                <c:pt idx="335">
                  <c:v>0.57152777777779595</c:v>
                </c:pt>
                <c:pt idx="336">
                  <c:v>0.57222222222223995</c:v>
                </c:pt>
                <c:pt idx="337">
                  <c:v>0.57291666666668495</c:v>
                </c:pt>
                <c:pt idx="338">
                  <c:v>0.57361111111112895</c:v>
                </c:pt>
                <c:pt idx="339">
                  <c:v>0.57430555555557405</c:v>
                </c:pt>
                <c:pt idx="340">
                  <c:v>0.57500000000001805</c:v>
                </c:pt>
                <c:pt idx="341">
                  <c:v>0.57569444444446305</c:v>
                </c:pt>
                <c:pt idx="342">
                  <c:v>0.57638888888890705</c:v>
                </c:pt>
                <c:pt idx="343">
                  <c:v>0.57708333333335204</c:v>
                </c:pt>
                <c:pt idx="344">
                  <c:v>0.57777777777779604</c:v>
                </c:pt>
                <c:pt idx="345">
                  <c:v>0.57847222222224104</c:v>
                </c:pt>
                <c:pt idx="346">
                  <c:v>0.57916666666668504</c:v>
                </c:pt>
                <c:pt idx="347">
                  <c:v>0.57986111111113003</c:v>
                </c:pt>
                <c:pt idx="348">
                  <c:v>0.58055555555557403</c:v>
                </c:pt>
                <c:pt idx="349">
                  <c:v>0.58125000000001903</c:v>
                </c:pt>
                <c:pt idx="350">
                  <c:v>0.58194444444446303</c:v>
                </c:pt>
              </c:numCache>
            </c:numRef>
          </c:xVal>
          <c:yVal>
            <c:numRef>
              <c:f>'[Process Control Example.xlsx]Process Control Example'!$Q$31:$Q$381</c:f>
              <c:numCache>
                <c:formatCode>General</c:formatCode>
                <c:ptCount val="351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0.6</c:v>
                </c:pt>
                <c:pt idx="15">
                  <c:v>0.6</c:v>
                </c:pt>
                <c:pt idx="16">
                  <c:v>0.6</c:v>
                </c:pt>
                <c:pt idx="17">
                  <c:v>0.6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0.6</c:v>
                </c:pt>
                <c:pt idx="22">
                  <c:v>0.6</c:v>
                </c:pt>
                <c:pt idx="23">
                  <c:v>0.6</c:v>
                </c:pt>
                <c:pt idx="24">
                  <c:v>0.6</c:v>
                </c:pt>
                <c:pt idx="25">
                  <c:v>0.6</c:v>
                </c:pt>
                <c:pt idx="26">
                  <c:v>0.6</c:v>
                </c:pt>
                <c:pt idx="27">
                  <c:v>0.6</c:v>
                </c:pt>
                <c:pt idx="28">
                  <c:v>0.6</c:v>
                </c:pt>
                <c:pt idx="29">
                  <c:v>0.6</c:v>
                </c:pt>
                <c:pt idx="30">
                  <c:v>0.6</c:v>
                </c:pt>
                <c:pt idx="31">
                  <c:v>0.6</c:v>
                </c:pt>
                <c:pt idx="32">
                  <c:v>0.6</c:v>
                </c:pt>
                <c:pt idx="33">
                  <c:v>0.6</c:v>
                </c:pt>
                <c:pt idx="34">
                  <c:v>0.6</c:v>
                </c:pt>
                <c:pt idx="35">
                  <c:v>0.6</c:v>
                </c:pt>
                <c:pt idx="36">
                  <c:v>0.6</c:v>
                </c:pt>
                <c:pt idx="37">
                  <c:v>0.6</c:v>
                </c:pt>
                <c:pt idx="38">
                  <c:v>0.6</c:v>
                </c:pt>
                <c:pt idx="39">
                  <c:v>0.6</c:v>
                </c:pt>
                <c:pt idx="40">
                  <c:v>0.6</c:v>
                </c:pt>
                <c:pt idx="41">
                  <c:v>0.6</c:v>
                </c:pt>
                <c:pt idx="42">
                  <c:v>0.6</c:v>
                </c:pt>
                <c:pt idx="43">
                  <c:v>0.6</c:v>
                </c:pt>
                <c:pt idx="44">
                  <c:v>0.6</c:v>
                </c:pt>
                <c:pt idx="45">
                  <c:v>0.6</c:v>
                </c:pt>
                <c:pt idx="46">
                  <c:v>0.6</c:v>
                </c:pt>
                <c:pt idx="47">
                  <c:v>0.6</c:v>
                </c:pt>
                <c:pt idx="48">
                  <c:v>0.6</c:v>
                </c:pt>
                <c:pt idx="49">
                  <c:v>0.6</c:v>
                </c:pt>
                <c:pt idx="50">
                  <c:v>0.6</c:v>
                </c:pt>
                <c:pt idx="51">
                  <c:v>0.6</c:v>
                </c:pt>
                <c:pt idx="52">
                  <c:v>0.6</c:v>
                </c:pt>
                <c:pt idx="53">
                  <c:v>0.6</c:v>
                </c:pt>
                <c:pt idx="54">
                  <c:v>0.6</c:v>
                </c:pt>
                <c:pt idx="55">
                  <c:v>0.6</c:v>
                </c:pt>
                <c:pt idx="56">
                  <c:v>0.6</c:v>
                </c:pt>
                <c:pt idx="57">
                  <c:v>0.6</c:v>
                </c:pt>
                <c:pt idx="58">
                  <c:v>0.6</c:v>
                </c:pt>
                <c:pt idx="59">
                  <c:v>0.6</c:v>
                </c:pt>
                <c:pt idx="60">
                  <c:v>0.6</c:v>
                </c:pt>
                <c:pt idx="61">
                  <c:v>0.6</c:v>
                </c:pt>
                <c:pt idx="62">
                  <c:v>0.6</c:v>
                </c:pt>
                <c:pt idx="63">
                  <c:v>0.6</c:v>
                </c:pt>
                <c:pt idx="64">
                  <c:v>0.6</c:v>
                </c:pt>
                <c:pt idx="65">
                  <c:v>0.6</c:v>
                </c:pt>
                <c:pt idx="66">
                  <c:v>0.6</c:v>
                </c:pt>
                <c:pt idx="67">
                  <c:v>0.6</c:v>
                </c:pt>
                <c:pt idx="68">
                  <c:v>0.6</c:v>
                </c:pt>
                <c:pt idx="69">
                  <c:v>0.6</c:v>
                </c:pt>
                <c:pt idx="70">
                  <c:v>0.6</c:v>
                </c:pt>
                <c:pt idx="71">
                  <c:v>0.6</c:v>
                </c:pt>
                <c:pt idx="72">
                  <c:v>0.6</c:v>
                </c:pt>
                <c:pt idx="73">
                  <c:v>0.6</c:v>
                </c:pt>
                <c:pt idx="74">
                  <c:v>0.6</c:v>
                </c:pt>
                <c:pt idx="75">
                  <c:v>0.6</c:v>
                </c:pt>
                <c:pt idx="76">
                  <c:v>0.6</c:v>
                </c:pt>
                <c:pt idx="77">
                  <c:v>0.6</c:v>
                </c:pt>
                <c:pt idx="78">
                  <c:v>0.6</c:v>
                </c:pt>
                <c:pt idx="79">
                  <c:v>0.6</c:v>
                </c:pt>
                <c:pt idx="80">
                  <c:v>0.6</c:v>
                </c:pt>
                <c:pt idx="81">
                  <c:v>0.6</c:v>
                </c:pt>
                <c:pt idx="82">
                  <c:v>0.6</c:v>
                </c:pt>
                <c:pt idx="83">
                  <c:v>0.6</c:v>
                </c:pt>
                <c:pt idx="84">
                  <c:v>0.6</c:v>
                </c:pt>
                <c:pt idx="85">
                  <c:v>0.6</c:v>
                </c:pt>
                <c:pt idx="86">
                  <c:v>0.6</c:v>
                </c:pt>
                <c:pt idx="87">
                  <c:v>0.6</c:v>
                </c:pt>
                <c:pt idx="88">
                  <c:v>0.6</c:v>
                </c:pt>
                <c:pt idx="89">
                  <c:v>0.6</c:v>
                </c:pt>
                <c:pt idx="90">
                  <c:v>0.6</c:v>
                </c:pt>
                <c:pt idx="91">
                  <c:v>0.6</c:v>
                </c:pt>
                <c:pt idx="92">
                  <c:v>0.6</c:v>
                </c:pt>
                <c:pt idx="93">
                  <c:v>0.6</c:v>
                </c:pt>
                <c:pt idx="94">
                  <c:v>0.6</c:v>
                </c:pt>
                <c:pt idx="95">
                  <c:v>0.6</c:v>
                </c:pt>
                <c:pt idx="96">
                  <c:v>0.6</c:v>
                </c:pt>
                <c:pt idx="97">
                  <c:v>0.6</c:v>
                </c:pt>
                <c:pt idx="98">
                  <c:v>0.6</c:v>
                </c:pt>
                <c:pt idx="99">
                  <c:v>0.6</c:v>
                </c:pt>
                <c:pt idx="100">
                  <c:v>0.6</c:v>
                </c:pt>
                <c:pt idx="101">
                  <c:v>0.6</c:v>
                </c:pt>
                <c:pt idx="102">
                  <c:v>0.6</c:v>
                </c:pt>
                <c:pt idx="103">
                  <c:v>0.6</c:v>
                </c:pt>
                <c:pt idx="104">
                  <c:v>0.6</c:v>
                </c:pt>
                <c:pt idx="105">
                  <c:v>0.6</c:v>
                </c:pt>
                <c:pt idx="106">
                  <c:v>0.6</c:v>
                </c:pt>
                <c:pt idx="107">
                  <c:v>0.6</c:v>
                </c:pt>
                <c:pt idx="108">
                  <c:v>0.6</c:v>
                </c:pt>
                <c:pt idx="109">
                  <c:v>0.6</c:v>
                </c:pt>
                <c:pt idx="110">
                  <c:v>0.6</c:v>
                </c:pt>
                <c:pt idx="111">
                  <c:v>0.6</c:v>
                </c:pt>
                <c:pt idx="112">
                  <c:v>0.6</c:v>
                </c:pt>
                <c:pt idx="113">
                  <c:v>0.6</c:v>
                </c:pt>
                <c:pt idx="114">
                  <c:v>0.6</c:v>
                </c:pt>
                <c:pt idx="115">
                  <c:v>0.6</c:v>
                </c:pt>
                <c:pt idx="116">
                  <c:v>0.6</c:v>
                </c:pt>
                <c:pt idx="117">
                  <c:v>0.6</c:v>
                </c:pt>
                <c:pt idx="118">
                  <c:v>0.6</c:v>
                </c:pt>
                <c:pt idx="119">
                  <c:v>0.6</c:v>
                </c:pt>
                <c:pt idx="120">
                  <c:v>0.6</c:v>
                </c:pt>
                <c:pt idx="121">
                  <c:v>0.6</c:v>
                </c:pt>
                <c:pt idx="122">
                  <c:v>0.6</c:v>
                </c:pt>
                <c:pt idx="123">
                  <c:v>0.6</c:v>
                </c:pt>
                <c:pt idx="124">
                  <c:v>0.6</c:v>
                </c:pt>
                <c:pt idx="125">
                  <c:v>0.6</c:v>
                </c:pt>
                <c:pt idx="126">
                  <c:v>0.6</c:v>
                </c:pt>
                <c:pt idx="127">
                  <c:v>0.6</c:v>
                </c:pt>
                <c:pt idx="128">
                  <c:v>0.6</c:v>
                </c:pt>
                <c:pt idx="129">
                  <c:v>0.6</c:v>
                </c:pt>
                <c:pt idx="130">
                  <c:v>0.6</c:v>
                </c:pt>
                <c:pt idx="131">
                  <c:v>0.6</c:v>
                </c:pt>
                <c:pt idx="132">
                  <c:v>0.6</c:v>
                </c:pt>
                <c:pt idx="133">
                  <c:v>0.6</c:v>
                </c:pt>
                <c:pt idx="134">
                  <c:v>0.6</c:v>
                </c:pt>
                <c:pt idx="135">
                  <c:v>0.6</c:v>
                </c:pt>
                <c:pt idx="136">
                  <c:v>0.6</c:v>
                </c:pt>
                <c:pt idx="137">
                  <c:v>0.6</c:v>
                </c:pt>
                <c:pt idx="138">
                  <c:v>0.6</c:v>
                </c:pt>
                <c:pt idx="139">
                  <c:v>0.6</c:v>
                </c:pt>
                <c:pt idx="140">
                  <c:v>0.6</c:v>
                </c:pt>
                <c:pt idx="141">
                  <c:v>0.6</c:v>
                </c:pt>
                <c:pt idx="142">
                  <c:v>0.6</c:v>
                </c:pt>
                <c:pt idx="143">
                  <c:v>0.6</c:v>
                </c:pt>
                <c:pt idx="144">
                  <c:v>0.6</c:v>
                </c:pt>
                <c:pt idx="145">
                  <c:v>0.6</c:v>
                </c:pt>
                <c:pt idx="146">
                  <c:v>0.6</c:v>
                </c:pt>
                <c:pt idx="147">
                  <c:v>0.6</c:v>
                </c:pt>
                <c:pt idx="148">
                  <c:v>0.6</c:v>
                </c:pt>
                <c:pt idx="149">
                  <c:v>0.6</c:v>
                </c:pt>
                <c:pt idx="150">
                  <c:v>0.6</c:v>
                </c:pt>
                <c:pt idx="151">
                  <c:v>0.6</c:v>
                </c:pt>
                <c:pt idx="152">
                  <c:v>0.6</c:v>
                </c:pt>
                <c:pt idx="153">
                  <c:v>0.6</c:v>
                </c:pt>
                <c:pt idx="154">
                  <c:v>0.6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0.6</c:v>
                </c:pt>
                <c:pt idx="165">
                  <c:v>0.6</c:v>
                </c:pt>
                <c:pt idx="166">
                  <c:v>0.6</c:v>
                </c:pt>
                <c:pt idx="167">
                  <c:v>0.6</c:v>
                </c:pt>
                <c:pt idx="168">
                  <c:v>0.6</c:v>
                </c:pt>
                <c:pt idx="169">
                  <c:v>0.6</c:v>
                </c:pt>
                <c:pt idx="170">
                  <c:v>0.6</c:v>
                </c:pt>
                <c:pt idx="171">
                  <c:v>0.6</c:v>
                </c:pt>
                <c:pt idx="172">
                  <c:v>0.6</c:v>
                </c:pt>
                <c:pt idx="173">
                  <c:v>0.6</c:v>
                </c:pt>
                <c:pt idx="174">
                  <c:v>0.6</c:v>
                </c:pt>
                <c:pt idx="175">
                  <c:v>0.6</c:v>
                </c:pt>
                <c:pt idx="176">
                  <c:v>0.6</c:v>
                </c:pt>
                <c:pt idx="177">
                  <c:v>0.6</c:v>
                </c:pt>
                <c:pt idx="178">
                  <c:v>0.6</c:v>
                </c:pt>
                <c:pt idx="179">
                  <c:v>0.6</c:v>
                </c:pt>
                <c:pt idx="180">
                  <c:v>0.6</c:v>
                </c:pt>
                <c:pt idx="181">
                  <c:v>0.6</c:v>
                </c:pt>
                <c:pt idx="182">
                  <c:v>0.6</c:v>
                </c:pt>
                <c:pt idx="183">
                  <c:v>0.6</c:v>
                </c:pt>
                <c:pt idx="184">
                  <c:v>0.6</c:v>
                </c:pt>
                <c:pt idx="185">
                  <c:v>0.6</c:v>
                </c:pt>
                <c:pt idx="186">
                  <c:v>0.6</c:v>
                </c:pt>
                <c:pt idx="187">
                  <c:v>0.6</c:v>
                </c:pt>
                <c:pt idx="188">
                  <c:v>0.6</c:v>
                </c:pt>
                <c:pt idx="189">
                  <c:v>0.6</c:v>
                </c:pt>
                <c:pt idx="190">
                  <c:v>0.6</c:v>
                </c:pt>
                <c:pt idx="191">
                  <c:v>0.6</c:v>
                </c:pt>
                <c:pt idx="192">
                  <c:v>0.6</c:v>
                </c:pt>
                <c:pt idx="193">
                  <c:v>0.6</c:v>
                </c:pt>
                <c:pt idx="194">
                  <c:v>0.6</c:v>
                </c:pt>
                <c:pt idx="195">
                  <c:v>0.6</c:v>
                </c:pt>
                <c:pt idx="196">
                  <c:v>0.6</c:v>
                </c:pt>
                <c:pt idx="197">
                  <c:v>0.6</c:v>
                </c:pt>
                <c:pt idx="198">
                  <c:v>0.6</c:v>
                </c:pt>
                <c:pt idx="199">
                  <c:v>0.6</c:v>
                </c:pt>
                <c:pt idx="200">
                  <c:v>0.6</c:v>
                </c:pt>
                <c:pt idx="201">
                  <c:v>0.6</c:v>
                </c:pt>
                <c:pt idx="202">
                  <c:v>0.6</c:v>
                </c:pt>
                <c:pt idx="203">
                  <c:v>0.6</c:v>
                </c:pt>
                <c:pt idx="204">
                  <c:v>0.6</c:v>
                </c:pt>
                <c:pt idx="205">
                  <c:v>0.6</c:v>
                </c:pt>
                <c:pt idx="206">
                  <c:v>0.6</c:v>
                </c:pt>
                <c:pt idx="207">
                  <c:v>0.6</c:v>
                </c:pt>
                <c:pt idx="208">
                  <c:v>0.6</c:v>
                </c:pt>
                <c:pt idx="209">
                  <c:v>0.6</c:v>
                </c:pt>
                <c:pt idx="210">
                  <c:v>0.6</c:v>
                </c:pt>
                <c:pt idx="211">
                  <c:v>0.6</c:v>
                </c:pt>
                <c:pt idx="212">
                  <c:v>0.6</c:v>
                </c:pt>
                <c:pt idx="213">
                  <c:v>0.6</c:v>
                </c:pt>
                <c:pt idx="214">
                  <c:v>0.6</c:v>
                </c:pt>
                <c:pt idx="215">
                  <c:v>0.6</c:v>
                </c:pt>
                <c:pt idx="216">
                  <c:v>0.6</c:v>
                </c:pt>
                <c:pt idx="217">
                  <c:v>0.6</c:v>
                </c:pt>
                <c:pt idx="218">
                  <c:v>0.6</c:v>
                </c:pt>
                <c:pt idx="219">
                  <c:v>0.6</c:v>
                </c:pt>
                <c:pt idx="220">
                  <c:v>0.6</c:v>
                </c:pt>
                <c:pt idx="221">
                  <c:v>0.6</c:v>
                </c:pt>
                <c:pt idx="222">
                  <c:v>0.6</c:v>
                </c:pt>
                <c:pt idx="223">
                  <c:v>0.6</c:v>
                </c:pt>
                <c:pt idx="224">
                  <c:v>0.6</c:v>
                </c:pt>
                <c:pt idx="225">
                  <c:v>0.6</c:v>
                </c:pt>
                <c:pt idx="226">
                  <c:v>0.6</c:v>
                </c:pt>
                <c:pt idx="227">
                  <c:v>0.6</c:v>
                </c:pt>
                <c:pt idx="228">
                  <c:v>0.6</c:v>
                </c:pt>
                <c:pt idx="229">
                  <c:v>0.6</c:v>
                </c:pt>
                <c:pt idx="230">
                  <c:v>0.6</c:v>
                </c:pt>
                <c:pt idx="231">
                  <c:v>0.6</c:v>
                </c:pt>
                <c:pt idx="232">
                  <c:v>0.6</c:v>
                </c:pt>
                <c:pt idx="233">
                  <c:v>0.6</c:v>
                </c:pt>
                <c:pt idx="234">
                  <c:v>0.6</c:v>
                </c:pt>
                <c:pt idx="235">
                  <c:v>0.6</c:v>
                </c:pt>
                <c:pt idx="236">
                  <c:v>0.6</c:v>
                </c:pt>
                <c:pt idx="237">
                  <c:v>0.6</c:v>
                </c:pt>
                <c:pt idx="238">
                  <c:v>0.6</c:v>
                </c:pt>
                <c:pt idx="239">
                  <c:v>0.6</c:v>
                </c:pt>
                <c:pt idx="240">
                  <c:v>0.6</c:v>
                </c:pt>
                <c:pt idx="241">
                  <c:v>0.6</c:v>
                </c:pt>
                <c:pt idx="242">
                  <c:v>0.6</c:v>
                </c:pt>
                <c:pt idx="243">
                  <c:v>0.6</c:v>
                </c:pt>
                <c:pt idx="244">
                  <c:v>0.6</c:v>
                </c:pt>
                <c:pt idx="245">
                  <c:v>0.6</c:v>
                </c:pt>
                <c:pt idx="246">
                  <c:v>0.6</c:v>
                </c:pt>
                <c:pt idx="247">
                  <c:v>0.6</c:v>
                </c:pt>
                <c:pt idx="248">
                  <c:v>0.6</c:v>
                </c:pt>
                <c:pt idx="249">
                  <c:v>0.6</c:v>
                </c:pt>
                <c:pt idx="250">
                  <c:v>0.6</c:v>
                </c:pt>
                <c:pt idx="251">
                  <c:v>0.6</c:v>
                </c:pt>
                <c:pt idx="252">
                  <c:v>0.6</c:v>
                </c:pt>
                <c:pt idx="253">
                  <c:v>0.6</c:v>
                </c:pt>
                <c:pt idx="254">
                  <c:v>0.6</c:v>
                </c:pt>
                <c:pt idx="255">
                  <c:v>0.6</c:v>
                </c:pt>
                <c:pt idx="256">
                  <c:v>0.6</c:v>
                </c:pt>
                <c:pt idx="257">
                  <c:v>0.6</c:v>
                </c:pt>
                <c:pt idx="258">
                  <c:v>0.6</c:v>
                </c:pt>
                <c:pt idx="259">
                  <c:v>0.6</c:v>
                </c:pt>
                <c:pt idx="260">
                  <c:v>0.6</c:v>
                </c:pt>
                <c:pt idx="261">
                  <c:v>0.6</c:v>
                </c:pt>
                <c:pt idx="262">
                  <c:v>0.6</c:v>
                </c:pt>
                <c:pt idx="263">
                  <c:v>0.6</c:v>
                </c:pt>
                <c:pt idx="264">
                  <c:v>0.6</c:v>
                </c:pt>
                <c:pt idx="265">
                  <c:v>0.6</c:v>
                </c:pt>
                <c:pt idx="266">
                  <c:v>0.6</c:v>
                </c:pt>
                <c:pt idx="267">
                  <c:v>0.6</c:v>
                </c:pt>
                <c:pt idx="268">
                  <c:v>0.6</c:v>
                </c:pt>
                <c:pt idx="269">
                  <c:v>0.6</c:v>
                </c:pt>
                <c:pt idx="270">
                  <c:v>0.6</c:v>
                </c:pt>
                <c:pt idx="271">
                  <c:v>0.6</c:v>
                </c:pt>
                <c:pt idx="272">
                  <c:v>0.6</c:v>
                </c:pt>
                <c:pt idx="273">
                  <c:v>0.6</c:v>
                </c:pt>
                <c:pt idx="274">
                  <c:v>0.6</c:v>
                </c:pt>
                <c:pt idx="275">
                  <c:v>0.6</c:v>
                </c:pt>
                <c:pt idx="276">
                  <c:v>0.6</c:v>
                </c:pt>
                <c:pt idx="277">
                  <c:v>0.6</c:v>
                </c:pt>
                <c:pt idx="278">
                  <c:v>0.6</c:v>
                </c:pt>
                <c:pt idx="279">
                  <c:v>0.6</c:v>
                </c:pt>
                <c:pt idx="280">
                  <c:v>0.6</c:v>
                </c:pt>
                <c:pt idx="281">
                  <c:v>0.6</c:v>
                </c:pt>
                <c:pt idx="282">
                  <c:v>0.6</c:v>
                </c:pt>
                <c:pt idx="283">
                  <c:v>0.6</c:v>
                </c:pt>
                <c:pt idx="284">
                  <c:v>0.6</c:v>
                </c:pt>
                <c:pt idx="285">
                  <c:v>0.6</c:v>
                </c:pt>
                <c:pt idx="286">
                  <c:v>0.6</c:v>
                </c:pt>
                <c:pt idx="287">
                  <c:v>0.6</c:v>
                </c:pt>
                <c:pt idx="288">
                  <c:v>0.6</c:v>
                </c:pt>
                <c:pt idx="289">
                  <c:v>0.6</c:v>
                </c:pt>
                <c:pt idx="290">
                  <c:v>0.6</c:v>
                </c:pt>
                <c:pt idx="291">
                  <c:v>0.6</c:v>
                </c:pt>
                <c:pt idx="292">
                  <c:v>0.6</c:v>
                </c:pt>
                <c:pt idx="293">
                  <c:v>0.6</c:v>
                </c:pt>
                <c:pt idx="294">
                  <c:v>0.6</c:v>
                </c:pt>
                <c:pt idx="295">
                  <c:v>0.6</c:v>
                </c:pt>
                <c:pt idx="296">
                  <c:v>0.6</c:v>
                </c:pt>
                <c:pt idx="297">
                  <c:v>0.6</c:v>
                </c:pt>
                <c:pt idx="298">
                  <c:v>0.6</c:v>
                </c:pt>
                <c:pt idx="299">
                  <c:v>0.6</c:v>
                </c:pt>
                <c:pt idx="300">
                  <c:v>0.6</c:v>
                </c:pt>
                <c:pt idx="301">
                  <c:v>0.6</c:v>
                </c:pt>
                <c:pt idx="302">
                  <c:v>0.6</c:v>
                </c:pt>
                <c:pt idx="303">
                  <c:v>0.6</c:v>
                </c:pt>
                <c:pt idx="304">
                  <c:v>0.6</c:v>
                </c:pt>
                <c:pt idx="305">
                  <c:v>0.6</c:v>
                </c:pt>
                <c:pt idx="306">
                  <c:v>0.6</c:v>
                </c:pt>
                <c:pt idx="307">
                  <c:v>0.6</c:v>
                </c:pt>
                <c:pt idx="308">
                  <c:v>0.6</c:v>
                </c:pt>
                <c:pt idx="309">
                  <c:v>0.6</c:v>
                </c:pt>
                <c:pt idx="310">
                  <c:v>0.6</c:v>
                </c:pt>
                <c:pt idx="311">
                  <c:v>0.6</c:v>
                </c:pt>
                <c:pt idx="312">
                  <c:v>0.6</c:v>
                </c:pt>
                <c:pt idx="313">
                  <c:v>0.6</c:v>
                </c:pt>
                <c:pt idx="314">
                  <c:v>0.6</c:v>
                </c:pt>
                <c:pt idx="315">
                  <c:v>0.6</c:v>
                </c:pt>
                <c:pt idx="316">
                  <c:v>0.6</c:v>
                </c:pt>
                <c:pt idx="317">
                  <c:v>0.6</c:v>
                </c:pt>
                <c:pt idx="318">
                  <c:v>0.6</c:v>
                </c:pt>
                <c:pt idx="319">
                  <c:v>0.6</c:v>
                </c:pt>
                <c:pt idx="320">
                  <c:v>0.6</c:v>
                </c:pt>
                <c:pt idx="321">
                  <c:v>0.6</c:v>
                </c:pt>
                <c:pt idx="322">
                  <c:v>0.6</c:v>
                </c:pt>
                <c:pt idx="323">
                  <c:v>0.6</c:v>
                </c:pt>
                <c:pt idx="324">
                  <c:v>0.6</c:v>
                </c:pt>
                <c:pt idx="325">
                  <c:v>0.6</c:v>
                </c:pt>
                <c:pt idx="326">
                  <c:v>0.6</c:v>
                </c:pt>
                <c:pt idx="327">
                  <c:v>0.6</c:v>
                </c:pt>
                <c:pt idx="328">
                  <c:v>0.6</c:v>
                </c:pt>
                <c:pt idx="329">
                  <c:v>0.6</c:v>
                </c:pt>
                <c:pt idx="330">
                  <c:v>0.6</c:v>
                </c:pt>
                <c:pt idx="331">
                  <c:v>0.6</c:v>
                </c:pt>
                <c:pt idx="332">
                  <c:v>0.6</c:v>
                </c:pt>
                <c:pt idx="333">
                  <c:v>0.6</c:v>
                </c:pt>
                <c:pt idx="334">
                  <c:v>0.6</c:v>
                </c:pt>
                <c:pt idx="335">
                  <c:v>0.6</c:v>
                </c:pt>
                <c:pt idx="336">
                  <c:v>0.6</c:v>
                </c:pt>
                <c:pt idx="337">
                  <c:v>0.6</c:v>
                </c:pt>
                <c:pt idx="338">
                  <c:v>0.6</c:v>
                </c:pt>
                <c:pt idx="339">
                  <c:v>0.6</c:v>
                </c:pt>
                <c:pt idx="340">
                  <c:v>0.6</c:v>
                </c:pt>
                <c:pt idx="341">
                  <c:v>0.6</c:v>
                </c:pt>
                <c:pt idx="342">
                  <c:v>0.6</c:v>
                </c:pt>
                <c:pt idx="343">
                  <c:v>0.6</c:v>
                </c:pt>
                <c:pt idx="344">
                  <c:v>0.6</c:v>
                </c:pt>
                <c:pt idx="345">
                  <c:v>0.6</c:v>
                </c:pt>
                <c:pt idx="346">
                  <c:v>0.6</c:v>
                </c:pt>
                <c:pt idx="347">
                  <c:v>0.6</c:v>
                </c:pt>
                <c:pt idx="348">
                  <c:v>0.6</c:v>
                </c:pt>
                <c:pt idx="349">
                  <c:v>0.6</c:v>
                </c:pt>
                <c:pt idx="350">
                  <c:v>0.6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630-407D-B29F-1F584EAD2D1D}"/>
            </c:ext>
          </c:extLst>
        </c:ser>
        <c:ser>
          <c:idx val="3"/>
          <c:order val="3"/>
          <c:tx>
            <c:strRef>
              <c:f>'[Process Control Example.xlsx]Process Control Example'!$R$30</c:f>
              <c:strCache>
                <c:ptCount val="1"/>
                <c:pt idx="0">
                  <c:v>Cu Max</c:v>
                </c:pt>
              </c:strCache>
            </c:strRef>
          </c:tx>
          <c:spPr>
            <a:ln w="190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'[Process Control Example.xlsx]Process Control Example'!$L$31:$L$381</c:f>
              <c:numCache>
                <c:formatCode>[$-F400]h:mm:ss\ AM/PM</c:formatCode>
                <c:ptCount val="351"/>
                <c:pt idx="0">
                  <c:v>0.33888888888888885</c:v>
                </c:pt>
                <c:pt idx="1">
                  <c:v>0.33958333333333335</c:v>
                </c:pt>
                <c:pt idx="2">
                  <c:v>0.34027777777777801</c:v>
                </c:pt>
                <c:pt idx="3">
                  <c:v>0.34097222222222201</c:v>
                </c:pt>
                <c:pt idx="4">
                  <c:v>0.34166666666666701</c:v>
                </c:pt>
                <c:pt idx="5">
                  <c:v>0.34236111111111101</c:v>
                </c:pt>
                <c:pt idx="6">
                  <c:v>0.343055555555556</c:v>
                </c:pt>
                <c:pt idx="7">
                  <c:v>0.34375</c:v>
                </c:pt>
                <c:pt idx="8">
                  <c:v>0.344444444444445</c:v>
                </c:pt>
                <c:pt idx="9">
                  <c:v>0.34513888888888899</c:v>
                </c:pt>
                <c:pt idx="10">
                  <c:v>0.34583333333333399</c:v>
                </c:pt>
                <c:pt idx="11">
                  <c:v>0.34652777777777799</c:v>
                </c:pt>
                <c:pt idx="12">
                  <c:v>0.34722222222222299</c:v>
                </c:pt>
                <c:pt idx="13">
                  <c:v>0.34791666666666698</c:v>
                </c:pt>
                <c:pt idx="14">
                  <c:v>0.34861111111111198</c:v>
                </c:pt>
                <c:pt idx="15">
                  <c:v>0.34930555555555598</c:v>
                </c:pt>
                <c:pt idx="16">
                  <c:v>0.35000000000000098</c:v>
                </c:pt>
                <c:pt idx="17">
                  <c:v>0.35069444444444497</c:v>
                </c:pt>
                <c:pt idx="18">
                  <c:v>0.35138888888889003</c:v>
                </c:pt>
                <c:pt idx="19">
                  <c:v>0.35208333333333403</c:v>
                </c:pt>
                <c:pt idx="20">
                  <c:v>0.35277777777777902</c:v>
                </c:pt>
                <c:pt idx="21">
                  <c:v>0.35347222222222302</c:v>
                </c:pt>
                <c:pt idx="22">
                  <c:v>0.35416666666666802</c:v>
                </c:pt>
                <c:pt idx="23">
                  <c:v>0.35486111111111202</c:v>
                </c:pt>
                <c:pt idx="24">
                  <c:v>0.35555555555555701</c:v>
                </c:pt>
                <c:pt idx="25">
                  <c:v>0.35625000000000101</c:v>
                </c:pt>
                <c:pt idx="26">
                  <c:v>0.35694444444444601</c:v>
                </c:pt>
                <c:pt idx="27">
                  <c:v>0.35763888888889001</c:v>
                </c:pt>
                <c:pt idx="28">
                  <c:v>0.358333333333335</c:v>
                </c:pt>
                <c:pt idx="29">
                  <c:v>0.359027777777779</c:v>
                </c:pt>
                <c:pt idx="30">
                  <c:v>0.359722222222224</c:v>
                </c:pt>
                <c:pt idx="31">
                  <c:v>0.360416666666668</c:v>
                </c:pt>
                <c:pt idx="32">
                  <c:v>0.36111111111111299</c:v>
                </c:pt>
                <c:pt idx="33">
                  <c:v>0.36180555555555699</c:v>
                </c:pt>
                <c:pt idx="34">
                  <c:v>0.36250000000000199</c:v>
                </c:pt>
                <c:pt idx="35">
                  <c:v>0.36319444444444599</c:v>
                </c:pt>
                <c:pt idx="36">
                  <c:v>0.36388888888889098</c:v>
                </c:pt>
                <c:pt idx="37">
                  <c:v>0.36458333333333498</c:v>
                </c:pt>
                <c:pt idx="38">
                  <c:v>0.36527777777777998</c:v>
                </c:pt>
                <c:pt idx="39">
                  <c:v>0.36597222222222398</c:v>
                </c:pt>
                <c:pt idx="40">
                  <c:v>0.36666666666666903</c:v>
                </c:pt>
                <c:pt idx="41">
                  <c:v>0.36736111111111303</c:v>
                </c:pt>
                <c:pt idx="42">
                  <c:v>0.36805555555555802</c:v>
                </c:pt>
                <c:pt idx="43">
                  <c:v>0.36875000000000202</c:v>
                </c:pt>
                <c:pt idx="44">
                  <c:v>0.36944444444444702</c:v>
                </c:pt>
                <c:pt idx="45">
                  <c:v>0.37013888888889102</c:v>
                </c:pt>
                <c:pt idx="46">
                  <c:v>0.37083333333333601</c:v>
                </c:pt>
                <c:pt idx="47">
                  <c:v>0.37152777777778001</c:v>
                </c:pt>
                <c:pt idx="48">
                  <c:v>0.37222222222222501</c:v>
                </c:pt>
                <c:pt idx="49">
                  <c:v>0.37291666666666901</c:v>
                </c:pt>
                <c:pt idx="50">
                  <c:v>0.373611111111114</c:v>
                </c:pt>
                <c:pt idx="51">
                  <c:v>0.374305555555558</c:v>
                </c:pt>
                <c:pt idx="52">
                  <c:v>0.375000000000003</c:v>
                </c:pt>
                <c:pt idx="53">
                  <c:v>0.375694444444447</c:v>
                </c:pt>
                <c:pt idx="54">
                  <c:v>0.37638888888889199</c:v>
                </c:pt>
                <c:pt idx="55">
                  <c:v>0.37708333333333599</c:v>
                </c:pt>
                <c:pt idx="56">
                  <c:v>0.37777777777778099</c:v>
                </c:pt>
                <c:pt idx="57">
                  <c:v>0.37847222222222499</c:v>
                </c:pt>
                <c:pt idx="58">
                  <c:v>0.37916666666666998</c:v>
                </c:pt>
                <c:pt idx="59">
                  <c:v>0.37986111111111398</c:v>
                </c:pt>
                <c:pt idx="60">
                  <c:v>0.38055555555555898</c:v>
                </c:pt>
                <c:pt idx="61">
                  <c:v>0.38125000000000298</c:v>
                </c:pt>
                <c:pt idx="62">
                  <c:v>0.38194444444444797</c:v>
                </c:pt>
                <c:pt idx="63">
                  <c:v>0.38263888888889203</c:v>
                </c:pt>
                <c:pt idx="64">
                  <c:v>0.38333333333333702</c:v>
                </c:pt>
                <c:pt idx="65">
                  <c:v>0.38402777777778102</c:v>
                </c:pt>
                <c:pt idx="66">
                  <c:v>0.38472222222222602</c:v>
                </c:pt>
                <c:pt idx="67">
                  <c:v>0.38541666666667002</c:v>
                </c:pt>
                <c:pt idx="68">
                  <c:v>0.38611111111111501</c:v>
                </c:pt>
                <c:pt idx="69">
                  <c:v>0.38680555555555901</c:v>
                </c:pt>
                <c:pt idx="70">
                  <c:v>0.38750000000000401</c:v>
                </c:pt>
                <c:pt idx="71">
                  <c:v>0.38819444444444801</c:v>
                </c:pt>
                <c:pt idx="72">
                  <c:v>0.388888888888893</c:v>
                </c:pt>
                <c:pt idx="73">
                  <c:v>0.389583333333337</c:v>
                </c:pt>
                <c:pt idx="74">
                  <c:v>0.390277777777782</c:v>
                </c:pt>
                <c:pt idx="75">
                  <c:v>0.390972222222226</c:v>
                </c:pt>
                <c:pt idx="76">
                  <c:v>0.39166666666667099</c:v>
                </c:pt>
                <c:pt idx="77">
                  <c:v>0.39236111111111499</c:v>
                </c:pt>
                <c:pt idx="78">
                  <c:v>0.39305555555555999</c:v>
                </c:pt>
                <c:pt idx="79">
                  <c:v>0.39375000000000399</c:v>
                </c:pt>
                <c:pt idx="80">
                  <c:v>0.39444444444444898</c:v>
                </c:pt>
                <c:pt idx="81">
                  <c:v>0.39513888888889298</c:v>
                </c:pt>
                <c:pt idx="82">
                  <c:v>0.39583333333333798</c:v>
                </c:pt>
                <c:pt idx="83">
                  <c:v>0.39652777777778198</c:v>
                </c:pt>
                <c:pt idx="84">
                  <c:v>0.39722222222222697</c:v>
                </c:pt>
                <c:pt idx="85">
                  <c:v>0.39791666666667103</c:v>
                </c:pt>
                <c:pt idx="86">
                  <c:v>0.39861111111111602</c:v>
                </c:pt>
                <c:pt idx="87">
                  <c:v>0.39930555555556002</c:v>
                </c:pt>
                <c:pt idx="88">
                  <c:v>0.40000000000000502</c:v>
                </c:pt>
                <c:pt idx="89">
                  <c:v>0.40069444444444902</c:v>
                </c:pt>
                <c:pt idx="90">
                  <c:v>0.40138888888889401</c:v>
                </c:pt>
                <c:pt idx="91">
                  <c:v>0.40208333333333801</c:v>
                </c:pt>
                <c:pt idx="92">
                  <c:v>0.40277777777778301</c:v>
                </c:pt>
                <c:pt idx="93">
                  <c:v>0.40347222222222701</c:v>
                </c:pt>
                <c:pt idx="94">
                  <c:v>0.404166666666672</c:v>
                </c:pt>
                <c:pt idx="95">
                  <c:v>0.404861111111116</c:v>
                </c:pt>
                <c:pt idx="96">
                  <c:v>0.405555555555561</c:v>
                </c:pt>
                <c:pt idx="97">
                  <c:v>0.406250000000005</c:v>
                </c:pt>
                <c:pt idx="98">
                  <c:v>0.40694444444444999</c:v>
                </c:pt>
                <c:pt idx="99">
                  <c:v>0.40763888888889399</c:v>
                </c:pt>
                <c:pt idx="100">
                  <c:v>0.40833333333333899</c:v>
                </c:pt>
                <c:pt idx="101">
                  <c:v>0.40902777777778299</c:v>
                </c:pt>
                <c:pt idx="102">
                  <c:v>0.40972222222222798</c:v>
                </c:pt>
                <c:pt idx="103">
                  <c:v>0.41041666666667198</c:v>
                </c:pt>
                <c:pt idx="104">
                  <c:v>0.41111111111111698</c:v>
                </c:pt>
                <c:pt idx="105">
                  <c:v>0.41180555555556098</c:v>
                </c:pt>
                <c:pt idx="106">
                  <c:v>0.41250000000000597</c:v>
                </c:pt>
                <c:pt idx="107">
                  <c:v>0.41319444444445003</c:v>
                </c:pt>
                <c:pt idx="108">
                  <c:v>0.41388888888889502</c:v>
                </c:pt>
                <c:pt idx="109">
                  <c:v>0.41458333333333902</c:v>
                </c:pt>
                <c:pt idx="110">
                  <c:v>0.41527777777778402</c:v>
                </c:pt>
                <c:pt idx="111">
                  <c:v>0.41597222222222802</c:v>
                </c:pt>
                <c:pt idx="112">
                  <c:v>0.41666666666667301</c:v>
                </c:pt>
                <c:pt idx="113">
                  <c:v>0.41736111111111701</c:v>
                </c:pt>
                <c:pt idx="114">
                  <c:v>0.41805555555556201</c:v>
                </c:pt>
                <c:pt idx="115">
                  <c:v>0.41875000000000601</c:v>
                </c:pt>
                <c:pt idx="116">
                  <c:v>0.419444444444451</c:v>
                </c:pt>
                <c:pt idx="117">
                  <c:v>0.420138888888895</c:v>
                </c:pt>
                <c:pt idx="118">
                  <c:v>0.42083333333334</c:v>
                </c:pt>
                <c:pt idx="119">
                  <c:v>0.421527777777784</c:v>
                </c:pt>
                <c:pt idx="120">
                  <c:v>0.42222222222222899</c:v>
                </c:pt>
                <c:pt idx="121">
                  <c:v>0.42291666666667299</c:v>
                </c:pt>
                <c:pt idx="122">
                  <c:v>0.42361111111111799</c:v>
                </c:pt>
                <c:pt idx="123">
                  <c:v>0.42430555555556199</c:v>
                </c:pt>
                <c:pt idx="124">
                  <c:v>0.42500000000000698</c:v>
                </c:pt>
                <c:pt idx="125">
                  <c:v>0.42569444444445098</c:v>
                </c:pt>
                <c:pt idx="126">
                  <c:v>0.42638888888889598</c:v>
                </c:pt>
                <c:pt idx="127">
                  <c:v>0.42708333333333998</c:v>
                </c:pt>
                <c:pt idx="128">
                  <c:v>0.42777777777778497</c:v>
                </c:pt>
                <c:pt idx="129">
                  <c:v>0.42847222222222903</c:v>
                </c:pt>
                <c:pt idx="130">
                  <c:v>0.42916666666667402</c:v>
                </c:pt>
                <c:pt idx="131">
                  <c:v>0.42986111111111802</c:v>
                </c:pt>
                <c:pt idx="132">
                  <c:v>0.43055555555556302</c:v>
                </c:pt>
                <c:pt idx="133">
                  <c:v>0.43125000000000702</c:v>
                </c:pt>
                <c:pt idx="134">
                  <c:v>0.43194444444445201</c:v>
                </c:pt>
                <c:pt idx="135">
                  <c:v>0.43263888888889601</c:v>
                </c:pt>
                <c:pt idx="136">
                  <c:v>0.43333333333334101</c:v>
                </c:pt>
                <c:pt idx="137">
                  <c:v>0.43402777777778501</c:v>
                </c:pt>
                <c:pt idx="138">
                  <c:v>0.43472222222223</c:v>
                </c:pt>
                <c:pt idx="139">
                  <c:v>0.435416666666674</c:v>
                </c:pt>
                <c:pt idx="140">
                  <c:v>0.436111111111118</c:v>
                </c:pt>
                <c:pt idx="141">
                  <c:v>0.436805555555563</c:v>
                </c:pt>
                <c:pt idx="142">
                  <c:v>0.43750000000000699</c:v>
                </c:pt>
                <c:pt idx="143">
                  <c:v>0.43819444444445199</c:v>
                </c:pt>
                <c:pt idx="144">
                  <c:v>0.43888888888889699</c:v>
                </c:pt>
                <c:pt idx="145">
                  <c:v>0.43958333333334099</c:v>
                </c:pt>
                <c:pt idx="146">
                  <c:v>0.44027777777778598</c:v>
                </c:pt>
                <c:pt idx="147">
                  <c:v>0.44097222222222998</c:v>
                </c:pt>
                <c:pt idx="148">
                  <c:v>0.44166666666667498</c:v>
                </c:pt>
                <c:pt idx="149">
                  <c:v>0.44236111111111898</c:v>
                </c:pt>
                <c:pt idx="150">
                  <c:v>0.44305555555556397</c:v>
                </c:pt>
                <c:pt idx="151">
                  <c:v>0.44375000000000803</c:v>
                </c:pt>
                <c:pt idx="152">
                  <c:v>0.44444444444445302</c:v>
                </c:pt>
                <c:pt idx="153">
                  <c:v>0.44513888888889702</c:v>
                </c:pt>
                <c:pt idx="154">
                  <c:v>0.44583333333334202</c:v>
                </c:pt>
                <c:pt idx="155">
                  <c:v>0.44652777777778602</c:v>
                </c:pt>
                <c:pt idx="156">
                  <c:v>0.44722222222223101</c:v>
                </c:pt>
                <c:pt idx="157">
                  <c:v>0.44791666666667501</c:v>
                </c:pt>
                <c:pt idx="158">
                  <c:v>0.44861111111112001</c:v>
                </c:pt>
                <c:pt idx="159">
                  <c:v>0.44930555555556401</c:v>
                </c:pt>
                <c:pt idx="160">
                  <c:v>0.450000000000009</c:v>
                </c:pt>
                <c:pt idx="161">
                  <c:v>0.450694444444453</c:v>
                </c:pt>
                <c:pt idx="162">
                  <c:v>0.451388888888898</c:v>
                </c:pt>
                <c:pt idx="163">
                  <c:v>0.452083333333342</c:v>
                </c:pt>
                <c:pt idx="164">
                  <c:v>0.45277777777778699</c:v>
                </c:pt>
                <c:pt idx="165">
                  <c:v>0.45347222222223099</c:v>
                </c:pt>
                <c:pt idx="166">
                  <c:v>0.45416666666667599</c:v>
                </c:pt>
                <c:pt idx="167">
                  <c:v>0.45486111111111999</c:v>
                </c:pt>
                <c:pt idx="168">
                  <c:v>0.45555555555556498</c:v>
                </c:pt>
                <c:pt idx="169">
                  <c:v>0.45625000000000898</c:v>
                </c:pt>
                <c:pt idx="170">
                  <c:v>0.45694444444445398</c:v>
                </c:pt>
                <c:pt idx="171">
                  <c:v>0.45763888888889798</c:v>
                </c:pt>
                <c:pt idx="172">
                  <c:v>0.45833333333334297</c:v>
                </c:pt>
                <c:pt idx="173">
                  <c:v>0.45902777777778703</c:v>
                </c:pt>
                <c:pt idx="174">
                  <c:v>0.45972222222223202</c:v>
                </c:pt>
                <c:pt idx="175">
                  <c:v>0.46041666666667602</c:v>
                </c:pt>
                <c:pt idx="176">
                  <c:v>0.46111111111112102</c:v>
                </c:pt>
                <c:pt idx="177">
                  <c:v>0.46180555555556502</c:v>
                </c:pt>
                <c:pt idx="178">
                  <c:v>0.46250000000001001</c:v>
                </c:pt>
                <c:pt idx="179">
                  <c:v>0.46319444444445401</c:v>
                </c:pt>
                <c:pt idx="180">
                  <c:v>0.46388888888889901</c:v>
                </c:pt>
                <c:pt idx="181">
                  <c:v>0.46458333333334301</c:v>
                </c:pt>
                <c:pt idx="182">
                  <c:v>0.465277777777788</c:v>
                </c:pt>
                <c:pt idx="183">
                  <c:v>0.465972222222232</c:v>
                </c:pt>
                <c:pt idx="184">
                  <c:v>0.466666666666677</c:v>
                </c:pt>
                <c:pt idx="185">
                  <c:v>0.467361111111121</c:v>
                </c:pt>
                <c:pt idx="186">
                  <c:v>0.46805555555556599</c:v>
                </c:pt>
                <c:pt idx="187">
                  <c:v>0.46875000000000999</c:v>
                </c:pt>
                <c:pt idx="188">
                  <c:v>0.46944444444445499</c:v>
                </c:pt>
                <c:pt idx="189">
                  <c:v>0.47013888888889899</c:v>
                </c:pt>
                <c:pt idx="190">
                  <c:v>0.47083333333334398</c:v>
                </c:pt>
                <c:pt idx="191">
                  <c:v>0.47152777777778798</c:v>
                </c:pt>
                <c:pt idx="192">
                  <c:v>0.47222222222223298</c:v>
                </c:pt>
                <c:pt idx="193">
                  <c:v>0.47291666666667698</c:v>
                </c:pt>
                <c:pt idx="194">
                  <c:v>0.47361111111112197</c:v>
                </c:pt>
                <c:pt idx="195">
                  <c:v>0.47430555555556603</c:v>
                </c:pt>
                <c:pt idx="196">
                  <c:v>0.47500000000001102</c:v>
                </c:pt>
                <c:pt idx="197">
                  <c:v>0.47569444444445502</c:v>
                </c:pt>
                <c:pt idx="198">
                  <c:v>0.47638888888890002</c:v>
                </c:pt>
                <c:pt idx="199">
                  <c:v>0.47708333333334402</c:v>
                </c:pt>
                <c:pt idx="200">
                  <c:v>0.47777777777778802</c:v>
                </c:pt>
                <c:pt idx="201">
                  <c:v>0.47847222222223301</c:v>
                </c:pt>
                <c:pt idx="202">
                  <c:v>0.47916666666667701</c:v>
                </c:pt>
                <c:pt idx="203">
                  <c:v>0.47986111111112201</c:v>
                </c:pt>
                <c:pt idx="204">
                  <c:v>0.48055555555556601</c:v>
                </c:pt>
                <c:pt idx="205">
                  <c:v>0.481250000000011</c:v>
                </c:pt>
                <c:pt idx="206">
                  <c:v>0.481944444444455</c:v>
                </c:pt>
                <c:pt idx="207">
                  <c:v>0.4826388888889</c:v>
                </c:pt>
                <c:pt idx="208">
                  <c:v>0.483333333333344</c:v>
                </c:pt>
                <c:pt idx="209">
                  <c:v>0.48402777777778899</c:v>
                </c:pt>
                <c:pt idx="210">
                  <c:v>0.48472222222223299</c:v>
                </c:pt>
                <c:pt idx="211">
                  <c:v>0.48541666666667799</c:v>
                </c:pt>
                <c:pt idx="212">
                  <c:v>0.48611111111112199</c:v>
                </c:pt>
                <c:pt idx="213">
                  <c:v>0.48680555555556698</c:v>
                </c:pt>
                <c:pt idx="214">
                  <c:v>0.48750000000001098</c:v>
                </c:pt>
                <c:pt idx="215">
                  <c:v>0.48819444444445598</c:v>
                </c:pt>
                <c:pt idx="216">
                  <c:v>0.48888888888889998</c:v>
                </c:pt>
                <c:pt idx="217">
                  <c:v>0.48958333333334503</c:v>
                </c:pt>
                <c:pt idx="218">
                  <c:v>0.49027777777778903</c:v>
                </c:pt>
                <c:pt idx="219">
                  <c:v>0.49097222222223402</c:v>
                </c:pt>
                <c:pt idx="220">
                  <c:v>0.49166666666667802</c:v>
                </c:pt>
                <c:pt idx="221">
                  <c:v>0.49236111111112302</c:v>
                </c:pt>
                <c:pt idx="222">
                  <c:v>0.49305555555556702</c:v>
                </c:pt>
                <c:pt idx="223">
                  <c:v>0.49375000000001201</c:v>
                </c:pt>
                <c:pt idx="224">
                  <c:v>0.49444444444445601</c:v>
                </c:pt>
                <c:pt idx="225">
                  <c:v>0.49513888888890101</c:v>
                </c:pt>
                <c:pt idx="226">
                  <c:v>0.49583333333334501</c:v>
                </c:pt>
                <c:pt idx="227">
                  <c:v>0.49652777777779</c:v>
                </c:pt>
                <c:pt idx="228">
                  <c:v>0.497222222222234</c:v>
                </c:pt>
                <c:pt idx="229">
                  <c:v>0.497916666666679</c:v>
                </c:pt>
                <c:pt idx="230">
                  <c:v>0.498611111111123</c:v>
                </c:pt>
                <c:pt idx="231">
                  <c:v>0.49930555555556799</c:v>
                </c:pt>
                <c:pt idx="232">
                  <c:v>0.50000000000001199</c:v>
                </c:pt>
                <c:pt idx="233">
                  <c:v>0.50069444444445699</c:v>
                </c:pt>
                <c:pt idx="234">
                  <c:v>0.50138888888890099</c:v>
                </c:pt>
                <c:pt idx="235">
                  <c:v>0.50208333333334598</c:v>
                </c:pt>
                <c:pt idx="236">
                  <c:v>0.50277777777778998</c:v>
                </c:pt>
                <c:pt idx="237">
                  <c:v>0.50347222222223498</c:v>
                </c:pt>
                <c:pt idx="238">
                  <c:v>0.50416666666667898</c:v>
                </c:pt>
                <c:pt idx="239">
                  <c:v>0.50486111111112397</c:v>
                </c:pt>
                <c:pt idx="240">
                  <c:v>0.50555555555556797</c:v>
                </c:pt>
                <c:pt idx="241">
                  <c:v>0.50625000000001297</c:v>
                </c:pt>
                <c:pt idx="242">
                  <c:v>0.50694444444445697</c:v>
                </c:pt>
                <c:pt idx="243">
                  <c:v>0.50763888888890196</c:v>
                </c:pt>
                <c:pt idx="244">
                  <c:v>0.50833333333334596</c:v>
                </c:pt>
                <c:pt idx="245">
                  <c:v>0.50902777777779096</c:v>
                </c:pt>
                <c:pt idx="246">
                  <c:v>0.50972222222223496</c:v>
                </c:pt>
                <c:pt idx="247">
                  <c:v>0.51041666666667995</c:v>
                </c:pt>
                <c:pt idx="248">
                  <c:v>0.51111111111112395</c:v>
                </c:pt>
                <c:pt idx="249">
                  <c:v>0.51180555555556895</c:v>
                </c:pt>
                <c:pt idx="250">
                  <c:v>0.51250000000001295</c:v>
                </c:pt>
                <c:pt idx="251">
                  <c:v>0.51319444444445805</c:v>
                </c:pt>
                <c:pt idx="252">
                  <c:v>0.51388888888890205</c:v>
                </c:pt>
                <c:pt idx="253">
                  <c:v>0.51458333333334705</c:v>
                </c:pt>
                <c:pt idx="254">
                  <c:v>0.51527777777779105</c:v>
                </c:pt>
                <c:pt idx="255">
                  <c:v>0.51597222222223604</c:v>
                </c:pt>
                <c:pt idx="256">
                  <c:v>0.51666666666668004</c:v>
                </c:pt>
                <c:pt idx="257">
                  <c:v>0.51736111111112504</c:v>
                </c:pt>
                <c:pt idx="258">
                  <c:v>0.51805555555556904</c:v>
                </c:pt>
                <c:pt idx="259">
                  <c:v>0.51875000000001403</c:v>
                </c:pt>
                <c:pt idx="260">
                  <c:v>0.51944444444445803</c:v>
                </c:pt>
                <c:pt idx="261">
                  <c:v>0.52013888888890303</c:v>
                </c:pt>
                <c:pt idx="262">
                  <c:v>0.52083333333334703</c:v>
                </c:pt>
                <c:pt idx="263">
                  <c:v>0.52152777777779202</c:v>
                </c:pt>
                <c:pt idx="264">
                  <c:v>0.52222222222223602</c:v>
                </c:pt>
                <c:pt idx="265">
                  <c:v>0.52291666666668102</c:v>
                </c:pt>
                <c:pt idx="266">
                  <c:v>0.52361111111112502</c:v>
                </c:pt>
                <c:pt idx="267">
                  <c:v>0.52430555555557001</c:v>
                </c:pt>
                <c:pt idx="268">
                  <c:v>0.52500000000001401</c:v>
                </c:pt>
                <c:pt idx="269">
                  <c:v>0.52569444444445901</c:v>
                </c:pt>
                <c:pt idx="270">
                  <c:v>0.52638888888890301</c:v>
                </c:pt>
                <c:pt idx="271">
                  <c:v>0.527083333333348</c:v>
                </c:pt>
                <c:pt idx="272">
                  <c:v>0.527777777777792</c:v>
                </c:pt>
                <c:pt idx="273">
                  <c:v>0.528472222222237</c:v>
                </c:pt>
                <c:pt idx="274">
                  <c:v>0.529166666666681</c:v>
                </c:pt>
                <c:pt idx="275">
                  <c:v>0.52986111111112599</c:v>
                </c:pt>
                <c:pt idx="276">
                  <c:v>0.53055555555556999</c:v>
                </c:pt>
                <c:pt idx="277">
                  <c:v>0.53125000000001499</c:v>
                </c:pt>
                <c:pt idx="278">
                  <c:v>0.53194444444445899</c:v>
                </c:pt>
                <c:pt idx="279">
                  <c:v>0.53263888888890398</c:v>
                </c:pt>
                <c:pt idx="280">
                  <c:v>0.53333333333334798</c:v>
                </c:pt>
                <c:pt idx="281">
                  <c:v>0.53402777777779298</c:v>
                </c:pt>
                <c:pt idx="282">
                  <c:v>0.53472222222223698</c:v>
                </c:pt>
                <c:pt idx="283">
                  <c:v>0.53541666666668197</c:v>
                </c:pt>
                <c:pt idx="284">
                  <c:v>0.53611111111112597</c:v>
                </c:pt>
                <c:pt idx="285">
                  <c:v>0.53680555555557097</c:v>
                </c:pt>
                <c:pt idx="286">
                  <c:v>0.53750000000001497</c:v>
                </c:pt>
                <c:pt idx="287">
                  <c:v>0.53819444444445996</c:v>
                </c:pt>
                <c:pt idx="288">
                  <c:v>0.53888888888890396</c:v>
                </c:pt>
                <c:pt idx="289">
                  <c:v>0.53958333333334896</c:v>
                </c:pt>
                <c:pt idx="290">
                  <c:v>0.54027777777779296</c:v>
                </c:pt>
                <c:pt idx="291">
                  <c:v>0.54097222222223795</c:v>
                </c:pt>
                <c:pt idx="292">
                  <c:v>0.54166666666668195</c:v>
                </c:pt>
                <c:pt idx="293">
                  <c:v>0.54236111111112695</c:v>
                </c:pt>
                <c:pt idx="294">
                  <c:v>0.54305555555557095</c:v>
                </c:pt>
                <c:pt idx="295">
                  <c:v>0.54375000000001605</c:v>
                </c:pt>
                <c:pt idx="296">
                  <c:v>0.54444444444446005</c:v>
                </c:pt>
                <c:pt idx="297">
                  <c:v>0.54513888888890505</c:v>
                </c:pt>
                <c:pt idx="298">
                  <c:v>0.54583333333334905</c:v>
                </c:pt>
                <c:pt idx="299">
                  <c:v>0.54652777777779404</c:v>
                </c:pt>
                <c:pt idx="300">
                  <c:v>0.54722222222223804</c:v>
                </c:pt>
                <c:pt idx="301">
                  <c:v>0.54791666666668304</c:v>
                </c:pt>
                <c:pt idx="302">
                  <c:v>0.54861111111112704</c:v>
                </c:pt>
                <c:pt idx="303">
                  <c:v>0.54930555555557203</c:v>
                </c:pt>
                <c:pt idx="304">
                  <c:v>0.55000000000001603</c:v>
                </c:pt>
                <c:pt idx="305">
                  <c:v>0.55069444444446103</c:v>
                </c:pt>
                <c:pt idx="306">
                  <c:v>0.55138888888890503</c:v>
                </c:pt>
                <c:pt idx="307">
                  <c:v>0.55208333333335002</c:v>
                </c:pt>
                <c:pt idx="308">
                  <c:v>0.55277777777779402</c:v>
                </c:pt>
                <c:pt idx="309">
                  <c:v>0.55347222222223902</c:v>
                </c:pt>
                <c:pt idx="310">
                  <c:v>0.55416666666668302</c:v>
                </c:pt>
                <c:pt idx="311">
                  <c:v>0.55486111111112801</c:v>
                </c:pt>
                <c:pt idx="312">
                  <c:v>0.55555555555557201</c:v>
                </c:pt>
                <c:pt idx="313">
                  <c:v>0.55625000000001701</c:v>
                </c:pt>
                <c:pt idx="314">
                  <c:v>0.55694444444446101</c:v>
                </c:pt>
                <c:pt idx="315">
                  <c:v>0.557638888888906</c:v>
                </c:pt>
                <c:pt idx="316">
                  <c:v>0.55833333333335</c:v>
                </c:pt>
                <c:pt idx="317">
                  <c:v>0.559027777777795</c:v>
                </c:pt>
                <c:pt idx="318">
                  <c:v>0.559722222222239</c:v>
                </c:pt>
                <c:pt idx="319">
                  <c:v>0.56041666666668399</c:v>
                </c:pt>
                <c:pt idx="320">
                  <c:v>0.56111111111112799</c:v>
                </c:pt>
                <c:pt idx="321">
                  <c:v>0.56180555555557299</c:v>
                </c:pt>
                <c:pt idx="322">
                  <c:v>0.56250000000001699</c:v>
                </c:pt>
                <c:pt idx="323">
                  <c:v>0.56319444444446198</c:v>
                </c:pt>
                <c:pt idx="324">
                  <c:v>0.56388888888890598</c:v>
                </c:pt>
                <c:pt idx="325">
                  <c:v>0.56458333333335098</c:v>
                </c:pt>
                <c:pt idx="326">
                  <c:v>0.56527777777779498</c:v>
                </c:pt>
                <c:pt idx="327">
                  <c:v>0.56597222222223997</c:v>
                </c:pt>
                <c:pt idx="328">
                  <c:v>0.56666666666668397</c:v>
                </c:pt>
                <c:pt idx="329">
                  <c:v>0.56736111111112897</c:v>
                </c:pt>
                <c:pt idx="330">
                  <c:v>0.56805555555557297</c:v>
                </c:pt>
                <c:pt idx="331">
                  <c:v>0.56875000000001796</c:v>
                </c:pt>
                <c:pt idx="332">
                  <c:v>0.56944444444446196</c:v>
                </c:pt>
                <c:pt idx="333">
                  <c:v>0.57013888888890696</c:v>
                </c:pt>
                <c:pt idx="334">
                  <c:v>0.57083333333335096</c:v>
                </c:pt>
                <c:pt idx="335">
                  <c:v>0.57152777777779595</c:v>
                </c:pt>
                <c:pt idx="336">
                  <c:v>0.57222222222223995</c:v>
                </c:pt>
                <c:pt idx="337">
                  <c:v>0.57291666666668495</c:v>
                </c:pt>
                <c:pt idx="338">
                  <c:v>0.57361111111112895</c:v>
                </c:pt>
                <c:pt idx="339">
                  <c:v>0.57430555555557405</c:v>
                </c:pt>
                <c:pt idx="340">
                  <c:v>0.57500000000001805</c:v>
                </c:pt>
                <c:pt idx="341">
                  <c:v>0.57569444444446305</c:v>
                </c:pt>
                <c:pt idx="342">
                  <c:v>0.57638888888890705</c:v>
                </c:pt>
                <c:pt idx="343">
                  <c:v>0.57708333333335204</c:v>
                </c:pt>
                <c:pt idx="344">
                  <c:v>0.57777777777779604</c:v>
                </c:pt>
                <c:pt idx="345">
                  <c:v>0.57847222222224104</c:v>
                </c:pt>
                <c:pt idx="346">
                  <c:v>0.57916666666668504</c:v>
                </c:pt>
                <c:pt idx="347">
                  <c:v>0.57986111111113003</c:v>
                </c:pt>
                <c:pt idx="348">
                  <c:v>0.58055555555557403</c:v>
                </c:pt>
                <c:pt idx="349">
                  <c:v>0.58125000000001903</c:v>
                </c:pt>
                <c:pt idx="350">
                  <c:v>0.58194444444446303</c:v>
                </c:pt>
              </c:numCache>
            </c:numRef>
          </c:xVal>
          <c:yVal>
            <c:numRef>
              <c:f>'[Process Control Example.xlsx]Process Control Example'!$R$31:$R$381</c:f>
              <c:numCache>
                <c:formatCode>General</c:formatCode>
                <c:ptCount val="351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0.25</c:v>
                </c:pt>
                <c:pt idx="97">
                  <c:v>0.25</c:v>
                </c:pt>
                <c:pt idx="98">
                  <c:v>0.25</c:v>
                </c:pt>
                <c:pt idx="99">
                  <c:v>0.25</c:v>
                </c:pt>
                <c:pt idx="100">
                  <c:v>0.25</c:v>
                </c:pt>
                <c:pt idx="101">
                  <c:v>0.25</c:v>
                </c:pt>
                <c:pt idx="102">
                  <c:v>0.25</c:v>
                </c:pt>
                <c:pt idx="103">
                  <c:v>0.25</c:v>
                </c:pt>
                <c:pt idx="104">
                  <c:v>0.25</c:v>
                </c:pt>
                <c:pt idx="105">
                  <c:v>0.25</c:v>
                </c:pt>
                <c:pt idx="106">
                  <c:v>0.25</c:v>
                </c:pt>
                <c:pt idx="107">
                  <c:v>0.25</c:v>
                </c:pt>
                <c:pt idx="108">
                  <c:v>0.25</c:v>
                </c:pt>
                <c:pt idx="109">
                  <c:v>0.25</c:v>
                </c:pt>
                <c:pt idx="110">
                  <c:v>0.25</c:v>
                </c:pt>
                <c:pt idx="111">
                  <c:v>0.25</c:v>
                </c:pt>
                <c:pt idx="112">
                  <c:v>0.25</c:v>
                </c:pt>
                <c:pt idx="113">
                  <c:v>0.25</c:v>
                </c:pt>
                <c:pt idx="114">
                  <c:v>0.25</c:v>
                </c:pt>
                <c:pt idx="115">
                  <c:v>0.25</c:v>
                </c:pt>
                <c:pt idx="116">
                  <c:v>0.25</c:v>
                </c:pt>
                <c:pt idx="117">
                  <c:v>0.25</c:v>
                </c:pt>
                <c:pt idx="118">
                  <c:v>0.25</c:v>
                </c:pt>
                <c:pt idx="119">
                  <c:v>0.25</c:v>
                </c:pt>
                <c:pt idx="120">
                  <c:v>0.25</c:v>
                </c:pt>
                <c:pt idx="121">
                  <c:v>0.25</c:v>
                </c:pt>
                <c:pt idx="122">
                  <c:v>0.25</c:v>
                </c:pt>
                <c:pt idx="123">
                  <c:v>0.25</c:v>
                </c:pt>
                <c:pt idx="124">
                  <c:v>0.25</c:v>
                </c:pt>
                <c:pt idx="125">
                  <c:v>0.25</c:v>
                </c:pt>
                <c:pt idx="126">
                  <c:v>0.25</c:v>
                </c:pt>
                <c:pt idx="127">
                  <c:v>0.25</c:v>
                </c:pt>
                <c:pt idx="128">
                  <c:v>0.25</c:v>
                </c:pt>
                <c:pt idx="129">
                  <c:v>0.25</c:v>
                </c:pt>
                <c:pt idx="130">
                  <c:v>0.25</c:v>
                </c:pt>
                <c:pt idx="131">
                  <c:v>0.25</c:v>
                </c:pt>
                <c:pt idx="132">
                  <c:v>0.25</c:v>
                </c:pt>
                <c:pt idx="133">
                  <c:v>0.25</c:v>
                </c:pt>
                <c:pt idx="134">
                  <c:v>0.25</c:v>
                </c:pt>
                <c:pt idx="135">
                  <c:v>0.25</c:v>
                </c:pt>
                <c:pt idx="136">
                  <c:v>0.25</c:v>
                </c:pt>
                <c:pt idx="137">
                  <c:v>0.25</c:v>
                </c:pt>
                <c:pt idx="138">
                  <c:v>0.25</c:v>
                </c:pt>
                <c:pt idx="139">
                  <c:v>0.25</c:v>
                </c:pt>
                <c:pt idx="140">
                  <c:v>0.25</c:v>
                </c:pt>
                <c:pt idx="141">
                  <c:v>0.25</c:v>
                </c:pt>
                <c:pt idx="142">
                  <c:v>0.25</c:v>
                </c:pt>
                <c:pt idx="143">
                  <c:v>0.25</c:v>
                </c:pt>
                <c:pt idx="144">
                  <c:v>0.25</c:v>
                </c:pt>
                <c:pt idx="145">
                  <c:v>0.25</c:v>
                </c:pt>
                <c:pt idx="146">
                  <c:v>0.25</c:v>
                </c:pt>
                <c:pt idx="147">
                  <c:v>0.25</c:v>
                </c:pt>
                <c:pt idx="148">
                  <c:v>0.25</c:v>
                </c:pt>
                <c:pt idx="149">
                  <c:v>0.25</c:v>
                </c:pt>
                <c:pt idx="150">
                  <c:v>0.25</c:v>
                </c:pt>
                <c:pt idx="151">
                  <c:v>0.25</c:v>
                </c:pt>
                <c:pt idx="152">
                  <c:v>0.25</c:v>
                </c:pt>
                <c:pt idx="153">
                  <c:v>0.25</c:v>
                </c:pt>
                <c:pt idx="154">
                  <c:v>0.25</c:v>
                </c:pt>
                <c:pt idx="155">
                  <c:v>0.25</c:v>
                </c:pt>
                <c:pt idx="156">
                  <c:v>0.25</c:v>
                </c:pt>
                <c:pt idx="157">
                  <c:v>0.25</c:v>
                </c:pt>
                <c:pt idx="158">
                  <c:v>0.25</c:v>
                </c:pt>
                <c:pt idx="159">
                  <c:v>0.25</c:v>
                </c:pt>
                <c:pt idx="160">
                  <c:v>0.25</c:v>
                </c:pt>
                <c:pt idx="161">
                  <c:v>0.25</c:v>
                </c:pt>
                <c:pt idx="162">
                  <c:v>0.25</c:v>
                </c:pt>
                <c:pt idx="163">
                  <c:v>0.25</c:v>
                </c:pt>
                <c:pt idx="164">
                  <c:v>0.25</c:v>
                </c:pt>
                <c:pt idx="165">
                  <c:v>0.25</c:v>
                </c:pt>
                <c:pt idx="166">
                  <c:v>0.25</c:v>
                </c:pt>
                <c:pt idx="167">
                  <c:v>0.25</c:v>
                </c:pt>
                <c:pt idx="168">
                  <c:v>0.25</c:v>
                </c:pt>
                <c:pt idx="169">
                  <c:v>0.25</c:v>
                </c:pt>
                <c:pt idx="170">
                  <c:v>0.25</c:v>
                </c:pt>
                <c:pt idx="171">
                  <c:v>0.25</c:v>
                </c:pt>
                <c:pt idx="172">
                  <c:v>0.25</c:v>
                </c:pt>
                <c:pt idx="173">
                  <c:v>0.25</c:v>
                </c:pt>
                <c:pt idx="174">
                  <c:v>0.25</c:v>
                </c:pt>
                <c:pt idx="175">
                  <c:v>0.25</c:v>
                </c:pt>
                <c:pt idx="176">
                  <c:v>0.25</c:v>
                </c:pt>
                <c:pt idx="177">
                  <c:v>0.25</c:v>
                </c:pt>
                <c:pt idx="178">
                  <c:v>0.25</c:v>
                </c:pt>
                <c:pt idx="179">
                  <c:v>0.25</c:v>
                </c:pt>
                <c:pt idx="180">
                  <c:v>0.25</c:v>
                </c:pt>
                <c:pt idx="181">
                  <c:v>0.25</c:v>
                </c:pt>
                <c:pt idx="182">
                  <c:v>0.25</c:v>
                </c:pt>
                <c:pt idx="183">
                  <c:v>0.25</c:v>
                </c:pt>
                <c:pt idx="184">
                  <c:v>0.25</c:v>
                </c:pt>
                <c:pt idx="185">
                  <c:v>0.25</c:v>
                </c:pt>
                <c:pt idx="186">
                  <c:v>0.25</c:v>
                </c:pt>
                <c:pt idx="187">
                  <c:v>0.25</c:v>
                </c:pt>
                <c:pt idx="188">
                  <c:v>0.25</c:v>
                </c:pt>
                <c:pt idx="189">
                  <c:v>0.25</c:v>
                </c:pt>
                <c:pt idx="190">
                  <c:v>0.25</c:v>
                </c:pt>
                <c:pt idx="191">
                  <c:v>0.25</c:v>
                </c:pt>
                <c:pt idx="192">
                  <c:v>0.25</c:v>
                </c:pt>
                <c:pt idx="193">
                  <c:v>0.25</c:v>
                </c:pt>
                <c:pt idx="194">
                  <c:v>0.25</c:v>
                </c:pt>
                <c:pt idx="195">
                  <c:v>0.25</c:v>
                </c:pt>
                <c:pt idx="196">
                  <c:v>0.25</c:v>
                </c:pt>
                <c:pt idx="197">
                  <c:v>0.25</c:v>
                </c:pt>
                <c:pt idx="198">
                  <c:v>0.25</c:v>
                </c:pt>
                <c:pt idx="199">
                  <c:v>0.25</c:v>
                </c:pt>
                <c:pt idx="200">
                  <c:v>0.25</c:v>
                </c:pt>
                <c:pt idx="201">
                  <c:v>0.25</c:v>
                </c:pt>
                <c:pt idx="202">
                  <c:v>0.25</c:v>
                </c:pt>
                <c:pt idx="203">
                  <c:v>0.25</c:v>
                </c:pt>
                <c:pt idx="204">
                  <c:v>0.25</c:v>
                </c:pt>
                <c:pt idx="205">
                  <c:v>0.25</c:v>
                </c:pt>
                <c:pt idx="206">
                  <c:v>0.25</c:v>
                </c:pt>
                <c:pt idx="207">
                  <c:v>0.25</c:v>
                </c:pt>
                <c:pt idx="208">
                  <c:v>0.25</c:v>
                </c:pt>
                <c:pt idx="209">
                  <c:v>0.25</c:v>
                </c:pt>
                <c:pt idx="210">
                  <c:v>0.25</c:v>
                </c:pt>
                <c:pt idx="211">
                  <c:v>0.25</c:v>
                </c:pt>
                <c:pt idx="212">
                  <c:v>0.25</c:v>
                </c:pt>
                <c:pt idx="213">
                  <c:v>0.25</c:v>
                </c:pt>
                <c:pt idx="214">
                  <c:v>0.25</c:v>
                </c:pt>
                <c:pt idx="215">
                  <c:v>0.25</c:v>
                </c:pt>
                <c:pt idx="216">
                  <c:v>0.25</c:v>
                </c:pt>
                <c:pt idx="217">
                  <c:v>0.25</c:v>
                </c:pt>
                <c:pt idx="218">
                  <c:v>0.25</c:v>
                </c:pt>
                <c:pt idx="219">
                  <c:v>0.25</c:v>
                </c:pt>
                <c:pt idx="220">
                  <c:v>0.25</c:v>
                </c:pt>
                <c:pt idx="221">
                  <c:v>0.25</c:v>
                </c:pt>
                <c:pt idx="222">
                  <c:v>0.25</c:v>
                </c:pt>
                <c:pt idx="223">
                  <c:v>0.25</c:v>
                </c:pt>
                <c:pt idx="224">
                  <c:v>0.25</c:v>
                </c:pt>
                <c:pt idx="225">
                  <c:v>0.25</c:v>
                </c:pt>
                <c:pt idx="226">
                  <c:v>0.25</c:v>
                </c:pt>
                <c:pt idx="227">
                  <c:v>0.25</c:v>
                </c:pt>
                <c:pt idx="228">
                  <c:v>0.25</c:v>
                </c:pt>
                <c:pt idx="229">
                  <c:v>0.25</c:v>
                </c:pt>
                <c:pt idx="230">
                  <c:v>0.25</c:v>
                </c:pt>
                <c:pt idx="231">
                  <c:v>0.25</c:v>
                </c:pt>
                <c:pt idx="232">
                  <c:v>0.25</c:v>
                </c:pt>
                <c:pt idx="233">
                  <c:v>0.25</c:v>
                </c:pt>
                <c:pt idx="234">
                  <c:v>0.25</c:v>
                </c:pt>
                <c:pt idx="235">
                  <c:v>0.25</c:v>
                </c:pt>
                <c:pt idx="236">
                  <c:v>0.25</c:v>
                </c:pt>
                <c:pt idx="237">
                  <c:v>0.25</c:v>
                </c:pt>
                <c:pt idx="238">
                  <c:v>0.25</c:v>
                </c:pt>
                <c:pt idx="239">
                  <c:v>0.25</c:v>
                </c:pt>
                <c:pt idx="240">
                  <c:v>0.25</c:v>
                </c:pt>
                <c:pt idx="241">
                  <c:v>0.25</c:v>
                </c:pt>
                <c:pt idx="242">
                  <c:v>0.25</c:v>
                </c:pt>
                <c:pt idx="243">
                  <c:v>0.25</c:v>
                </c:pt>
                <c:pt idx="244">
                  <c:v>0.25</c:v>
                </c:pt>
                <c:pt idx="245">
                  <c:v>0.25</c:v>
                </c:pt>
                <c:pt idx="246">
                  <c:v>0.25</c:v>
                </c:pt>
                <c:pt idx="247">
                  <c:v>0.25</c:v>
                </c:pt>
                <c:pt idx="248">
                  <c:v>0.25</c:v>
                </c:pt>
                <c:pt idx="249">
                  <c:v>0.25</c:v>
                </c:pt>
                <c:pt idx="250">
                  <c:v>0.25</c:v>
                </c:pt>
                <c:pt idx="251">
                  <c:v>0.25</c:v>
                </c:pt>
                <c:pt idx="252">
                  <c:v>0.25</c:v>
                </c:pt>
                <c:pt idx="253">
                  <c:v>0.25</c:v>
                </c:pt>
                <c:pt idx="254">
                  <c:v>0.25</c:v>
                </c:pt>
                <c:pt idx="255">
                  <c:v>0.25</c:v>
                </c:pt>
                <c:pt idx="256">
                  <c:v>0.25</c:v>
                </c:pt>
                <c:pt idx="257">
                  <c:v>0.25</c:v>
                </c:pt>
                <c:pt idx="258">
                  <c:v>0.25</c:v>
                </c:pt>
                <c:pt idx="259">
                  <c:v>0.25</c:v>
                </c:pt>
                <c:pt idx="260">
                  <c:v>0.25</c:v>
                </c:pt>
                <c:pt idx="261">
                  <c:v>0.25</c:v>
                </c:pt>
                <c:pt idx="262">
                  <c:v>0.25</c:v>
                </c:pt>
                <c:pt idx="263">
                  <c:v>0.25</c:v>
                </c:pt>
                <c:pt idx="264">
                  <c:v>0.25</c:v>
                </c:pt>
                <c:pt idx="265">
                  <c:v>0.25</c:v>
                </c:pt>
                <c:pt idx="266">
                  <c:v>0.25</c:v>
                </c:pt>
                <c:pt idx="267">
                  <c:v>0.25</c:v>
                </c:pt>
                <c:pt idx="268">
                  <c:v>0.25</c:v>
                </c:pt>
                <c:pt idx="269">
                  <c:v>0.25</c:v>
                </c:pt>
                <c:pt idx="270">
                  <c:v>0.25</c:v>
                </c:pt>
                <c:pt idx="271">
                  <c:v>0.25</c:v>
                </c:pt>
                <c:pt idx="272">
                  <c:v>0.25</c:v>
                </c:pt>
                <c:pt idx="273">
                  <c:v>0.25</c:v>
                </c:pt>
                <c:pt idx="274">
                  <c:v>0.25</c:v>
                </c:pt>
                <c:pt idx="275">
                  <c:v>0.25</c:v>
                </c:pt>
                <c:pt idx="276">
                  <c:v>0.25</c:v>
                </c:pt>
                <c:pt idx="277">
                  <c:v>0.25</c:v>
                </c:pt>
                <c:pt idx="278">
                  <c:v>0.25</c:v>
                </c:pt>
                <c:pt idx="279">
                  <c:v>0.25</c:v>
                </c:pt>
                <c:pt idx="280">
                  <c:v>0.25</c:v>
                </c:pt>
                <c:pt idx="281">
                  <c:v>0.25</c:v>
                </c:pt>
                <c:pt idx="282">
                  <c:v>0.25</c:v>
                </c:pt>
                <c:pt idx="283">
                  <c:v>0.25</c:v>
                </c:pt>
                <c:pt idx="284">
                  <c:v>0.25</c:v>
                </c:pt>
                <c:pt idx="285">
                  <c:v>0.25</c:v>
                </c:pt>
                <c:pt idx="286">
                  <c:v>0.25</c:v>
                </c:pt>
                <c:pt idx="287">
                  <c:v>0.25</c:v>
                </c:pt>
                <c:pt idx="288">
                  <c:v>0.25</c:v>
                </c:pt>
                <c:pt idx="289">
                  <c:v>0.25</c:v>
                </c:pt>
                <c:pt idx="290">
                  <c:v>0.25</c:v>
                </c:pt>
                <c:pt idx="291">
                  <c:v>0.25</c:v>
                </c:pt>
                <c:pt idx="292">
                  <c:v>0.25</c:v>
                </c:pt>
                <c:pt idx="293">
                  <c:v>0.25</c:v>
                </c:pt>
                <c:pt idx="294">
                  <c:v>0.25</c:v>
                </c:pt>
                <c:pt idx="295">
                  <c:v>0.25</c:v>
                </c:pt>
                <c:pt idx="296">
                  <c:v>0.25</c:v>
                </c:pt>
                <c:pt idx="297">
                  <c:v>0.25</c:v>
                </c:pt>
                <c:pt idx="298">
                  <c:v>0.25</c:v>
                </c:pt>
                <c:pt idx="299">
                  <c:v>0.25</c:v>
                </c:pt>
                <c:pt idx="300">
                  <c:v>0.25</c:v>
                </c:pt>
                <c:pt idx="301">
                  <c:v>0.25</c:v>
                </c:pt>
                <c:pt idx="302">
                  <c:v>0.25</c:v>
                </c:pt>
                <c:pt idx="303">
                  <c:v>0.25</c:v>
                </c:pt>
                <c:pt idx="304">
                  <c:v>0.25</c:v>
                </c:pt>
                <c:pt idx="305">
                  <c:v>0.25</c:v>
                </c:pt>
                <c:pt idx="306">
                  <c:v>0.25</c:v>
                </c:pt>
                <c:pt idx="307">
                  <c:v>0.25</c:v>
                </c:pt>
                <c:pt idx="308">
                  <c:v>0.25</c:v>
                </c:pt>
                <c:pt idx="309">
                  <c:v>0.25</c:v>
                </c:pt>
                <c:pt idx="310">
                  <c:v>0.25</c:v>
                </c:pt>
                <c:pt idx="311">
                  <c:v>0.25</c:v>
                </c:pt>
                <c:pt idx="312">
                  <c:v>0.25</c:v>
                </c:pt>
                <c:pt idx="313">
                  <c:v>0.25</c:v>
                </c:pt>
                <c:pt idx="314">
                  <c:v>0.25</c:v>
                </c:pt>
                <c:pt idx="315">
                  <c:v>0.25</c:v>
                </c:pt>
                <c:pt idx="316">
                  <c:v>0.25</c:v>
                </c:pt>
                <c:pt idx="317">
                  <c:v>0.25</c:v>
                </c:pt>
                <c:pt idx="318">
                  <c:v>0.25</c:v>
                </c:pt>
                <c:pt idx="319">
                  <c:v>0.25</c:v>
                </c:pt>
                <c:pt idx="320">
                  <c:v>0.25</c:v>
                </c:pt>
                <c:pt idx="321">
                  <c:v>0.25</c:v>
                </c:pt>
                <c:pt idx="322">
                  <c:v>0.25</c:v>
                </c:pt>
                <c:pt idx="323">
                  <c:v>0.25</c:v>
                </c:pt>
                <c:pt idx="324">
                  <c:v>0.25</c:v>
                </c:pt>
                <c:pt idx="325">
                  <c:v>0.25</c:v>
                </c:pt>
                <c:pt idx="326">
                  <c:v>0.25</c:v>
                </c:pt>
                <c:pt idx="327">
                  <c:v>0.25</c:v>
                </c:pt>
                <c:pt idx="328">
                  <c:v>0.25</c:v>
                </c:pt>
                <c:pt idx="329">
                  <c:v>0.25</c:v>
                </c:pt>
                <c:pt idx="330">
                  <c:v>0.25</c:v>
                </c:pt>
                <c:pt idx="331">
                  <c:v>0.25</c:v>
                </c:pt>
                <c:pt idx="332">
                  <c:v>0.25</c:v>
                </c:pt>
                <c:pt idx="333">
                  <c:v>0.25</c:v>
                </c:pt>
                <c:pt idx="334">
                  <c:v>0.25</c:v>
                </c:pt>
                <c:pt idx="335">
                  <c:v>0.25</c:v>
                </c:pt>
                <c:pt idx="336">
                  <c:v>0.25</c:v>
                </c:pt>
                <c:pt idx="337">
                  <c:v>0.25</c:v>
                </c:pt>
                <c:pt idx="338">
                  <c:v>0.25</c:v>
                </c:pt>
                <c:pt idx="339">
                  <c:v>0.25</c:v>
                </c:pt>
                <c:pt idx="340">
                  <c:v>0.25</c:v>
                </c:pt>
                <c:pt idx="341">
                  <c:v>0.25</c:v>
                </c:pt>
                <c:pt idx="342">
                  <c:v>0.25</c:v>
                </c:pt>
                <c:pt idx="343">
                  <c:v>0.25</c:v>
                </c:pt>
                <c:pt idx="344">
                  <c:v>0.25</c:v>
                </c:pt>
                <c:pt idx="345">
                  <c:v>0.25</c:v>
                </c:pt>
                <c:pt idx="346">
                  <c:v>0.25</c:v>
                </c:pt>
                <c:pt idx="347">
                  <c:v>0.25</c:v>
                </c:pt>
                <c:pt idx="348">
                  <c:v>0.25</c:v>
                </c:pt>
                <c:pt idx="349">
                  <c:v>0.25</c:v>
                </c:pt>
                <c:pt idx="350">
                  <c:v>0.25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630-407D-B29F-1F584EAD2D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6714080"/>
        <c:axId val="776711128"/>
      </c:scatterChart>
      <c:valAx>
        <c:axId val="776714080"/>
        <c:scaling>
          <c:orientation val="minMax"/>
          <c:max val="0.58400000000000007"/>
          <c:min val="0.3388900000000000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h:mm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711128"/>
        <c:crosses val="autoZero"/>
        <c:crossBetween val="midCat"/>
        <c:majorUnit val="3.475000000000001E-2"/>
      </c:valAx>
      <c:valAx>
        <c:axId val="776711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Wt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714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0.4013</cdr:x>
      <cdr:y>0.1118</cdr:y>
    </cdr:from>
    <cdr:to>
      <cdr:x>0.5987</cdr:x>
      <cdr:y>0.17438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EB652E1-B9A7-4468-B49D-7BDD20F70CB5}"/>
            </a:ext>
          </a:extLst>
        </cdr:cNvPr>
        <cdr:cNvSpPr txBox="1"/>
      </cdr:nvSpPr>
      <cdr:spPr>
        <a:xfrm xmlns:a="http://schemas.openxmlformats.org/drawingml/2006/main">
          <a:off x="2808043" y="521381"/>
          <a:ext cx="1381328" cy="291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Change in blend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20C1-D916-4298-843B-3A85B4494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4BFA03-449B-45CD-9A22-697AB7D80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A220B-69D3-47A8-9760-1D3D20C2B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8E499-AE0F-4BB3-BECF-16DD33F44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7813A-275D-40DC-BD94-1F9E1E37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04802-D47C-4E70-9F91-134CD49A4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D5C1A-1D65-4CF8-9A8E-F1CB0FBE1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3DDFE-26B5-4599-9749-518C6645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805F4-4DAB-4EE4-ADE7-218881A9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79B4C-CD26-40CB-B9C5-A0F7E954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96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9A76-4D58-4410-A072-8056376D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E577B-4A52-4D47-ADBA-2E231AC0C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AE5C9-D4A3-4728-8113-B54705CF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5FF6C-D47E-47EC-A2C4-940B23A20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4444-C2F1-421D-9F4A-0F5EE78FF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053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21148-1EE0-472F-83E2-56CAB1AB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5D3FD-4E42-4BC5-B3EA-FD228816E7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86CCE8-081F-4568-9B6A-238AE1058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D4EF6-6D71-4F2F-B466-8CB09520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A7F2B-D664-4332-A5A4-7B81455E6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5666F-A914-414C-910F-5E4574F0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46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35F6-9674-4BEC-9775-E82CB7F3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D6FA2-B4BF-4A30-B920-9C6FBE005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9314E-9BA3-4F66-AE2D-0CA1D6371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F3C2A-923F-4E7D-A8B6-9AEDC7BE9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265C7E-6641-4528-B1BF-D41F3904E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771EEF-E743-411E-A240-A76603FCB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C04F08-F6DC-4741-BAAC-E7FDB0BB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4D1498-0B8F-499C-B4EC-E0738877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16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16176-4CEB-4C0E-87D5-9F75C72C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69753-3FBD-47D0-9929-6F1EFA56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09CC7-DFD2-45B0-A008-FA81CBF42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FDABB-FE08-412F-B2BB-A356D505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51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8F5D32-1E3A-4DBA-93E3-070898DC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A22D6B-C349-4CD7-B942-4579CD0B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C849B-BA5C-4223-AA06-39979F96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09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EA911-418E-44BD-AEA4-3CD47D0D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08C19-7311-472B-89E9-C016AAF7C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1EFDFE-A951-4453-BEB2-B9D5297C3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0C8CB-E9A5-42BB-9B40-6C76F254D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9A916-D3CE-4E5E-AED1-7CFAB0FF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C6E70-8395-4718-9F6C-86F97C04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3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E7C0-56AC-43A9-9D4E-32E31F86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8B770-192E-440D-B6AB-027DB277C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9D3DD-409A-4B9C-B900-F1EEB16C0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BDEF1-2F6A-4E33-AE99-8F5F229B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40CE5-7006-49ED-A495-114BAD5E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F55CF-6087-4D3E-8568-F3362BFF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91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40EA2-D0A5-466A-B665-3D651114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78F335-8C3D-48C4-B430-B9EA07954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35A12-55DD-4473-976F-A799E7564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54DE-5D4F-4044-A339-4F15AEDC6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810B6-AD43-4FDE-B3B4-3B445DB88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77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9B609-D9DB-4A41-9AD3-5C21B4E44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D8D41-4811-469B-A9E5-2B8DC7390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59419-4D4E-463E-A539-E46B5D0D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F91C0-7968-4EC6-B53A-C9DBAAC97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ADB19-71E6-443A-931B-97DD24864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5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0A28180-828C-416F-A518-ED65B9B15C6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83398" y="6216897"/>
            <a:ext cx="654820" cy="4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344E37-E650-48FD-AD0C-7847C9DF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62BB8-E353-47AD-929C-C4ED9A812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A3588-D4D6-4327-B035-4526D53F7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9663D-8E6F-4686-A691-7586E5C53DAA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E22A9-EB23-4083-8DF7-239505423D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0F82B-868A-4838-98BA-DF877A2AB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1259-2639-47F7-B11D-821A24B48B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69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sz="4000" dirty="0"/>
              <a:t>On-Line Analysis and control of Shredded Aluminum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Using gamma-tech </a:t>
            </a:r>
            <a:r>
              <a:rPr lang="en-US" dirty="0" err="1"/>
              <a:t>cb</a:t>
            </a:r>
            <a:r>
              <a:rPr lang="en-US" dirty="0"/>
              <a:t>-rm analyzer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94FF-CCCA-A74D-63DB-30E695066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4008138" cy="521626"/>
          </a:xfrm>
        </p:spPr>
        <p:txBody>
          <a:bodyPr/>
          <a:lstStyle/>
          <a:p>
            <a:r>
              <a:rPr lang="en-US" dirty="0"/>
              <a:t>Where we are going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E4B15-1074-8831-5532-D42554D14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71" y="1954761"/>
            <a:ext cx="5183029" cy="3941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F7F214-9E6C-F033-1E7E-6C0227DF3DA1}"/>
              </a:ext>
            </a:extLst>
          </p:cNvPr>
          <p:cNvSpPr txBox="1"/>
          <p:nvPr/>
        </p:nvSpPr>
        <p:spPr>
          <a:xfrm>
            <a:off x="6551024" y="1251284"/>
            <a:ext cx="327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Features: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BC01B8-9EE1-26CE-5C64-D3F81D8A35DB}"/>
              </a:ext>
            </a:extLst>
          </p:cNvPr>
          <p:cNvSpPr txBox="1"/>
          <p:nvPr/>
        </p:nvSpPr>
        <p:spPr>
          <a:xfrm>
            <a:off x="6551024" y="1451339"/>
            <a:ext cx="4878976" cy="25397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Isotope OR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Neutron Generator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excitation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Modular design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Variable tunnel height based on process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State-of-the-art electronics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55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6CD-A3FA-B4B3-DA13-FF9A0B9F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462389"/>
          </a:xfrm>
        </p:spPr>
        <p:txBody>
          <a:bodyPr>
            <a:normAutofit fontScale="90000"/>
          </a:bodyPr>
          <a:lstStyle/>
          <a:p>
            <a:r>
              <a:rPr lang="en-US" dirty="0"/>
              <a:t>Process and raw materials optimization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828517-A31C-4A49-2ACA-272D8C5B204A}"/>
              </a:ext>
            </a:extLst>
          </p:cNvPr>
          <p:cNvSpPr txBox="1"/>
          <p:nvPr/>
        </p:nvSpPr>
        <p:spPr>
          <a:xfrm>
            <a:off x="3773822" y="6264318"/>
            <a:ext cx="6097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Sorter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F7C8A0-D971-A62B-C210-DC67F9C3A984}"/>
              </a:ext>
            </a:extLst>
          </p:cNvPr>
          <p:cNvSpPr txBox="1"/>
          <p:nvPr/>
        </p:nvSpPr>
        <p:spPr>
          <a:xfrm>
            <a:off x="4257737" y="4005770"/>
            <a:ext cx="9991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Out of  Spec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8AD5F8-EB68-8024-2B27-B123A776CE16}"/>
              </a:ext>
            </a:extLst>
          </p:cNvPr>
          <p:cNvSpPr txBox="1"/>
          <p:nvPr/>
        </p:nvSpPr>
        <p:spPr>
          <a:xfrm>
            <a:off x="7129804" y="2059948"/>
            <a:ext cx="753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Analyzed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53EF08-C247-4A92-B7C7-14368FC47A24}"/>
              </a:ext>
            </a:extLst>
          </p:cNvPr>
          <p:cNvCxnSpPr>
            <a:cxnSpLocks/>
          </p:cNvCxnSpPr>
          <p:nvPr/>
        </p:nvCxnSpPr>
        <p:spPr>
          <a:xfrm flipV="1">
            <a:off x="2316335" y="3424004"/>
            <a:ext cx="416373" cy="11853"/>
          </a:xfrm>
          <a:prstGeom prst="straightConnector1">
            <a:avLst/>
          </a:prstGeom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D20A836-D340-E028-18D0-7D3694C27593}"/>
              </a:ext>
            </a:extLst>
          </p:cNvPr>
          <p:cNvGrpSpPr/>
          <p:nvPr/>
        </p:nvGrpSpPr>
        <p:grpSpPr>
          <a:xfrm>
            <a:off x="691915" y="1653536"/>
            <a:ext cx="10913595" cy="4597896"/>
            <a:chOff x="691915" y="1653536"/>
            <a:chExt cx="10913595" cy="4597896"/>
          </a:xfrm>
        </p:grpSpPr>
        <mc:AlternateContent xmlns:mc="http://schemas.openxmlformats.org/markup-compatibility/2006">
          <mc:Choice xmlns:am3d="http://schemas.microsoft.com/office/drawing/2017/model3d" Requires="am3d">
            <p:graphicFrame>
              <p:nvGraphicFramePr>
                <p:cNvPr id="3" name="3D Model 2">
                  <a:extLst>
                    <a:ext uri="{FF2B5EF4-FFF2-40B4-BE49-F238E27FC236}">
                      <a16:creationId xmlns:a16="http://schemas.microsoft.com/office/drawing/2014/main" id="{CD9D9172-87B4-AFD8-172D-A1816494E26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691915" y="1853544"/>
                <a:ext cx="1447601" cy="1957448"/>
              </p:xfrm>
              <a:graphic>
                <a:graphicData uri="http://schemas.microsoft.com/office/drawing/2017/model3d">
                  <am3d:model3d r:embed="rId2">
                    <am3d:spPr>
                      <a:xfrm>
                        <a:off x="0" y="0"/>
                        <a:ext cx="1447601" cy="1957448"/>
                      </a:xfrm>
                      <a:prstGeom prst="rect">
                        <a:avLst/>
                      </a:prstGeom>
                    </am3d:spPr>
                    <am3d:camera>
                      <am3d:pos x="0" y="0" z="73790350"/>
                      <am3d:up dx="0" dy="36000000" dz="0"/>
                      <am3d:lookAt x="0" y="0" z="0"/>
                      <am3d:perspective fov="2700000"/>
                    </am3d:camera>
                    <am3d:trans>
                      <am3d:meterPerModelUnit n="3824786" d="1000000"/>
                      <am3d:preTrans dx="58868960" dy="-22635103" dz="-27526848"/>
                      <am3d:scale>
                        <am3d:sx n="1000000" d="1000000"/>
                        <am3d:sy n="1000000" d="1000000"/>
                        <am3d:sz n="1000000" d="1000000"/>
                      </am3d:scale>
                      <am3d:rot ax="-771582" ay="-39582" az="9043"/>
                      <am3d:postTrans dx="0" dy="0" dz="0"/>
                    </am3d:trans>
                    <am3d:raster rName="Office3DRenderer" rVer="16.0.8326">
                      <am3d:blip r:embed="rId3"/>
                    </am3d:raster>
                    <am3d:objViewport viewportSz="3199958"/>
                    <am3d:ambientLight>
                      <am3d:clr>
                        <a:scrgbClr r="50000" g="50000" b="50000"/>
                      </am3d:clr>
                      <am3d:illuminance n="500000" d="1000000"/>
                    </am3d:ambientLight>
                    <am3d:ptLight rad="0">
                      <am3d:clr>
                        <a:scrgbClr r="100000" g="75000" b="50000"/>
                      </am3d:clr>
                      <am3d:intensity n="9765625" d="1000000"/>
                      <am3d:pos x="21959998" y="70920001" z="16344003"/>
                    </am3d:ptLight>
                    <am3d:ptLight rad="0">
                      <am3d:clr>
                        <a:scrgbClr r="40000" g="60000" b="95000"/>
                      </am3d:clr>
                      <am3d:intensity n="12250000" d="1000000"/>
                      <am3d:pos x="-37964106" y="51130435" z="57631972"/>
                    </am3d:ptLight>
                    <am3d:ptLight rad="0">
                      <am3d:clr>
                        <a:scrgbClr r="86837" g="72700" b="100000"/>
                      </am3d:clr>
                      <am3d:intensity n="3125000" d="1000000"/>
                      <am3d:pos x="-37739122" y="58056624" z="-34769649"/>
                    </am3d:ptLight>
                  </am3d:model3d>
                </a:graphicData>
              </a:graphic>
            </p:graphicFrame>
          </mc:Choice>
          <mc:Fallback>
            <p:pic>
              <p:nvPicPr>
                <p:cNvPr id="3" name="3D Model 2">
                  <a:extLst>
                    <a:ext uri="{FF2B5EF4-FFF2-40B4-BE49-F238E27FC236}">
                      <a16:creationId xmlns:a16="http://schemas.microsoft.com/office/drawing/2014/main" id="{CD9D9172-87B4-AFD8-172D-A1816494E26E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915" y="1853544"/>
                  <a:ext cx="1447601" cy="1957448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4" name="Picture 3" descr="X-ray sorting machine - CXR series - Comex - automatic / for mineral  material / parts">
              <a:extLst>
                <a:ext uri="{FF2B5EF4-FFF2-40B4-BE49-F238E27FC236}">
                  <a16:creationId xmlns:a16="http://schemas.microsoft.com/office/drawing/2014/main" id="{EF47ADDC-F051-BE4A-B96B-CC06D9997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476" y="4625173"/>
              <a:ext cx="2428228" cy="16262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56F421-732B-08E2-B256-27CA73398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65785" y="2006228"/>
              <a:ext cx="2428228" cy="1804764"/>
            </a:xfrm>
            <a:prstGeom prst="rect">
              <a:avLst/>
            </a:prstGeom>
          </p:spPr>
        </p:pic>
        <p:pic>
          <p:nvPicPr>
            <p:cNvPr id="1026" name="Picture 2" descr="Improving Thermal Efficiency in Aluminum Scrap Melting | 2014-02-04 |  Industrial Heating">
              <a:extLst>
                <a:ext uri="{FF2B5EF4-FFF2-40B4-BE49-F238E27FC236}">
                  <a16:creationId xmlns:a16="http://schemas.microsoft.com/office/drawing/2014/main" id="{6213C87E-D10D-6427-F8E1-A92A0367F4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5524" y="3142750"/>
              <a:ext cx="2369986" cy="179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5D65EDC-21BB-1C44-38E6-3F4765F05B3C}"/>
                </a:ext>
              </a:extLst>
            </p:cNvPr>
            <p:cNvGrpSpPr/>
            <p:nvPr/>
          </p:nvGrpSpPr>
          <p:grpSpPr>
            <a:xfrm>
              <a:off x="6846046" y="2179730"/>
              <a:ext cx="1281364" cy="3577135"/>
              <a:chOff x="6157306" y="2165324"/>
              <a:chExt cx="1281364" cy="3577135"/>
            </a:xfrm>
          </p:grpSpPr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8" name="3D Model 7">
                    <a:extLst>
                      <a:ext uri="{FF2B5EF4-FFF2-40B4-BE49-F238E27FC236}">
                        <a16:creationId xmlns:a16="http://schemas.microsoft.com/office/drawing/2014/main" id="{B8A57C8C-BEF3-7646-6B4B-4739B1C92CB1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401611" y="2165324"/>
                  <a:ext cx="792755" cy="988331"/>
                </p:xfrm>
                <a:graphic>
                  <a:graphicData uri="http://schemas.microsoft.com/office/drawing/2017/model3d">
                    <am3d:model3d r:embed="rId2">
                      <am3d:spPr>
                        <a:xfrm>
                          <a:off x="0" y="0"/>
                          <a:ext cx="792755" cy="988331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am3d:spPr>
                      <am3d:camera>
                        <am3d:pos x="0" y="0" z="73790350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3824786" d="1000000"/>
                        <am3d:preTrans dx="58868960" dy="-22635103" dz="-27526848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-1418493" ay="-96399" az="42206"/>
                        <am3d:postTrans dx="0" dy="0" dz="0"/>
                      </am3d:trans>
                      <am3d:raster rName="Office3DRenderer" rVer="16.0.8326">
                        <am3d:blip r:embed="rId7"/>
                      </am3d:raster>
                      <am3d:objViewport viewportSz="1759955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8" name="3D Model 7">
                    <a:extLst>
                      <a:ext uri="{FF2B5EF4-FFF2-40B4-BE49-F238E27FC236}">
                        <a16:creationId xmlns:a16="http://schemas.microsoft.com/office/drawing/2014/main" id="{B8A57C8C-BEF3-7646-6B4B-4739B1C92CB1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090351" y="2179730"/>
                    <a:ext cx="792755" cy="988331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mc:Fallback>
          </mc:AlternateContent>
          <mc:AlternateContent xmlns:mc="http://schemas.openxmlformats.org/markup-compatibility/2006">
            <mc:Choice xmlns:am3d="http://schemas.microsoft.com/office/drawing/2017/model3d" Requires="am3d">
              <p:graphicFrame>
                <p:nvGraphicFramePr>
                  <p:cNvPr id="9" name="3D Model 8">
                    <a:extLst>
                      <a:ext uri="{FF2B5EF4-FFF2-40B4-BE49-F238E27FC236}">
                        <a16:creationId xmlns:a16="http://schemas.microsoft.com/office/drawing/2014/main" id="{37A5D3B7-7892-1B07-64DF-645CFC4C6E95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6401612" y="4754129"/>
                  <a:ext cx="792754" cy="988330"/>
                </p:xfrm>
                <a:graphic>
                  <a:graphicData uri="http://schemas.microsoft.com/office/drawing/2017/model3d">
                    <am3d:model3d r:embed="rId2">
                      <am3d:spPr>
                        <a:xfrm>
                          <a:off x="0" y="0"/>
                          <a:ext cx="792754" cy="988330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am3d:spPr>
                      <am3d:camera>
                        <am3d:pos x="0" y="0" z="73790350"/>
                        <am3d:up dx="0" dy="36000000" dz="0"/>
                        <am3d:lookAt x="0" y="0" z="0"/>
                        <am3d:perspective fov="2700000"/>
                      </am3d:camera>
                      <am3d:trans>
                        <am3d:meterPerModelUnit n="3824786" d="1000000"/>
                        <am3d:preTrans dx="58868960" dy="-22635103" dz="-27526848"/>
                        <am3d:scale>
                          <am3d:sx n="1000000" d="1000000"/>
                          <am3d:sy n="1000000" d="1000000"/>
                          <am3d:sz n="1000000" d="1000000"/>
                        </am3d:scale>
                        <am3d:rot ax="-1418493" ay="-96399" az="42206"/>
                        <am3d:postTrans dx="0" dy="0" dz="0"/>
                      </am3d:trans>
                      <am3d:raster rName="Office3DRenderer" rVer="16.0.8326">
                        <am3d:blip r:embed="rId7"/>
                      </am3d:raster>
                      <am3d:objViewport viewportSz="1759953"/>
                      <am3d:ambientLight>
                        <am3d:clr>
                          <a:scrgbClr r="50000" g="50000" b="50000"/>
                        </am3d:clr>
                        <am3d:illuminance n="500000" d="1000000"/>
                      </am3d:ambientLight>
                      <am3d:ptLight rad="0">
                        <am3d:clr>
                          <a:scrgbClr r="100000" g="75000" b="50000"/>
                        </am3d:clr>
                        <am3d:intensity n="9765625" d="1000000"/>
                        <am3d:pos x="21959998" y="70920001" z="16344003"/>
                      </am3d:ptLight>
                      <am3d:ptLight rad="0">
                        <am3d:clr>
                          <a:scrgbClr r="40000" g="60000" b="95000"/>
                        </am3d:clr>
                        <am3d:intensity n="12250000" d="1000000"/>
                        <am3d:pos x="-37964106" y="51130435" z="57631972"/>
                      </am3d:ptLight>
                      <am3d:ptLight rad="0">
                        <am3d:clr>
                          <a:scrgbClr r="86837" g="72700" b="100000"/>
                        </am3d:clr>
                        <am3d:intensity n="3125000" d="1000000"/>
                        <am3d:pos x="-37739122" y="58056624" z="-34769649"/>
                      </am3d:ptLight>
                    </am3d:model3d>
                  </a:graphicData>
                </a:graphic>
              </p:graphicFrame>
            </mc:Choice>
            <mc:Fallback>
              <p:pic>
                <p:nvPicPr>
                  <p:cNvPr id="9" name="3D Model 8">
                    <a:extLst>
                      <a:ext uri="{FF2B5EF4-FFF2-40B4-BE49-F238E27FC236}">
                        <a16:creationId xmlns:a16="http://schemas.microsoft.com/office/drawing/2014/main" id="{37A5D3B7-7892-1B07-64DF-645CFC4C6E95}"/>
                      </a:ext>
                    </a:extLst>
                  </p:cNvPr>
                  <p:cNvPicPr>
                    <a:picLocks noGrp="1" noRot="1" noChangeAspect="1" noMove="1" noResize="1" noEditPoints="1" noAdjustHandles="1" noChangeArrowheads="1" noChangeShapeType="1" noCrop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7090352" y="4768535"/>
                    <a:ext cx="792754" cy="988330"/>
                  </a:xfrm>
                  <a:prstGeom prst="rect">
                    <a:avLst/>
                  </a:prstGeom>
                  <a:ln>
                    <a:noFill/>
                  </a:ln>
                </p:spPr>
              </p:pic>
            </mc:Fallback>
          </mc:AlternateContent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5B240D-02CE-D719-8E0E-098CEAFEDAD9}"/>
                  </a:ext>
                </a:extLst>
              </p:cNvPr>
              <p:cNvSpPr txBox="1"/>
              <p:nvPr/>
            </p:nvSpPr>
            <p:spPr>
              <a:xfrm>
                <a:off x="6157306" y="3704345"/>
                <a:ext cx="1281364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u="sng" dirty="0">
                    <a:latin typeface="Arial Black" panose="020B0A04020102020204" pitchFamily="34" charset="0"/>
                  </a:rPr>
                  <a:t>Raw Materials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 Black" panose="020B0A04020102020204" pitchFamily="34" charset="0"/>
                  </a:rPr>
                  <a:t>RSI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 Black" panose="020B0A04020102020204" pitchFamily="34" charset="0"/>
                  </a:rPr>
                  <a:t>Prime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100" dirty="0">
                    <a:latin typeface="Arial Black" panose="020B0A04020102020204" pitchFamily="34" charset="0"/>
                  </a:rPr>
                  <a:t>other</a:t>
                </a:r>
              </a:p>
            </p:txBody>
          </p:sp>
        </p:grp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9ADFE52C-F418-08C4-8C15-6FB61EE8D946}"/>
                </a:ext>
              </a:extLst>
            </p:cNvPr>
            <p:cNvSpPr/>
            <p:nvPr/>
          </p:nvSpPr>
          <p:spPr>
            <a:xfrm>
              <a:off x="2202492" y="2832268"/>
              <a:ext cx="612897" cy="2877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73F1B3A2-5489-3BE5-1CC9-0DB6B152AE2B}"/>
                </a:ext>
              </a:extLst>
            </p:cNvPr>
            <p:cNvSpPr/>
            <p:nvPr/>
          </p:nvSpPr>
          <p:spPr>
            <a:xfrm>
              <a:off x="5607385" y="2711167"/>
              <a:ext cx="612897" cy="2877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6A7586B4-63EF-CB66-3F0E-B1FBCB1C1F66}"/>
                </a:ext>
              </a:extLst>
            </p:cNvPr>
            <p:cNvSpPr/>
            <p:nvPr/>
          </p:nvSpPr>
          <p:spPr>
            <a:xfrm>
              <a:off x="5607384" y="5248294"/>
              <a:ext cx="612897" cy="2877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B433DC0-6204-6E85-30D3-83DB286B2C45}"/>
                </a:ext>
              </a:extLst>
            </p:cNvPr>
            <p:cNvSpPr/>
            <p:nvPr/>
          </p:nvSpPr>
          <p:spPr>
            <a:xfrm rot="5400000">
              <a:off x="3964497" y="4042505"/>
              <a:ext cx="528265" cy="28292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F321CE-027B-9DF2-8AA2-A52A0210191E}"/>
                </a:ext>
              </a:extLst>
            </p:cNvPr>
            <p:cNvSpPr/>
            <p:nvPr/>
          </p:nvSpPr>
          <p:spPr>
            <a:xfrm>
              <a:off x="6622759" y="2033095"/>
              <a:ext cx="1727939" cy="39373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F5812B9-C9EE-BFE7-6E52-5380F36026CF}"/>
                </a:ext>
              </a:extLst>
            </p:cNvPr>
            <p:cNvSpPr/>
            <p:nvPr/>
          </p:nvSpPr>
          <p:spPr>
            <a:xfrm>
              <a:off x="8462342" y="3810992"/>
              <a:ext cx="661538" cy="3256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F4A0B9-8762-7CD2-E6AC-BAB8AC066345}"/>
                </a:ext>
              </a:extLst>
            </p:cNvPr>
            <p:cNvSpPr txBox="1"/>
            <p:nvPr/>
          </p:nvSpPr>
          <p:spPr>
            <a:xfrm>
              <a:off x="874394" y="1674607"/>
              <a:ext cx="1447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Inbound Shred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94423A-19CE-E084-64E6-C5F1EC7F2892}"/>
                </a:ext>
              </a:extLst>
            </p:cNvPr>
            <p:cNvSpPr txBox="1"/>
            <p:nvPr/>
          </p:nvSpPr>
          <p:spPr>
            <a:xfrm>
              <a:off x="9989508" y="2835064"/>
              <a:ext cx="7238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Furnace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AF262F-0651-3939-D0F4-42726CAD1E1C}"/>
                </a:ext>
              </a:extLst>
            </p:cNvPr>
            <p:cNvSpPr txBox="1"/>
            <p:nvPr/>
          </p:nvSpPr>
          <p:spPr>
            <a:xfrm>
              <a:off x="6604373" y="1674605"/>
              <a:ext cx="17647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Raw Materials Inventory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078D1F-1D58-9556-14E5-8CD9221C8DB2}"/>
                </a:ext>
              </a:extLst>
            </p:cNvPr>
            <p:cNvSpPr txBox="1"/>
            <p:nvPr/>
          </p:nvSpPr>
          <p:spPr>
            <a:xfrm>
              <a:off x="8405655" y="3361359"/>
              <a:ext cx="753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Charge Blending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E626A6E-028B-1922-A94B-648022AD3D7A}"/>
                </a:ext>
              </a:extLst>
            </p:cNvPr>
            <p:cNvSpPr txBox="1"/>
            <p:nvPr/>
          </p:nvSpPr>
          <p:spPr>
            <a:xfrm>
              <a:off x="5553710" y="2434168"/>
              <a:ext cx="7533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In Spec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C8AF07-63FA-76B3-C2EF-C10B03F47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6335" y="5438302"/>
              <a:ext cx="481185" cy="0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18AAF49-76A3-7A9B-4EB2-E6553BE654A0}"/>
                </a:ext>
              </a:extLst>
            </p:cNvPr>
            <p:cNvCxnSpPr>
              <a:cxnSpLocks/>
            </p:cNvCxnSpPr>
            <p:nvPr/>
          </p:nvCxnSpPr>
          <p:spPr>
            <a:xfrm>
              <a:off x="2316335" y="3424004"/>
              <a:ext cx="0" cy="2014298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BAB7D899-D793-ACE2-5933-82495AE03A80}"/>
                </a:ext>
              </a:extLst>
            </p:cNvPr>
            <p:cNvSpPr/>
            <p:nvPr/>
          </p:nvSpPr>
          <p:spPr>
            <a:xfrm rot="5400000">
              <a:off x="2647418" y="3376495"/>
              <a:ext cx="165139" cy="135065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A9ADA4A-3B73-4D1A-873E-771DD46CBA2E}"/>
                </a:ext>
              </a:extLst>
            </p:cNvPr>
            <p:cNvSpPr txBox="1"/>
            <p:nvPr/>
          </p:nvSpPr>
          <p:spPr>
            <a:xfrm>
              <a:off x="1479303" y="4276992"/>
              <a:ext cx="9768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Re-analyze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7B5F1C-C1BB-6DA6-B88C-48D68FB31014}"/>
                </a:ext>
              </a:extLst>
            </p:cNvPr>
            <p:cNvSpPr txBox="1"/>
            <p:nvPr/>
          </p:nvSpPr>
          <p:spPr>
            <a:xfrm>
              <a:off x="3773822" y="1653536"/>
              <a:ext cx="14476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CB-RM Analyzer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46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8B49A1-8A0D-42ED-B2A5-322411EB0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501" y="2806578"/>
            <a:ext cx="2867068" cy="16018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1075FC-48BF-4887-9CFB-39BB87533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16" y="2312476"/>
            <a:ext cx="4311502" cy="255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9433D7-C2D1-4EFE-9EEA-8E36867F3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84" y="2152795"/>
            <a:ext cx="3616119" cy="2712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D6A675-7F00-4B0C-8024-033FB48B0A94}"/>
              </a:ext>
            </a:extLst>
          </p:cNvPr>
          <p:cNvSpPr txBox="1"/>
          <p:nvPr/>
        </p:nvSpPr>
        <p:spPr>
          <a:xfrm>
            <a:off x="382472" y="740239"/>
            <a:ext cx="655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Value of The Analyzer in The Aluminum Industry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52D08-AFCD-4E23-8133-E72E84FA219B}"/>
              </a:ext>
            </a:extLst>
          </p:cNvPr>
          <p:cNvSpPr txBox="1"/>
          <p:nvPr/>
        </p:nvSpPr>
        <p:spPr>
          <a:xfrm>
            <a:off x="1291657" y="5194431"/>
            <a:ext cx="9204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The Value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The value of knowing what we are buying &amp;melting – removing the hidden costs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The value as process control instrument to provide means to change the scrap product</a:t>
            </a:r>
          </a:p>
        </p:txBody>
      </p:sp>
    </p:spTree>
    <p:extLst>
      <p:ext uri="{BB962C8B-B14F-4D97-AF65-F5344CB8AC3E}">
        <p14:creationId xmlns:p14="http://schemas.microsoft.com/office/powerpoint/2010/main" val="381287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0259649-EAC2-4CEE-AEF4-1CCF88FC9548}"/>
              </a:ext>
            </a:extLst>
          </p:cNvPr>
          <p:cNvSpPr/>
          <p:nvPr/>
        </p:nvSpPr>
        <p:spPr>
          <a:xfrm>
            <a:off x="642998" y="4439230"/>
            <a:ext cx="1115736" cy="91440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UBCs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4933876-30DA-480A-98E4-CB6992624A4B}"/>
              </a:ext>
            </a:extLst>
          </p:cNvPr>
          <p:cNvSpPr/>
          <p:nvPr/>
        </p:nvSpPr>
        <p:spPr>
          <a:xfrm>
            <a:off x="642998" y="2385761"/>
            <a:ext cx="1115736" cy="91440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Class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ED35D15-F8C4-4409-A78B-26E32498C0A0}"/>
              </a:ext>
            </a:extLst>
          </p:cNvPr>
          <p:cNvSpPr/>
          <p:nvPr/>
        </p:nvSpPr>
        <p:spPr>
          <a:xfrm>
            <a:off x="610997" y="5557705"/>
            <a:ext cx="1115736" cy="91440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Shred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5F756BE-9070-43CA-B8BC-E9269832ADB4}"/>
              </a:ext>
            </a:extLst>
          </p:cNvPr>
          <p:cNvSpPr/>
          <p:nvPr/>
        </p:nvSpPr>
        <p:spPr>
          <a:xfrm>
            <a:off x="637352" y="3366830"/>
            <a:ext cx="1192636" cy="91440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Home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159B3931-71F0-4396-8609-49747D9D2808}"/>
              </a:ext>
            </a:extLst>
          </p:cNvPr>
          <p:cNvSpPr/>
          <p:nvPr/>
        </p:nvSpPr>
        <p:spPr>
          <a:xfrm>
            <a:off x="688386" y="1948666"/>
            <a:ext cx="1090568" cy="369116"/>
          </a:xfrm>
          <a:prstGeom prst="snip2Same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RSI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87254D20-2F0D-4BDA-AEF6-1D3CD774C58E}"/>
              </a:ext>
            </a:extLst>
          </p:cNvPr>
          <p:cNvSpPr/>
          <p:nvPr/>
        </p:nvSpPr>
        <p:spPr>
          <a:xfrm>
            <a:off x="662520" y="1228846"/>
            <a:ext cx="1090568" cy="369116"/>
          </a:xfrm>
          <a:prstGeom prst="snip2Same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Prime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0BA4FD-5904-4495-9D90-34B65B6C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843" y="4955783"/>
            <a:ext cx="2229686" cy="12457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C2F659-D302-4C50-AEDB-16B1194B4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453" y="1433326"/>
            <a:ext cx="2542252" cy="302387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636CE7E-C7BA-4AB7-8B0E-C764D2F7245D}"/>
              </a:ext>
            </a:extLst>
          </p:cNvPr>
          <p:cNvGrpSpPr/>
          <p:nvPr/>
        </p:nvGrpSpPr>
        <p:grpSpPr>
          <a:xfrm>
            <a:off x="8138288" y="2807557"/>
            <a:ext cx="2867025" cy="1590675"/>
            <a:chOff x="3545332" y="1954635"/>
            <a:chExt cx="3476458" cy="1814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4055C5-5060-453D-B170-9DDF0E7EA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5332" y="1954635"/>
              <a:ext cx="3476458" cy="1814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DD2CA41-4E9A-4067-918D-F09F5F435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8" y="2618488"/>
              <a:ext cx="770052" cy="486944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84B0DA8-7062-415D-B9AC-6BA57AB5419D}"/>
              </a:ext>
            </a:extLst>
          </p:cNvPr>
          <p:cNvGrpSpPr/>
          <p:nvPr/>
        </p:nvGrpSpPr>
        <p:grpSpPr>
          <a:xfrm>
            <a:off x="4670878" y="4395443"/>
            <a:ext cx="2867025" cy="1934051"/>
            <a:chOff x="4670878" y="4395443"/>
            <a:chExt cx="2867025" cy="19340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2E96EA5-2DCF-4A80-8C09-0FD4225A16FE}"/>
                </a:ext>
              </a:extLst>
            </p:cNvPr>
            <p:cNvGrpSpPr/>
            <p:nvPr/>
          </p:nvGrpSpPr>
          <p:grpSpPr>
            <a:xfrm>
              <a:off x="4670878" y="4738819"/>
              <a:ext cx="2867025" cy="1590675"/>
              <a:chOff x="2774964" y="4738819"/>
              <a:chExt cx="2867025" cy="159067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6B683B3-586A-4D58-BC09-07BDA588F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4964" y="4738819"/>
                <a:ext cx="2867025" cy="15906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0AEA45E-2D11-4787-9817-32A6B794799F}"/>
                  </a:ext>
                </a:extLst>
              </p:cNvPr>
              <p:cNvSpPr txBox="1"/>
              <p:nvPr/>
            </p:nvSpPr>
            <p:spPr>
              <a:xfrm>
                <a:off x="3387386" y="4774641"/>
                <a:ext cx="164218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+mj-lt"/>
                  </a:rPr>
                  <a:t>Product Chemistry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64449F-153A-49A1-885B-E1C7783AA924}"/>
                </a:ext>
              </a:extLst>
            </p:cNvPr>
            <p:cNvSpPr txBox="1"/>
            <p:nvPr/>
          </p:nvSpPr>
          <p:spPr>
            <a:xfrm>
              <a:off x="5331911" y="4395443"/>
              <a:ext cx="17593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+mj-lt"/>
                </a:rPr>
                <a:t>Hidden Variability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85B6238-60A9-42CC-A290-00B2523660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8682" y="5123063"/>
              <a:ext cx="834997" cy="91651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BD1CFE6-F5E1-40B7-B8B7-3FFBAC632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4755" y="5217952"/>
              <a:ext cx="133816" cy="778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72AF1D1-BFC3-4A85-AC66-0D64B5B6CB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67031" y="5163707"/>
              <a:ext cx="835267" cy="8758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311F7A-4F53-46BE-B2FF-EDB34AFA8D70}"/>
                </a:ext>
              </a:extLst>
            </p:cNvPr>
            <p:cNvSpPr txBox="1"/>
            <p:nvPr/>
          </p:nvSpPr>
          <p:spPr>
            <a:xfrm>
              <a:off x="5748575" y="5995960"/>
              <a:ext cx="8162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  <a:latin typeface="+mj-lt"/>
                </a:rPr>
                <a:t>Problems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A62481F-5ADA-4767-B6B9-B83A2522E3D1}"/>
              </a:ext>
            </a:extLst>
          </p:cNvPr>
          <p:cNvGrpSpPr/>
          <p:nvPr/>
        </p:nvGrpSpPr>
        <p:grpSpPr>
          <a:xfrm>
            <a:off x="8023438" y="801007"/>
            <a:ext cx="2867025" cy="1590675"/>
            <a:chOff x="2774964" y="4738819"/>
            <a:chExt cx="2867025" cy="15906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FB44231-636A-42A8-8E2D-1220E55B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74964" y="4738819"/>
              <a:ext cx="2867025" cy="15906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07EF657-A354-40F0-B28E-FC4D59F9CC7A}"/>
                </a:ext>
              </a:extLst>
            </p:cNvPr>
            <p:cNvSpPr txBox="1"/>
            <p:nvPr/>
          </p:nvSpPr>
          <p:spPr>
            <a:xfrm>
              <a:off x="3387386" y="4774641"/>
              <a:ext cx="16421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Product Chemistry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D863D91-A816-4906-8193-F0DED1B77F37}"/>
              </a:ext>
            </a:extLst>
          </p:cNvPr>
          <p:cNvSpPr txBox="1"/>
          <p:nvPr/>
        </p:nvSpPr>
        <p:spPr>
          <a:xfrm>
            <a:off x="2748341" y="1170839"/>
            <a:ext cx="225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Charge Optimization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C2E9F42-597A-4AA8-B922-5478F618687C}"/>
              </a:ext>
            </a:extLst>
          </p:cNvPr>
          <p:cNvCxnSpPr>
            <a:cxnSpLocks/>
          </p:cNvCxnSpPr>
          <p:nvPr/>
        </p:nvCxnSpPr>
        <p:spPr>
          <a:xfrm flipV="1">
            <a:off x="1578543" y="3397527"/>
            <a:ext cx="1130709" cy="1558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C86C4D-CB02-4164-B294-B152F29C3F1A}"/>
              </a:ext>
            </a:extLst>
          </p:cNvPr>
          <p:cNvCxnSpPr>
            <a:cxnSpLocks/>
            <a:stCxn id="11" idx="0"/>
          </p:cNvCxnSpPr>
          <p:nvPr/>
        </p:nvCxnSpPr>
        <p:spPr>
          <a:xfrm>
            <a:off x="1778954" y="2133224"/>
            <a:ext cx="956368" cy="8191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9D52CFE-948D-47B0-98B0-B8F5176AFB1F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1479800" y="2842961"/>
            <a:ext cx="1275742" cy="3712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09F8C83-09DE-4691-A5C7-CA6275753335}"/>
              </a:ext>
            </a:extLst>
          </p:cNvPr>
          <p:cNvCxnSpPr>
            <a:cxnSpLocks/>
          </p:cNvCxnSpPr>
          <p:nvPr/>
        </p:nvCxnSpPr>
        <p:spPr>
          <a:xfrm flipV="1">
            <a:off x="1648686" y="3325332"/>
            <a:ext cx="1080537" cy="5378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B183EAA-9DBC-43A6-B690-82C7C9E3911B}"/>
              </a:ext>
            </a:extLst>
          </p:cNvPr>
          <p:cNvCxnSpPr>
            <a:cxnSpLocks/>
          </p:cNvCxnSpPr>
          <p:nvPr/>
        </p:nvCxnSpPr>
        <p:spPr>
          <a:xfrm flipV="1">
            <a:off x="1397316" y="3654618"/>
            <a:ext cx="1364326" cy="2288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8FE9E0-226E-4C22-A79C-2442F2B2468D}"/>
              </a:ext>
            </a:extLst>
          </p:cNvPr>
          <p:cNvCxnSpPr>
            <a:cxnSpLocks/>
          </p:cNvCxnSpPr>
          <p:nvPr/>
        </p:nvCxnSpPr>
        <p:spPr>
          <a:xfrm>
            <a:off x="1740140" y="1380663"/>
            <a:ext cx="1008346" cy="1393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87618BF-E051-4905-961D-1636B31D6D07}"/>
              </a:ext>
            </a:extLst>
          </p:cNvPr>
          <p:cNvCxnSpPr>
            <a:cxnSpLocks/>
            <a:stCxn id="6" idx="1"/>
            <a:endCxn id="9" idx="5"/>
          </p:cNvCxnSpPr>
          <p:nvPr/>
        </p:nvCxnSpPr>
        <p:spPr>
          <a:xfrm flipH="1">
            <a:off x="1447799" y="5534157"/>
            <a:ext cx="3223079" cy="480748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2CAA0D7D-E959-4E9F-B89C-4F00CA28BF84}"/>
              </a:ext>
            </a:extLst>
          </p:cNvPr>
          <p:cNvSpPr txBox="1"/>
          <p:nvPr/>
        </p:nvSpPr>
        <p:spPr>
          <a:xfrm>
            <a:off x="8770032" y="490328"/>
            <a:ext cx="1590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Known Analysis</a:t>
            </a:r>
          </a:p>
        </p:txBody>
      </p: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B1B8F3D8-DD04-47A3-BE55-9177A28EA9F1}"/>
              </a:ext>
            </a:extLst>
          </p:cNvPr>
          <p:cNvSpPr/>
          <p:nvPr/>
        </p:nvSpPr>
        <p:spPr>
          <a:xfrm>
            <a:off x="7596078" y="53760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4B385C52-CD27-463A-94B8-73E514845C8B}"/>
              </a:ext>
            </a:extLst>
          </p:cNvPr>
          <p:cNvSpPr/>
          <p:nvPr/>
        </p:nvSpPr>
        <p:spPr>
          <a:xfrm rot="16200000">
            <a:off x="9432035" y="4469512"/>
            <a:ext cx="6294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1DB739-15B6-4519-B582-92611C5456D9}"/>
              </a:ext>
            </a:extLst>
          </p:cNvPr>
          <p:cNvCxnSpPr>
            <a:cxnSpLocks/>
          </p:cNvCxnSpPr>
          <p:nvPr/>
        </p:nvCxnSpPr>
        <p:spPr>
          <a:xfrm flipH="1">
            <a:off x="5086978" y="1925534"/>
            <a:ext cx="2909206" cy="748758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35A7BDD-3126-40A3-8C5C-ADAAC2272B3F}"/>
              </a:ext>
            </a:extLst>
          </p:cNvPr>
          <p:cNvCxnSpPr>
            <a:cxnSpLocks/>
          </p:cNvCxnSpPr>
          <p:nvPr/>
        </p:nvCxnSpPr>
        <p:spPr>
          <a:xfrm flipV="1">
            <a:off x="9553935" y="2355819"/>
            <a:ext cx="0" cy="439789"/>
          </a:xfrm>
          <a:prstGeom prst="straightConnector1">
            <a:avLst/>
          </a:prstGeom>
          <a:ln w="28575">
            <a:solidFill>
              <a:schemeClr val="accent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23E7A3FD-D536-48D3-A1D0-7ABE08DC4B34}"/>
              </a:ext>
            </a:extLst>
          </p:cNvPr>
          <p:cNvSpPr txBox="1"/>
          <p:nvPr/>
        </p:nvSpPr>
        <p:spPr>
          <a:xfrm>
            <a:off x="352218" y="474955"/>
            <a:ext cx="306975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Value of Knowing</a:t>
            </a:r>
          </a:p>
          <a:p>
            <a:r>
              <a:rPr lang="en-US" sz="1400" dirty="0">
                <a:latin typeface="+mj-lt"/>
              </a:rPr>
              <a:t>Removing the unknown</a:t>
            </a:r>
          </a:p>
        </p:txBody>
      </p:sp>
    </p:spTree>
    <p:extLst>
      <p:ext uri="{BB962C8B-B14F-4D97-AF65-F5344CB8AC3E}">
        <p14:creationId xmlns:p14="http://schemas.microsoft.com/office/powerpoint/2010/main" val="353646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39" grpId="0"/>
      <p:bldP spid="71" grpId="0"/>
      <p:bldP spid="74" grpId="0" animBg="1"/>
      <p:bldP spid="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591C7D-505A-47FB-9450-FB8D7837A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53" t="6836" r="12951" b="7733"/>
          <a:stretch/>
        </p:blipFill>
        <p:spPr>
          <a:xfrm>
            <a:off x="285225" y="1812022"/>
            <a:ext cx="6356881" cy="3791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F6FB31-DECB-49F8-AE8E-9348D0FE6CFA}"/>
              </a:ext>
            </a:extLst>
          </p:cNvPr>
          <p:cNvSpPr txBox="1"/>
          <p:nvPr/>
        </p:nvSpPr>
        <p:spPr>
          <a:xfrm>
            <a:off x="1647401" y="2755970"/>
            <a:ext cx="1784669" cy="27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skerville Old Face" panose="02020602080505020303" pitchFamily="18" charset="0"/>
              </a:rPr>
              <a:t>Shredder Before Analyzer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C35604-9C81-401E-9D25-A2FBB039A3A2}"/>
              </a:ext>
            </a:extLst>
          </p:cNvPr>
          <p:cNvSpPr txBox="1"/>
          <p:nvPr/>
        </p:nvSpPr>
        <p:spPr>
          <a:xfrm>
            <a:off x="1881094" y="4044110"/>
            <a:ext cx="1679506" cy="27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Baskerville Old Face" panose="02020602080505020303" pitchFamily="18" charset="0"/>
              </a:rPr>
              <a:t>Shredder After Analyzer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E0D2EA-6986-41FB-89FC-8A273B965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0639" y="2054981"/>
            <a:ext cx="2542252" cy="3023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B9EEC0-E50E-412D-AE82-606A9CC402CD}"/>
              </a:ext>
            </a:extLst>
          </p:cNvPr>
          <p:cNvSpPr txBox="1"/>
          <p:nvPr/>
        </p:nvSpPr>
        <p:spPr>
          <a:xfrm>
            <a:off x="8208279" y="1738725"/>
            <a:ext cx="210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Baskerville Old Face" panose="02020602080505020303" pitchFamily="18" charset="0"/>
              </a:rPr>
              <a:t>Charge Optimization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7E086B-E268-4EEF-A18B-0499E59BC88C}"/>
              </a:ext>
            </a:extLst>
          </p:cNvPr>
          <p:cNvSpPr txBox="1"/>
          <p:nvPr/>
        </p:nvSpPr>
        <p:spPr>
          <a:xfrm>
            <a:off x="2332140" y="1923391"/>
            <a:ext cx="192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askerville Old Face" panose="02020602080505020303" pitchFamily="18" charset="0"/>
              </a:rPr>
              <a:t>Product Chemistry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252289-5508-496B-A8A8-30727E062971}"/>
              </a:ext>
            </a:extLst>
          </p:cNvPr>
          <p:cNvSpPr/>
          <p:nvPr/>
        </p:nvSpPr>
        <p:spPr>
          <a:xfrm>
            <a:off x="285225" y="4044110"/>
            <a:ext cx="6266577" cy="1288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F285AC-82D2-4C90-861F-FAE201B5FA23}"/>
              </a:ext>
            </a:extLst>
          </p:cNvPr>
          <p:cNvCxnSpPr/>
          <p:nvPr/>
        </p:nvCxnSpPr>
        <p:spPr>
          <a:xfrm flipV="1">
            <a:off x="6551802" y="3749879"/>
            <a:ext cx="1528837" cy="8724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884DAA-AAA0-4125-858A-164CBFC2CCEC}"/>
              </a:ext>
            </a:extLst>
          </p:cNvPr>
          <p:cNvSpPr txBox="1"/>
          <p:nvPr/>
        </p:nvSpPr>
        <p:spPr>
          <a:xfrm>
            <a:off x="203991" y="591570"/>
            <a:ext cx="536627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The Value of Improved Process Control</a:t>
            </a:r>
          </a:p>
          <a:p>
            <a:r>
              <a:rPr lang="en-US" sz="1400" dirty="0">
                <a:latin typeface="+mj-lt"/>
              </a:rPr>
              <a:t>Changing The Scrap Product</a:t>
            </a:r>
          </a:p>
        </p:txBody>
      </p:sp>
    </p:spTree>
    <p:extLst>
      <p:ext uri="{BB962C8B-B14F-4D97-AF65-F5344CB8AC3E}">
        <p14:creationId xmlns:p14="http://schemas.microsoft.com/office/powerpoint/2010/main" val="13014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0259649-EAC2-4CEE-AEF4-1CCF88FC9548}"/>
              </a:ext>
            </a:extLst>
          </p:cNvPr>
          <p:cNvSpPr/>
          <p:nvPr/>
        </p:nvSpPr>
        <p:spPr>
          <a:xfrm>
            <a:off x="616643" y="3642275"/>
            <a:ext cx="1115736" cy="91440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UBCs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4933876-30DA-480A-98E4-CB6992624A4B}"/>
              </a:ext>
            </a:extLst>
          </p:cNvPr>
          <p:cNvSpPr/>
          <p:nvPr/>
        </p:nvSpPr>
        <p:spPr>
          <a:xfrm>
            <a:off x="616643" y="1588806"/>
            <a:ext cx="1115736" cy="91440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Class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ED35D15-F8C4-4409-A78B-26E32498C0A0}"/>
              </a:ext>
            </a:extLst>
          </p:cNvPr>
          <p:cNvSpPr/>
          <p:nvPr/>
        </p:nvSpPr>
        <p:spPr>
          <a:xfrm>
            <a:off x="514611" y="4738552"/>
            <a:ext cx="1360416" cy="1245767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  <a:latin typeface="Baskerville Old Face" panose="02020602080505020303" pitchFamily="18" charset="0"/>
              </a:rPr>
              <a:t>GammaShred</a:t>
            </a:r>
            <a:endParaRPr lang="en-US" sz="1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5F756BE-9070-43CA-B8BC-E9269832ADB4}"/>
              </a:ext>
            </a:extLst>
          </p:cNvPr>
          <p:cNvSpPr/>
          <p:nvPr/>
        </p:nvSpPr>
        <p:spPr>
          <a:xfrm>
            <a:off x="610997" y="2569875"/>
            <a:ext cx="1192636" cy="91440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Home</a:t>
            </a:r>
          </a:p>
        </p:txBody>
      </p:sp>
      <p:sp>
        <p:nvSpPr>
          <p:cNvPr id="11" name="Rectangle: Top Corners Snipped 10">
            <a:extLst>
              <a:ext uri="{FF2B5EF4-FFF2-40B4-BE49-F238E27FC236}">
                <a16:creationId xmlns:a16="http://schemas.microsoft.com/office/drawing/2014/main" id="{159B3931-71F0-4396-8609-49747D9D2808}"/>
              </a:ext>
            </a:extLst>
          </p:cNvPr>
          <p:cNvSpPr/>
          <p:nvPr/>
        </p:nvSpPr>
        <p:spPr>
          <a:xfrm>
            <a:off x="7976531" y="2608825"/>
            <a:ext cx="1090568" cy="369116"/>
          </a:xfrm>
          <a:prstGeom prst="snip2Same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RSI</a:t>
            </a:r>
          </a:p>
        </p:txBody>
      </p:sp>
      <p:sp>
        <p:nvSpPr>
          <p:cNvPr id="14" name="Rectangle: Top Corners Snipped 13">
            <a:extLst>
              <a:ext uri="{FF2B5EF4-FFF2-40B4-BE49-F238E27FC236}">
                <a16:creationId xmlns:a16="http://schemas.microsoft.com/office/drawing/2014/main" id="{87254D20-2F0D-4BDA-AEF6-1D3CD774C58E}"/>
              </a:ext>
            </a:extLst>
          </p:cNvPr>
          <p:cNvSpPr/>
          <p:nvPr/>
        </p:nvSpPr>
        <p:spPr>
          <a:xfrm>
            <a:off x="7976531" y="1595196"/>
            <a:ext cx="1090568" cy="369116"/>
          </a:xfrm>
          <a:prstGeom prst="snip2Same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Baskerville Old Face" panose="02020602080505020303" pitchFamily="18" charset="0"/>
              </a:rPr>
              <a:t>Prime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0BA4FD-5904-4495-9D90-34B65B6C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985" y="5060989"/>
            <a:ext cx="1652584" cy="9233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8C2F659-D302-4C50-AEDB-16B1194B4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068" y="1566416"/>
            <a:ext cx="2542252" cy="302387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636CE7E-C7BA-4AB7-8B0E-C764D2F7245D}"/>
              </a:ext>
            </a:extLst>
          </p:cNvPr>
          <p:cNvGrpSpPr/>
          <p:nvPr/>
        </p:nvGrpSpPr>
        <p:grpSpPr>
          <a:xfrm>
            <a:off x="3028685" y="4820109"/>
            <a:ext cx="2867025" cy="1590675"/>
            <a:chOff x="3545332" y="1954635"/>
            <a:chExt cx="3476458" cy="181465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14055C5-5060-453D-B170-9DDF0E7EAF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45332" y="1954635"/>
              <a:ext cx="3476458" cy="18146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DD2CA41-4E9A-4067-918D-F09F5F435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728" y="2618488"/>
              <a:ext cx="770052" cy="486944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D863D91-A816-4906-8193-F0DED1B77F37}"/>
              </a:ext>
            </a:extLst>
          </p:cNvPr>
          <p:cNvSpPr txBox="1"/>
          <p:nvPr/>
        </p:nvSpPr>
        <p:spPr>
          <a:xfrm>
            <a:off x="2815449" y="1197084"/>
            <a:ext cx="2253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Charge Optimization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C2E9F42-597A-4AA8-B922-5478F618687C}"/>
              </a:ext>
            </a:extLst>
          </p:cNvPr>
          <p:cNvCxnSpPr>
            <a:cxnSpLocks/>
          </p:cNvCxnSpPr>
          <p:nvPr/>
        </p:nvCxnSpPr>
        <p:spPr>
          <a:xfrm flipV="1">
            <a:off x="1449706" y="3306423"/>
            <a:ext cx="1233179" cy="18572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FC86C4D-CB02-4164-B294-B152F29C3F1A}"/>
              </a:ext>
            </a:extLst>
          </p:cNvPr>
          <p:cNvCxnSpPr>
            <a:cxnSpLocks/>
          </p:cNvCxnSpPr>
          <p:nvPr/>
        </p:nvCxnSpPr>
        <p:spPr>
          <a:xfrm flipH="1" flipV="1">
            <a:off x="5277301" y="2672731"/>
            <a:ext cx="2699230" cy="70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9D52CFE-948D-47B0-98B0-B8F5176AFB1F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1453445" y="2046006"/>
            <a:ext cx="1200080" cy="194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09F8C83-09DE-4691-A5C7-CA6275753335}"/>
              </a:ext>
            </a:extLst>
          </p:cNvPr>
          <p:cNvCxnSpPr>
            <a:cxnSpLocks/>
          </p:cNvCxnSpPr>
          <p:nvPr/>
        </p:nvCxnSpPr>
        <p:spPr>
          <a:xfrm flipV="1">
            <a:off x="1572988" y="2766397"/>
            <a:ext cx="1162061" cy="4186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B183EAA-9DBC-43A6-B690-82C7C9E3911B}"/>
              </a:ext>
            </a:extLst>
          </p:cNvPr>
          <p:cNvCxnSpPr>
            <a:cxnSpLocks/>
            <a:stCxn id="7" idx="5"/>
          </p:cNvCxnSpPr>
          <p:nvPr/>
        </p:nvCxnSpPr>
        <p:spPr>
          <a:xfrm flipV="1">
            <a:off x="1453445" y="3004038"/>
            <a:ext cx="1229440" cy="1095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168FE9E0-226E-4C22-A79C-2442F2B2468D}"/>
              </a:ext>
            </a:extLst>
          </p:cNvPr>
          <p:cNvCxnSpPr>
            <a:cxnSpLocks/>
          </p:cNvCxnSpPr>
          <p:nvPr/>
        </p:nvCxnSpPr>
        <p:spPr>
          <a:xfrm flipH="1">
            <a:off x="5277301" y="1870379"/>
            <a:ext cx="2699230" cy="6722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4" name="Arrow: Right 73">
            <a:extLst>
              <a:ext uri="{FF2B5EF4-FFF2-40B4-BE49-F238E27FC236}">
                <a16:creationId xmlns:a16="http://schemas.microsoft.com/office/drawing/2014/main" id="{B1B8F3D8-DD04-47A3-BE55-9177A28EA9F1}"/>
              </a:ext>
            </a:extLst>
          </p:cNvPr>
          <p:cNvSpPr/>
          <p:nvPr/>
        </p:nvSpPr>
        <p:spPr>
          <a:xfrm rot="10800000">
            <a:off x="1803633" y="52831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4B385C52-CD27-463A-94B8-73E514845C8B}"/>
              </a:ext>
            </a:extLst>
          </p:cNvPr>
          <p:cNvSpPr/>
          <p:nvPr/>
        </p:nvSpPr>
        <p:spPr>
          <a:xfrm rot="10800000">
            <a:off x="5951042" y="5338527"/>
            <a:ext cx="6294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3E7A3FD-D536-48D3-A1D0-7ABE08DC4B34}"/>
              </a:ext>
            </a:extLst>
          </p:cNvPr>
          <p:cNvSpPr txBox="1"/>
          <p:nvPr/>
        </p:nvSpPr>
        <p:spPr>
          <a:xfrm>
            <a:off x="188311" y="584226"/>
            <a:ext cx="4468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The Value of Analyzed Shredded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C6CFE8-9B94-441B-B1DE-1BA4638626FD}"/>
              </a:ext>
            </a:extLst>
          </p:cNvPr>
          <p:cNvSpPr/>
          <p:nvPr/>
        </p:nvSpPr>
        <p:spPr>
          <a:xfrm>
            <a:off x="7743039" y="1464394"/>
            <a:ext cx="1713912" cy="171167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727094-9F4F-4DDD-9071-7C8CD1355D4C}"/>
              </a:ext>
            </a:extLst>
          </p:cNvPr>
          <p:cNvSpPr txBox="1"/>
          <p:nvPr/>
        </p:nvSpPr>
        <p:spPr>
          <a:xfrm>
            <a:off x="7563154" y="3768300"/>
            <a:ext cx="3754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Lower Raw Material Cost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Environmental Impact - Lower CO</a:t>
            </a:r>
            <a:r>
              <a:rPr lang="en-US" b="1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Increase Productivity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D66D22-E9CF-47E2-8F3B-1EFCF8C3E794}"/>
              </a:ext>
            </a:extLst>
          </p:cNvPr>
          <p:cNvSpPr txBox="1"/>
          <p:nvPr/>
        </p:nvSpPr>
        <p:spPr>
          <a:xfrm>
            <a:off x="8077982" y="1081598"/>
            <a:ext cx="102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4"/>
                </a:solidFill>
                <a:latin typeface="+mj-lt"/>
              </a:rPr>
              <a:t>Diluents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915835-0C24-4E5D-8558-109CE51DE9B1}"/>
              </a:ext>
            </a:extLst>
          </p:cNvPr>
          <p:cNvSpPr txBox="1"/>
          <p:nvPr/>
        </p:nvSpPr>
        <p:spPr>
          <a:xfrm>
            <a:off x="8521814" y="6142592"/>
            <a:ext cx="2848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Baskerville Old Face" panose="02020602080505020303" pitchFamily="18" charset="0"/>
              </a:rPr>
              <a:t>Analyzer Installed where Scrap is Processed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52C6D-6F67-4C9F-9D92-CEB0E4ED9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7840" y="5580843"/>
            <a:ext cx="3216806" cy="5617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AFC5E2-21E6-48D1-A3E7-E8573392CE91}"/>
              </a:ext>
            </a:extLst>
          </p:cNvPr>
          <p:cNvSpPr txBox="1"/>
          <p:nvPr/>
        </p:nvSpPr>
        <p:spPr>
          <a:xfrm>
            <a:off x="7546912" y="3429000"/>
            <a:ext cx="3025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accent6">
                    <a:lumMod val="50000"/>
                  </a:schemeClr>
                </a:solidFill>
              </a:rPr>
              <a:t>The Value - Minimize Diluents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39" grpId="0"/>
      <p:bldP spid="74" grpId="0" animBg="1"/>
      <p:bldP spid="75" grpId="0" animBg="1"/>
      <p:bldP spid="12" grpId="0" animBg="1"/>
      <p:bldP spid="13" grpId="0"/>
      <p:bldP spid="23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7DB601-C2B2-4C96-A448-3D39D9F5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6387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Analyzer performance</a:t>
            </a:r>
            <a:br>
              <a:rPr lang="en-US" dirty="0"/>
            </a:br>
            <a:r>
              <a:rPr lang="en-US" sz="1200" dirty="0"/>
              <a:t>for selected elements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91838-58F0-44CE-99C3-3492B3E5123B}"/>
              </a:ext>
            </a:extLst>
          </p:cNvPr>
          <p:cNvSpPr txBox="1"/>
          <p:nvPr/>
        </p:nvSpPr>
        <p:spPr>
          <a:xfrm>
            <a:off x="609906" y="2340864"/>
            <a:ext cx="3568661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CB-RM Results vs. Furnace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9 - 40,000 lb. loads.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August 2019 – July 2020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A5BE49-7058-4CF9-8765-C8E0A854A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335592"/>
              </p:ext>
            </p:extLst>
          </p:nvPr>
        </p:nvGraphicFramePr>
        <p:xfrm>
          <a:off x="5136204" y="1185193"/>
          <a:ext cx="6253365" cy="4727614"/>
        </p:xfrm>
        <a:graphic>
          <a:graphicData uri="http://schemas.openxmlformats.org/drawingml/2006/table">
            <a:tbl>
              <a:tblPr firstRow="1" firstCol="1" bandRow="1">
                <a:solidFill>
                  <a:srgbClr val="F2F2F2">
                    <a:alpha val="30196"/>
                  </a:srgbClr>
                </a:solidFill>
                <a:tableStyleId>{5C22544A-7EE6-4342-B048-85BDC9FD1C3A}</a:tableStyleId>
              </a:tblPr>
              <a:tblGrid>
                <a:gridCol w="2084455">
                  <a:extLst>
                    <a:ext uri="{9D8B030D-6E8A-4147-A177-3AD203B41FA5}">
                      <a16:colId xmlns:a16="http://schemas.microsoft.com/office/drawing/2014/main" val="2547173742"/>
                    </a:ext>
                  </a:extLst>
                </a:gridCol>
                <a:gridCol w="2084455">
                  <a:extLst>
                    <a:ext uri="{9D8B030D-6E8A-4147-A177-3AD203B41FA5}">
                      <a16:colId xmlns:a16="http://schemas.microsoft.com/office/drawing/2014/main" val="2116352070"/>
                    </a:ext>
                  </a:extLst>
                </a:gridCol>
                <a:gridCol w="2084455">
                  <a:extLst>
                    <a:ext uri="{9D8B030D-6E8A-4147-A177-3AD203B41FA5}">
                      <a16:colId xmlns:a16="http://schemas.microsoft.com/office/drawing/2014/main" val="832590800"/>
                    </a:ext>
                  </a:extLst>
                </a:gridCol>
              </a:tblGrid>
              <a:tr h="67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none" spc="0" dirty="0">
                          <a:solidFill>
                            <a:schemeClr val="bg1"/>
                          </a:solidFill>
                          <a:effectLst/>
                        </a:rPr>
                        <a:t>Element</a:t>
                      </a:r>
                      <a:endParaRPr lang="en-US" sz="24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 anchor="ctr">
                    <a:lnL w="19050" cap="flat" cmpd="sng" algn="ctr">
                      <a:noFill/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none" spc="0">
                          <a:solidFill>
                            <a:schemeClr val="bg1"/>
                          </a:solidFill>
                          <a:effectLst/>
                        </a:rPr>
                        <a:t>Accuracy†</a:t>
                      </a:r>
                      <a:endParaRPr lang="en-US" sz="2400" b="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cap="none" spc="0">
                          <a:solidFill>
                            <a:schemeClr val="bg1"/>
                          </a:solidFill>
                          <a:effectLst/>
                        </a:rPr>
                        <a:t>Range</a:t>
                      </a:r>
                      <a:endParaRPr lang="en-US" sz="2400" b="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403049"/>
                  </a:ext>
                </a:extLst>
              </a:tr>
              <a:tr h="67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±0.05%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>
                          <a:solidFill>
                            <a:schemeClr val="tx1"/>
                          </a:solidFill>
                          <a:effectLst/>
                        </a:rPr>
                        <a:t>0.44 - 0.65%</a:t>
                      </a:r>
                      <a:endParaRPr lang="en-US" sz="2200" cap="none" spc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947535"/>
                  </a:ext>
                </a:extLst>
              </a:tr>
              <a:tr h="67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±0.03%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>
                          <a:solidFill>
                            <a:schemeClr val="tx1"/>
                          </a:solidFill>
                          <a:effectLst/>
                        </a:rPr>
                        <a:t>0.31 - 0.46%</a:t>
                      </a:r>
                      <a:endParaRPr lang="en-US" sz="2200" cap="none" spc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575395"/>
                  </a:ext>
                </a:extLst>
              </a:tr>
              <a:tr h="67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±0.02%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>
                          <a:solidFill>
                            <a:schemeClr val="tx1"/>
                          </a:solidFill>
                          <a:effectLst/>
                        </a:rPr>
                        <a:t>0.09 - 0.23%</a:t>
                      </a:r>
                      <a:endParaRPr lang="en-US" sz="2200" cap="none" spc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706397"/>
                  </a:ext>
                </a:extLst>
              </a:tr>
              <a:tr h="67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US" sz="2200" cap="none" spc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±0.01%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>
                          <a:solidFill>
                            <a:schemeClr val="tx1"/>
                          </a:solidFill>
                          <a:effectLst/>
                        </a:rPr>
                        <a:t>0.02 - 0.05%</a:t>
                      </a:r>
                      <a:endParaRPr lang="en-US" sz="2200" cap="none" spc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008855"/>
                  </a:ext>
                </a:extLst>
              </a:tr>
              <a:tr h="67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en-US" sz="2200" cap="none" spc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38100" cap="flat" cmpd="sng" algn="ctr">
                      <a:noFill/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±0.01%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0.23 - 0.43%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noFill/>
                      <a:prstDash val="solid"/>
                    </a:lnB>
                    <a:solidFill>
                      <a:srgbClr val="F2F2F2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22119"/>
                  </a:ext>
                </a:extLst>
              </a:tr>
              <a:tr h="674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endParaRPr lang="en-US" sz="2200" cap="none" spc="0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±0.07%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noFill/>
                      <a:prstDash val="solid"/>
                    </a:lnL>
                    <a:lnR w="6350" cap="flat" cmpd="sng" algn="ctr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0.10 - 0.27%</a:t>
                      </a:r>
                      <a:endParaRPr lang="en-US" sz="2200" cap="none" spc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6020" marR="118858" marT="158477" marB="158477">
                    <a:lnL w="635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2904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CDD930E-AB9E-4F34-B7BD-33723595A268}"/>
              </a:ext>
            </a:extLst>
          </p:cNvPr>
          <p:cNvSpPr/>
          <p:nvPr/>
        </p:nvSpPr>
        <p:spPr>
          <a:xfrm>
            <a:off x="5207049" y="5912807"/>
            <a:ext cx="2094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</a:rPr>
              <a:t>† RMSD, 1-hour sample period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D3C6-1364-40AD-8A4B-04DF8CF5A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661397"/>
          </a:xfrm>
        </p:spPr>
        <p:txBody>
          <a:bodyPr/>
          <a:lstStyle/>
          <a:p>
            <a:r>
              <a:rPr lang="en-US" dirty="0"/>
              <a:t>accuracy plots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A54B017-10B3-4028-91EB-E8AF40376D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044234"/>
              </p:ext>
            </p:extLst>
          </p:nvPr>
        </p:nvGraphicFramePr>
        <p:xfrm>
          <a:off x="2410839" y="1484379"/>
          <a:ext cx="2943225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FAE8314-F7B0-49E0-A84E-76A564172A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427013"/>
              </p:ext>
            </p:extLst>
          </p:nvPr>
        </p:nvGraphicFramePr>
        <p:xfrm>
          <a:off x="6331287" y="1484379"/>
          <a:ext cx="2914650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7C9AAE0-49E4-40CA-AAA3-652BE290A3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522350"/>
              </p:ext>
            </p:extLst>
          </p:nvPr>
        </p:nvGraphicFramePr>
        <p:xfrm>
          <a:off x="2401314" y="4089365"/>
          <a:ext cx="2952750" cy="239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B8B0EE6-4170-4496-8C14-9F4B81EFAA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942731"/>
              </p:ext>
            </p:extLst>
          </p:nvPr>
        </p:nvGraphicFramePr>
        <p:xfrm>
          <a:off x="6331287" y="3978003"/>
          <a:ext cx="2952750" cy="238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498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35F8-5C57-49A6-B4B0-C260392EF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39219"/>
          </a:xfrm>
        </p:spPr>
        <p:txBody>
          <a:bodyPr/>
          <a:lstStyle/>
          <a:p>
            <a:r>
              <a:rPr lang="en-US" dirty="0"/>
              <a:t>Production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6B4F7AB-31AB-4F8D-9CE1-C0DF7EEC2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987205"/>
              </p:ext>
            </p:extLst>
          </p:nvPr>
        </p:nvGraphicFramePr>
        <p:xfrm>
          <a:off x="4608095" y="1556836"/>
          <a:ext cx="6997415" cy="4663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BEE3A98-54C0-40DF-BA5D-F03FE8DAA42F}"/>
              </a:ext>
            </a:extLst>
          </p:cNvPr>
          <p:cNvSpPr txBox="1"/>
          <p:nvPr/>
        </p:nvSpPr>
        <p:spPr>
          <a:xfrm>
            <a:off x="538791" y="1414544"/>
            <a:ext cx="4137910" cy="2567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Daily production run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Controlled for Si and Cu limits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Analysis allows for control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Handling and shipping mixes material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Final chemistry meets spec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942563-32E4-44D7-8DBC-1AC818680BD0}"/>
              </a:ext>
            </a:extLst>
          </p:cNvPr>
          <p:cNvCxnSpPr>
            <a:cxnSpLocks/>
          </p:cNvCxnSpPr>
          <p:nvPr/>
        </p:nvCxnSpPr>
        <p:spPr>
          <a:xfrm flipH="1">
            <a:off x="6400800" y="2256817"/>
            <a:ext cx="953311" cy="466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0E8080C-BB68-499A-9FEE-271473C64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306" y="3698369"/>
            <a:ext cx="1411294" cy="25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3797-25E8-4367-BBD4-049166DCB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748946"/>
          </a:xfrm>
        </p:spPr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DA939-203B-4176-A3FC-961EC44AB4BE}"/>
              </a:ext>
            </a:extLst>
          </p:cNvPr>
          <p:cNvSpPr/>
          <p:nvPr/>
        </p:nvSpPr>
        <p:spPr>
          <a:xfrm>
            <a:off x="1921042" y="3188368"/>
            <a:ext cx="1350293" cy="240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081A4-2D28-405E-8136-DA8423D04402}"/>
              </a:ext>
            </a:extLst>
          </p:cNvPr>
          <p:cNvSpPr txBox="1"/>
          <p:nvPr/>
        </p:nvSpPr>
        <p:spPr>
          <a:xfrm>
            <a:off x="575894" y="1965398"/>
            <a:ext cx="7730659" cy="198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Furnace has experienced no out of spec shipments in more than 1 year.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More than 100 million pounds of analyzed shred has been melted.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Allows for increase in shred usage and decrease of prime grades and RSI.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Shredders ability to analyze and blend increases availability of shred.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CD08C5-F968-4C91-9A80-5C0E408316A3}"/>
              </a:ext>
            </a:extLst>
          </p:cNvPr>
          <p:cNvSpPr txBox="1"/>
          <p:nvPr/>
        </p:nvSpPr>
        <p:spPr>
          <a:xfrm>
            <a:off x="586489" y="4214431"/>
            <a:ext cx="10843511" cy="2052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Shredder reduces/eliminates downgrades.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Can blend from more sources to increase to production.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Improves quality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Improved quality translates to increase in demand (in this case shredder has increased shipments by 23%).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3B850-3CD7-408C-824C-CDA11907AD2D}"/>
              </a:ext>
            </a:extLst>
          </p:cNvPr>
          <p:cNvSpPr txBox="1"/>
          <p:nvPr/>
        </p:nvSpPr>
        <p:spPr>
          <a:xfrm>
            <a:off x="575894" y="1574116"/>
            <a:ext cx="327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For the Shred Consumer: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593E29-8177-485C-8AC5-CB1F54BAD59D}"/>
              </a:ext>
            </a:extLst>
          </p:cNvPr>
          <p:cNvSpPr txBox="1"/>
          <p:nvPr/>
        </p:nvSpPr>
        <p:spPr>
          <a:xfrm>
            <a:off x="575893" y="3830134"/>
            <a:ext cx="327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For the Shred Processor:</a:t>
            </a:r>
          </a:p>
        </p:txBody>
      </p:sp>
    </p:spTree>
    <p:extLst>
      <p:ext uri="{BB962C8B-B14F-4D97-AF65-F5344CB8AC3E}">
        <p14:creationId xmlns:p14="http://schemas.microsoft.com/office/powerpoint/2010/main" val="408536446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289AE2-D2AE-49D1-AFAC-3A79F6794255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{46FE7F3F-22C9-450E-B927-B79611338667}tf33552983_win32</Template>
  <TotalTime>1293</TotalTime>
  <Words>450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Arial Black</vt:lpstr>
      <vt:lpstr>Baskerville Old Face</vt:lpstr>
      <vt:lpstr>Calibri</vt:lpstr>
      <vt:lpstr>Calibri Light</vt:lpstr>
      <vt:lpstr>Franklin Gothic Book</vt:lpstr>
      <vt:lpstr>Franklin Gothic Demi</vt:lpstr>
      <vt:lpstr>Times New Roman</vt:lpstr>
      <vt:lpstr>Wingdings</vt:lpstr>
      <vt:lpstr>Wingdings 2</vt:lpstr>
      <vt:lpstr>DividendVTI</vt:lpstr>
      <vt:lpstr>Custom Design</vt:lpstr>
      <vt:lpstr>On-Line Analysis and control of Shredded Aluminum</vt:lpstr>
      <vt:lpstr>PowerPoint Presentation</vt:lpstr>
      <vt:lpstr>PowerPoint Presentation</vt:lpstr>
      <vt:lpstr>PowerPoint Presentation</vt:lpstr>
      <vt:lpstr>PowerPoint Presentation</vt:lpstr>
      <vt:lpstr>Analyzer performance for selected elements</vt:lpstr>
      <vt:lpstr>accuracy plots</vt:lpstr>
      <vt:lpstr>Production </vt:lpstr>
      <vt:lpstr>Value</vt:lpstr>
      <vt:lpstr>Where we are going</vt:lpstr>
      <vt:lpstr>Process and raw materials optimization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On-Line Analysis of Shredded Aluminum</dc:title>
  <dc:creator>Clark Scott</dc:creator>
  <cp:lastModifiedBy>Clark Scott</cp:lastModifiedBy>
  <cp:revision>18</cp:revision>
  <cp:lastPrinted>2020-11-02T19:05:21Z</cp:lastPrinted>
  <dcterms:created xsi:type="dcterms:W3CDTF">2020-10-29T16:18:04Z</dcterms:created>
  <dcterms:modified xsi:type="dcterms:W3CDTF">2022-09-12T17:14:05Z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