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260" r:id="rId4"/>
    <p:sldId id="261" r:id="rId5"/>
    <p:sldId id="262" r:id="rId6"/>
    <p:sldId id="264" r:id="rId7"/>
    <p:sldId id="309" r:id="rId8"/>
    <p:sldId id="265" r:id="rId9"/>
    <p:sldId id="266" r:id="rId10"/>
    <p:sldId id="311" r:id="rId11"/>
    <p:sldId id="268" r:id="rId12"/>
    <p:sldId id="275" r:id="rId13"/>
  </p:sldIdLst>
  <p:sldSz cx="9144000" cy="5143500" type="screen16x9"/>
  <p:notesSz cx="7102475" cy="9388475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herry Cream Soda" panose="020B0604020202020204" charset="0"/>
      <p:regular r:id="rId20"/>
    </p:embeddedFont>
    <p:embeddedFont>
      <p:font typeface="Nunito Sans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FC7EC2E-B2AA-44BF-9EB9-54B1E6E9FDE3}">
  <a:tblStyle styleId="{EFC7EC2E-B2AA-44BF-9EB9-54B1E6E9FDE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228" autoAdjust="0"/>
  </p:normalViewPr>
  <p:slideViewPr>
    <p:cSldViewPr>
      <p:cViewPr varScale="1">
        <p:scale>
          <a:sx n="40" d="100"/>
          <a:sy n="40" d="100"/>
        </p:scale>
        <p:origin x="29" y="78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485" y="0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7B00F451-FC6E-4552-B342-EB861923767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128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485" y="8917128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9C62B0AF-AC24-44C9-B5DC-F76ADE9AD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99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9513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5" tIns="94205" rIns="94205" bIns="9420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71104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6110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p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05" tIns="94205" rIns="94205" bIns="9420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114c139df4d_1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6110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114c139df4d_1_67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05" tIns="94205" rIns="94205" bIns="9420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Have street paper available, covenant with Lots &amp; Blocks (still looking for the large blue print of subdivision.  Get history of those 2 lots if need be.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0209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114c139df4d_1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6110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114c139df4d_1_193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05" tIns="94205" rIns="94205" bIns="9420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11507d31ee9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6110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11507d31ee9_0_158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05" tIns="94205" rIns="94205" bIns="9420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139f51098f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6110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139f51098f_0_11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05" tIns="94205" rIns="94205" bIns="9420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fa866a42b9_0_6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6110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fa866a42b9_0_64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05" tIns="94205" rIns="94205" bIns="9420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fa866a42b9_0_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6110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fa866a42b9_0_71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05" tIns="94205" rIns="94205" bIns="9420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104608aada9_0_4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6110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104608aada9_0_4409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05" tIns="94205" rIns="94205" bIns="9420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fa866a42b9_0_1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6110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fa866a42b9_0_102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05" tIns="94205" rIns="94205" bIns="9420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fa866a42b9_0_1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6110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fa866a42b9_0_102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05" tIns="94205" rIns="94205" bIns="9420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$2161.02 from back dues; actual dues for 2022-2023 were $4590.00 with 88 homes paying; not sent out most </a:t>
            </a:r>
            <a:r>
              <a:rPr lang="en-US" dirty="0" err="1"/>
              <a:t>reciept</a:t>
            </a:r>
            <a:r>
              <a:rPr lang="en-US" dirty="0"/>
              <a:t> yet will be doing (hopefully by end of this month); had one return invoice twice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2367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114c139df4d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6110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114c139df4d_1_38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05" tIns="94205" rIns="94205" bIns="9420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Other positions anyone interested in?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114c139df4d_1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6110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114c139df4d_1_67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05" tIns="94205" rIns="94205" bIns="9420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Nina </a:t>
            </a:r>
            <a:r>
              <a:rPr lang="en-US" dirty="0" err="1"/>
              <a:t>Sherrer</a:t>
            </a:r>
            <a:r>
              <a:rPr lang="en-US" dirty="0"/>
              <a:t> is unable to continue organizing this event; Snow Plowing Quote on tables or hand out?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4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6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2.png"/><Relationship Id="rId7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4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t="55039" b="7408"/>
          <a:stretch/>
        </p:blipFill>
        <p:spPr>
          <a:xfrm>
            <a:off x="0" y="3212025"/>
            <a:ext cx="9144003" cy="193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223" y="2913537"/>
            <a:ext cx="697006" cy="149542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527650" y="542925"/>
            <a:ext cx="6088500" cy="1737900"/>
          </a:xfrm>
          <a:prstGeom prst="rect">
            <a:avLst/>
          </a:prstGeom>
          <a:effectLst>
            <a:outerShdw dist="47625" dir="30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5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527725" y="2280900"/>
            <a:ext cx="6088500" cy="409500"/>
          </a:xfrm>
          <a:prstGeom prst="rect">
            <a:avLst/>
          </a:prstGeom>
          <a:effectLst>
            <a:outerShdw blurRad="28575" dist="28575" dir="4740000" algn="bl" rotWithShape="0">
              <a:schemeClr val="dk1">
                <a:alpha val="3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4">
            <a:alphaModFix/>
          </a:blip>
          <a:srcRect l="55524" r="26280" b="54360"/>
          <a:stretch/>
        </p:blipFill>
        <p:spPr>
          <a:xfrm>
            <a:off x="-19050" y="3648075"/>
            <a:ext cx="596175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0563" y="3212013"/>
            <a:ext cx="1495425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3600" y="3266300"/>
            <a:ext cx="1441150" cy="1441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oogle Shape;16;p2"/>
          <p:cNvGrpSpPr/>
          <p:nvPr/>
        </p:nvGrpSpPr>
        <p:grpSpPr>
          <a:xfrm>
            <a:off x="1440850" y="3345025"/>
            <a:ext cx="7703150" cy="1757200"/>
            <a:chOff x="1440850" y="3345025"/>
            <a:chExt cx="7703150" cy="1757200"/>
          </a:xfrm>
        </p:grpSpPr>
        <p:pic>
          <p:nvPicPr>
            <p:cNvPr id="17" name="Google Shape;17;p2"/>
            <p:cNvPicPr preferRelativeResize="0"/>
            <p:nvPr/>
          </p:nvPicPr>
          <p:blipFill rotWithShape="1">
            <a:blip r:embed="rId5">
              <a:alphaModFix/>
            </a:blip>
            <a:srcRect l="30165" r="30169"/>
            <a:stretch/>
          </p:blipFill>
          <p:spPr>
            <a:xfrm>
              <a:off x="1440850" y="3345025"/>
              <a:ext cx="697000" cy="175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8;p2"/>
            <p:cNvPicPr preferRelativeResize="0"/>
            <p:nvPr/>
          </p:nvPicPr>
          <p:blipFill rotWithShape="1">
            <a:blip r:embed="rId5">
              <a:alphaModFix/>
            </a:blip>
            <a:srcRect l="34261" r="34258"/>
            <a:stretch/>
          </p:blipFill>
          <p:spPr>
            <a:xfrm>
              <a:off x="5282400" y="3345025"/>
              <a:ext cx="553150" cy="175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9;p2"/>
            <p:cNvPicPr preferRelativeResize="0"/>
            <p:nvPr/>
          </p:nvPicPr>
          <p:blipFill rotWithShape="1">
            <a:blip r:embed="rId5">
              <a:alphaModFix/>
            </a:blip>
            <a:srcRect l="28320" r="30989"/>
            <a:stretch/>
          </p:blipFill>
          <p:spPr>
            <a:xfrm>
              <a:off x="8429000" y="3345025"/>
              <a:ext cx="715000" cy="1757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20;p2"/>
          <p:cNvGrpSpPr/>
          <p:nvPr/>
        </p:nvGrpSpPr>
        <p:grpSpPr>
          <a:xfrm>
            <a:off x="-1575" y="3027125"/>
            <a:ext cx="8977307" cy="2068250"/>
            <a:chOff x="-1575" y="3027125"/>
            <a:chExt cx="8977307" cy="2068250"/>
          </a:xfrm>
        </p:grpSpPr>
        <p:pic>
          <p:nvPicPr>
            <p:cNvPr id="21" name="Google Shape;21;p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-1575" y="3102575"/>
              <a:ext cx="1992800" cy="1992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793800" y="3054450"/>
              <a:ext cx="1669900" cy="1669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3;p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296950" y="3304375"/>
              <a:ext cx="1419975" cy="1419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p2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490403" y="3027125"/>
              <a:ext cx="1159146" cy="16698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2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5776248" y="3692425"/>
              <a:ext cx="1293252" cy="10217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2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7192667" y="3588100"/>
              <a:ext cx="1783065" cy="10780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">
  <p:cSld name="BLANK_1_1_1_2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01361" y="2479983"/>
            <a:ext cx="1586322" cy="68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5363" y="1374600"/>
            <a:ext cx="3879849" cy="125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6"/>
          <p:cNvPicPr preferRelativeResize="0"/>
          <p:nvPr/>
        </p:nvPicPr>
        <p:blipFill rotWithShape="1">
          <a:blip r:embed="rId4">
            <a:alphaModFix/>
          </a:blip>
          <a:srcRect b="25166"/>
          <a:stretch/>
        </p:blipFill>
        <p:spPr>
          <a:xfrm>
            <a:off x="-100" y="1294400"/>
            <a:ext cx="9144003" cy="384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6"/>
          <p:cNvPicPr preferRelativeResize="0"/>
          <p:nvPr/>
        </p:nvPicPr>
        <p:blipFill rotWithShape="1">
          <a:blip r:embed="rId5">
            <a:alphaModFix/>
          </a:blip>
          <a:srcRect l="28757" r="28752" b="52507"/>
          <a:stretch/>
        </p:blipFill>
        <p:spPr>
          <a:xfrm>
            <a:off x="3824363" y="4200625"/>
            <a:ext cx="843525" cy="9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50179" y="-484750"/>
            <a:ext cx="3539358" cy="114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1408" y="-309900"/>
            <a:ext cx="2623684" cy="5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5363" y="1374600"/>
            <a:ext cx="3879849" cy="125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01361" y="2479983"/>
            <a:ext cx="1586322" cy="686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1" name="Google Shape;221;p26"/>
          <p:cNvGrpSpPr/>
          <p:nvPr/>
        </p:nvGrpSpPr>
        <p:grpSpPr>
          <a:xfrm>
            <a:off x="0" y="2409825"/>
            <a:ext cx="9144000" cy="2733677"/>
            <a:chOff x="0" y="2409825"/>
            <a:chExt cx="9144000" cy="2733677"/>
          </a:xfrm>
        </p:grpSpPr>
        <p:pic>
          <p:nvPicPr>
            <p:cNvPr id="222" name="Google Shape;222;p26"/>
            <p:cNvPicPr preferRelativeResize="0"/>
            <p:nvPr/>
          </p:nvPicPr>
          <p:blipFill rotWithShape="1">
            <a:blip r:embed="rId7">
              <a:alphaModFix/>
            </a:blip>
            <a:srcRect b="49573"/>
            <a:stretch/>
          </p:blipFill>
          <p:spPr>
            <a:xfrm>
              <a:off x="4124325" y="4019550"/>
              <a:ext cx="2228850" cy="1123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26"/>
            <p:cNvPicPr preferRelativeResize="0"/>
            <p:nvPr/>
          </p:nvPicPr>
          <p:blipFill rotWithShape="1">
            <a:blip r:embed="rId8">
              <a:alphaModFix/>
            </a:blip>
            <a:srcRect b="53332"/>
            <a:stretch/>
          </p:blipFill>
          <p:spPr>
            <a:xfrm>
              <a:off x="1761075" y="4476750"/>
              <a:ext cx="2363252" cy="6667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26"/>
            <p:cNvPicPr preferRelativeResize="0"/>
            <p:nvPr/>
          </p:nvPicPr>
          <p:blipFill rotWithShape="1">
            <a:blip r:embed="rId9">
              <a:alphaModFix/>
            </a:blip>
            <a:srcRect l="31058" b="50216"/>
            <a:stretch/>
          </p:blipFill>
          <p:spPr>
            <a:xfrm>
              <a:off x="0" y="2582875"/>
              <a:ext cx="2461400" cy="25606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" name="Google Shape;225;p26"/>
            <p:cNvPicPr preferRelativeResize="0"/>
            <p:nvPr/>
          </p:nvPicPr>
          <p:blipFill rotWithShape="1">
            <a:blip r:embed="rId10">
              <a:alphaModFix/>
            </a:blip>
            <a:srcRect l="5860" r="34999" b="46850"/>
            <a:stretch/>
          </p:blipFill>
          <p:spPr>
            <a:xfrm>
              <a:off x="6102075" y="2409825"/>
              <a:ext cx="3041925" cy="2733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6" name="Google Shape;226;p26"/>
          <p:cNvSpPr txBox="1">
            <a:spLocks noGrp="1"/>
          </p:cNvSpPr>
          <p:nvPr>
            <p:ph type="title"/>
          </p:nvPr>
        </p:nvSpPr>
        <p:spPr>
          <a:xfrm>
            <a:off x="720000" y="2430985"/>
            <a:ext cx="2336400" cy="360000"/>
          </a:xfrm>
          <a:prstGeom prst="rect">
            <a:avLst/>
          </a:prstGeom>
          <a:effectLst>
            <a:outerShdw dist="85725" dir="312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7" name="Google Shape;227;p26"/>
          <p:cNvSpPr txBox="1">
            <a:spLocks noGrp="1"/>
          </p:cNvSpPr>
          <p:nvPr>
            <p:ph type="subTitle" idx="1"/>
          </p:nvPr>
        </p:nvSpPr>
        <p:spPr>
          <a:xfrm>
            <a:off x="720000" y="2781260"/>
            <a:ext cx="2336400" cy="8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6"/>
          <p:cNvSpPr txBox="1">
            <a:spLocks noGrp="1"/>
          </p:cNvSpPr>
          <p:nvPr>
            <p:ph type="title" idx="2"/>
          </p:nvPr>
        </p:nvSpPr>
        <p:spPr>
          <a:xfrm>
            <a:off x="3403800" y="2430985"/>
            <a:ext cx="2336400" cy="360000"/>
          </a:xfrm>
          <a:prstGeom prst="rect">
            <a:avLst/>
          </a:prstGeom>
          <a:effectLst>
            <a:outerShdw dist="85725" dir="312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9" name="Google Shape;229;p26"/>
          <p:cNvSpPr txBox="1">
            <a:spLocks noGrp="1"/>
          </p:cNvSpPr>
          <p:nvPr>
            <p:ph type="subTitle" idx="3"/>
          </p:nvPr>
        </p:nvSpPr>
        <p:spPr>
          <a:xfrm>
            <a:off x="3403800" y="2781260"/>
            <a:ext cx="2336400" cy="8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6"/>
          <p:cNvSpPr txBox="1">
            <a:spLocks noGrp="1"/>
          </p:cNvSpPr>
          <p:nvPr>
            <p:ph type="title" idx="4"/>
          </p:nvPr>
        </p:nvSpPr>
        <p:spPr>
          <a:xfrm>
            <a:off x="6087600" y="2430985"/>
            <a:ext cx="2336400" cy="360000"/>
          </a:xfrm>
          <a:prstGeom prst="rect">
            <a:avLst/>
          </a:prstGeom>
          <a:effectLst>
            <a:outerShdw dist="85725" dir="312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1" name="Google Shape;231;p26"/>
          <p:cNvSpPr txBox="1">
            <a:spLocks noGrp="1"/>
          </p:cNvSpPr>
          <p:nvPr>
            <p:ph type="subTitle" idx="5"/>
          </p:nvPr>
        </p:nvSpPr>
        <p:spPr>
          <a:xfrm>
            <a:off x="6087600" y="2781260"/>
            <a:ext cx="2336400" cy="8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2" name="Google Shape;23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50179" y="-484750"/>
            <a:ext cx="3539358" cy="11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6"/>
          <p:cNvSpPr txBox="1">
            <a:spLocks noGrp="1"/>
          </p:cNvSpPr>
          <p:nvPr>
            <p:ph type="ctrTitle" idx="6"/>
          </p:nvPr>
        </p:nvSpPr>
        <p:spPr>
          <a:xfrm>
            <a:off x="720000" y="542925"/>
            <a:ext cx="7704000" cy="570000"/>
          </a:xfrm>
          <a:prstGeom prst="rect">
            <a:avLst/>
          </a:prstGeom>
          <a:effectLst>
            <a:outerShdw dist="47625" dir="312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LANK_1_1_1_1_1_1_1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33"/>
          <p:cNvPicPr preferRelativeResize="0"/>
          <p:nvPr/>
        </p:nvPicPr>
        <p:blipFill rotWithShape="1">
          <a:blip r:embed="rId2">
            <a:alphaModFix/>
          </a:blip>
          <a:srcRect t="55736" b="7407"/>
          <a:stretch/>
        </p:blipFill>
        <p:spPr>
          <a:xfrm>
            <a:off x="0" y="3247825"/>
            <a:ext cx="9144003" cy="189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0563" y="3212013"/>
            <a:ext cx="1495425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3600" y="3266300"/>
            <a:ext cx="1441150" cy="144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223" y="2913537"/>
            <a:ext cx="697006" cy="149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575" y="3102575"/>
            <a:ext cx="1992800" cy="19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93800" y="3054450"/>
            <a:ext cx="1669900" cy="166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96950" y="3304375"/>
            <a:ext cx="1419975" cy="141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90403" y="3027125"/>
            <a:ext cx="1159146" cy="1669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76248" y="3692425"/>
            <a:ext cx="1293252" cy="102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92667" y="3588100"/>
            <a:ext cx="1783065" cy="107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3"/>
          <p:cNvPicPr preferRelativeResize="0"/>
          <p:nvPr/>
        </p:nvPicPr>
        <p:blipFill rotWithShape="1">
          <a:blip r:embed="rId11">
            <a:alphaModFix/>
          </a:blip>
          <a:srcRect l="30165" r="30169"/>
          <a:stretch/>
        </p:blipFill>
        <p:spPr>
          <a:xfrm>
            <a:off x="1440850" y="3345025"/>
            <a:ext cx="697000" cy="17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3"/>
          <p:cNvPicPr preferRelativeResize="0"/>
          <p:nvPr/>
        </p:nvPicPr>
        <p:blipFill rotWithShape="1">
          <a:blip r:embed="rId11">
            <a:alphaModFix/>
          </a:blip>
          <a:srcRect l="34261" r="34258"/>
          <a:stretch/>
        </p:blipFill>
        <p:spPr>
          <a:xfrm>
            <a:off x="5282400" y="3345025"/>
            <a:ext cx="553150" cy="17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3"/>
          <p:cNvPicPr preferRelativeResize="0"/>
          <p:nvPr/>
        </p:nvPicPr>
        <p:blipFill rotWithShape="1">
          <a:blip r:embed="rId11">
            <a:alphaModFix/>
          </a:blip>
          <a:srcRect l="28320" r="30989"/>
          <a:stretch/>
        </p:blipFill>
        <p:spPr>
          <a:xfrm>
            <a:off x="8429000" y="3345025"/>
            <a:ext cx="715000" cy="17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3"/>
          <p:cNvPicPr preferRelativeResize="0"/>
          <p:nvPr/>
        </p:nvPicPr>
        <p:blipFill rotWithShape="1">
          <a:blip r:embed="rId3">
            <a:alphaModFix/>
          </a:blip>
          <a:srcRect l="55524" r="26280" b="54360"/>
          <a:stretch/>
        </p:blipFill>
        <p:spPr>
          <a:xfrm>
            <a:off x="-19050" y="3648075"/>
            <a:ext cx="596175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3"/>
          <p:cNvPicPr preferRelativeResize="0"/>
          <p:nvPr/>
        </p:nvPicPr>
        <p:blipFill rotWithShape="1">
          <a:blip r:embed="rId12">
            <a:alphaModFix/>
          </a:blip>
          <a:srcRect r="40348"/>
          <a:stretch/>
        </p:blipFill>
        <p:spPr>
          <a:xfrm>
            <a:off x="7666275" y="1219850"/>
            <a:ext cx="1477723" cy="80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467000" y="855500"/>
            <a:ext cx="2604850" cy="56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5998" y="3419025"/>
            <a:ext cx="625554" cy="134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063425" y="2226300"/>
            <a:ext cx="1197952" cy="51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924500" y="2831225"/>
            <a:ext cx="1691652" cy="36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95350" y="2280825"/>
            <a:ext cx="2477251" cy="800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LANK_1_1_1_1_1_1_1_1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34"/>
          <p:cNvPicPr preferRelativeResize="0"/>
          <p:nvPr/>
        </p:nvPicPr>
        <p:blipFill rotWithShape="1">
          <a:blip r:embed="rId2">
            <a:alphaModFix/>
          </a:blip>
          <a:srcRect t="54581" b="23174"/>
          <a:stretch/>
        </p:blipFill>
        <p:spPr>
          <a:xfrm>
            <a:off x="0" y="3999375"/>
            <a:ext cx="9144003" cy="1144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4"/>
          <p:cNvPicPr preferRelativeResize="0"/>
          <p:nvPr/>
        </p:nvPicPr>
        <p:blipFill rotWithShape="1">
          <a:blip r:embed="rId3">
            <a:alphaModFix/>
          </a:blip>
          <a:srcRect l="30741" r="30741" b="40856"/>
          <a:stretch/>
        </p:blipFill>
        <p:spPr>
          <a:xfrm flipH="1">
            <a:off x="2359650" y="2922675"/>
            <a:ext cx="1452900" cy="223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4"/>
          <p:cNvPicPr preferRelativeResize="0"/>
          <p:nvPr/>
        </p:nvPicPr>
        <p:blipFill rotWithShape="1">
          <a:blip r:embed="rId3">
            <a:alphaModFix/>
          </a:blip>
          <a:srcRect l="30741" r="30741" b="61687"/>
          <a:stretch/>
        </p:blipFill>
        <p:spPr>
          <a:xfrm flipH="1">
            <a:off x="4674225" y="3692625"/>
            <a:ext cx="1452900" cy="14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4"/>
          <p:cNvPicPr preferRelativeResize="0"/>
          <p:nvPr/>
        </p:nvPicPr>
        <p:blipFill rotWithShape="1">
          <a:blip r:embed="rId3">
            <a:alphaModFix/>
          </a:blip>
          <a:srcRect l="30741" r="30741" b="72631"/>
          <a:stretch/>
        </p:blipFill>
        <p:spPr>
          <a:xfrm flipH="1">
            <a:off x="7045950" y="4121250"/>
            <a:ext cx="1452900" cy="103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4"/>
          <p:cNvPicPr preferRelativeResize="0"/>
          <p:nvPr/>
        </p:nvPicPr>
        <p:blipFill rotWithShape="1">
          <a:blip r:embed="rId4">
            <a:alphaModFix/>
          </a:blip>
          <a:srcRect b="55181"/>
          <a:stretch/>
        </p:blipFill>
        <p:spPr>
          <a:xfrm>
            <a:off x="3368050" y="3524250"/>
            <a:ext cx="1683999" cy="161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4"/>
          <p:cNvPicPr preferRelativeResize="0"/>
          <p:nvPr/>
        </p:nvPicPr>
        <p:blipFill rotWithShape="1">
          <a:blip r:embed="rId5">
            <a:alphaModFix/>
          </a:blip>
          <a:srcRect l="22779" t="4342" r="22774" b="43147"/>
          <a:stretch/>
        </p:blipFill>
        <p:spPr>
          <a:xfrm>
            <a:off x="-409575" y="2442575"/>
            <a:ext cx="2800350" cy="270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4"/>
          <p:cNvPicPr preferRelativeResize="0"/>
          <p:nvPr/>
        </p:nvPicPr>
        <p:blipFill rotWithShape="1">
          <a:blip r:embed="rId3">
            <a:alphaModFix/>
          </a:blip>
          <a:srcRect l="30741" r="30741" b="22474"/>
          <a:stretch/>
        </p:blipFill>
        <p:spPr>
          <a:xfrm flipH="1">
            <a:off x="-116850" y="2219325"/>
            <a:ext cx="1452900" cy="29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MAIN_POINT_1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35"/>
          <p:cNvPicPr preferRelativeResize="0"/>
          <p:nvPr/>
        </p:nvPicPr>
        <p:blipFill rotWithShape="1">
          <a:blip r:embed="rId2">
            <a:alphaModFix/>
          </a:blip>
          <a:srcRect t="47591"/>
          <a:stretch/>
        </p:blipFill>
        <p:spPr>
          <a:xfrm>
            <a:off x="0" y="2447926"/>
            <a:ext cx="9144003" cy="2695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325" y="3297700"/>
            <a:ext cx="1589101" cy="102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4625" y="2835728"/>
            <a:ext cx="1332848" cy="1469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44250" y="2955725"/>
            <a:ext cx="960001" cy="1349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04250" y="2690400"/>
            <a:ext cx="1124702" cy="162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64750" y="3126625"/>
            <a:ext cx="1493452" cy="117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60808" y="3203224"/>
            <a:ext cx="1694881" cy="1025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5"/>
          <p:cNvPicPr preferRelativeResize="0"/>
          <p:nvPr/>
        </p:nvPicPr>
        <p:blipFill rotWithShape="1">
          <a:blip r:embed="rId9">
            <a:alphaModFix/>
          </a:blip>
          <a:srcRect l="33691" r="33687"/>
          <a:stretch/>
        </p:blipFill>
        <p:spPr>
          <a:xfrm>
            <a:off x="1425120" y="3127025"/>
            <a:ext cx="479510" cy="146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35"/>
          <p:cNvPicPr preferRelativeResize="0"/>
          <p:nvPr/>
        </p:nvPicPr>
        <p:blipFill rotWithShape="1">
          <a:blip r:embed="rId9">
            <a:alphaModFix/>
          </a:blip>
          <a:srcRect l="33691" r="33687"/>
          <a:stretch/>
        </p:blipFill>
        <p:spPr>
          <a:xfrm>
            <a:off x="4784245" y="3127025"/>
            <a:ext cx="479510" cy="146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5"/>
          <p:cNvPicPr preferRelativeResize="0"/>
          <p:nvPr/>
        </p:nvPicPr>
        <p:blipFill rotWithShape="1">
          <a:blip r:embed="rId9">
            <a:alphaModFix/>
          </a:blip>
          <a:srcRect l="33691" r="33687"/>
          <a:stretch/>
        </p:blipFill>
        <p:spPr>
          <a:xfrm>
            <a:off x="6853395" y="3126625"/>
            <a:ext cx="479510" cy="146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3">
  <p:cSld name="MAIN_POINT_1_1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36"/>
          <p:cNvPicPr preferRelativeResize="0"/>
          <p:nvPr/>
        </p:nvPicPr>
        <p:blipFill rotWithShape="1">
          <a:blip r:embed="rId2">
            <a:alphaModFix/>
          </a:blip>
          <a:srcRect b="72932"/>
          <a:stretch/>
        </p:blipFill>
        <p:spPr>
          <a:xfrm>
            <a:off x="-81925" y="4648609"/>
            <a:ext cx="1300225" cy="494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36"/>
          <p:cNvPicPr preferRelativeResize="0"/>
          <p:nvPr/>
        </p:nvPicPr>
        <p:blipFill rotWithShape="1">
          <a:blip r:embed="rId3">
            <a:alphaModFix/>
          </a:blip>
          <a:srcRect b="31707"/>
          <a:stretch/>
        </p:blipFill>
        <p:spPr>
          <a:xfrm>
            <a:off x="4315900" y="3232600"/>
            <a:ext cx="3544198" cy="191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36"/>
          <p:cNvPicPr preferRelativeResize="0"/>
          <p:nvPr/>
        </p:nvPicPr>
        <p:blipFill rotWithShape="1">
          <a:blip r:embed="rId4">
            <a:alphaModFix/>
          </a:blip>
          <a:srcRect b="40782"/>
          <a:stretch/>
        </p:blipFill>
        <p:spPr>
          <a:xfrm>
            <a:off x="832894" y="4089012"/>
            <a:ext cx="2929762" cy="105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6"/>
          <p:cNvPicPr preferRelativeResize="0"/>
          <p:nvPr/>
        </p:nvPicPr>
        <p:blipFill rotWithShape="1">
          <a:blip r:embed="rId5">
            <a:alphaModFix/>
          </a:blip>
          <a:srcRect b="42568"/>
          <a:stretch/>
        </p:blipFill>
        <p:spPr>
          <a:xfrm>
            <a:off x="957050" y="4083375"/>
            <a:ext cx="827101" cy="105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6"/>
          <p:cNvPicPr preferRelativeResize="0"/>
          <p:nvPr/>
        </p:nvPicPr>
        <p:blipFill rotWithShape="1">
          <a:blip r:embed="rId6">
            <a:alphaModFix/>
          </a:blip>
          <a:srcRect b="35567"/>
          <a:stretch/>
        </p:blipFill>
        <p:spPr>
          <a:xfrm>
            <a:off x="3383175" y="3463625"/>
            <a:ext cx="1213749" cy="167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6"/>
          <p:cNvPicPr preferRelativeResize="0"/>
          <p:nvPr/>
        </p:nvPicPr>
        <p:blipFill rotWithShape="1">
          <a:blip r:embed="rId7">
            <a:alphaModFix/>
          </a:blip>
          <a:srcRect l="40141" r="31614" b="64979"/>
          <a:stretch/>
        </p:blipFill>
        <p:spPr>
          <a:xfrm>
            <a:off x="4289200" y="3754250"/>
            <a:ext cx="1120450" cy="138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36"/>
          <p:cNvPicPr preferRelativeResize="0"/>
          <p:nvPr/>
        </p:nvPicPr>
        <p:blipFill rotWithShape="1">
          <a:blip r:embed="rId7">
            <a:alphaModFix/>
          </a:blip>
          <a:srcRect l="40141" r="31614" b="74454"/>
          <a:stretch/>
        </p:blipFill>
        <p:spPr>
          <a:xfrm>
            <a:off x="2056375" y="4395455"/>
            <a:ext cx="827100" cy="74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36"/>
          <p:cNvPicPr preferRelativeResize="0"/>
          <p:nvPr/>
        </p:nvPicPr>
        <p:blipFill rotWithShape="1">
          <a:blip r:embed="rId7">
            <a:alphaModFix/>
          </a:blip>
          <a:srcRect l="40141" r="31614" b="76822"/>
          <a:stretch/>
        </p:blipFill>
        <p:spPr>
          <a:xfrm>
            <a:off x="176700" y="4655049"/>
            <a:ext cx="603100" cy="49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6"/>
          <p:cNvPicPr preferRelativeResize="0"/>
          <p:nvPr/>
        </p:nvPicPr>
        <p:blipFill rotWithShape="1">
          <a:blip r:embed="rId2">
            <a:alphaModFix/>
          </a:blip>
          <a:srcRect r="45157" b="25556"/>
          <a:stretch/>
        </p:blipFill>
        <p:spPr>
          <a:xfrm>
            <a:off x="7200300" y="1433200"/>
            <a:ext cx="1943701" cy="371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36"/>
          <p:cNvPicPr preferRelativeResize="0"/>
          <p:nvPr/>
        </p:nvPicPr>
        <p:blipFill rotWithShape="1">
          <a:blip r:embed="rId8">
            <a:alphaModFix/>
          </a:blip>
          <a:srcRect b="26308"/>
          <a:stretch/>
        </p:blipFill>
        <p:spPr>
          <a:xfrm>
            <a:off x="6067450" y="2306975"/>
            <a:ext cx="1792649" cy="283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36"/>
          <p:cNvPicPr preferRelativeResize="0"/>
          <p:nvPr/>
        </p:nvPicPr>
        <p:blipFill rotWithShape="1">
          <a:blip r:embed="rId7">
            <a:alphaModFix/>
          </a:blip>
          <a:srcRect l="40141" r="31614" b="58624"/>
          <a:stretch/>
        </p:blipFill>
        <p:spPr>
          <a:xfrm>
            <a:off x="7367925" y="3001150"/>
            <a:ext cx="1462400" cy="214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"/>
          <p:cNvPicPr preferRelativeResize="0"/>
          <p:nvPr/>
        </p:nvPicPr>
        <p:blipFill rotWithShape="1">
          <a:blip r:embed="rId2">
            <a:alphaModFix/>
          </a:blip>
          <a:srcRect t="53851" b="7404"/>
          <a:stretch/>
        </p:blipFill>
        <p:spPr>
          <a:xfrm>
            <a:off x="0" y="3150700"/>
            <a:ext cx="9144003" cy="199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223" y="2913537"/>
            <a:ext cx="697006" cy="149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"/>
          <p:cNvPicPr preferRelativeResize="0"/>
          <p:nvPr/>
        </p:nvPicPr>
        <p:blipFill rotWithShape="1">
          <a:blip r:embed="rId4">
            <a:alphaModFix/>
          </a:blip>
          <a:srcRect l="55524" r="26280" b="54360"/>
          <a:stretch/>
        </p:blipFill>
        <p:spPr>
          <a:xfrm>
            <a:off x="-19050" y="3648075"/>
            <a:ext cx="596175" cy="149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Google Shape;31;p3"/>
          <p:cNvGrpSpPr/>
          <p:nvPr/>
        </p:nvGrpSpPr>
        <p:grpSpPr>
          <a:xfrm>
            <a:off x="-1575" y="3027125"/>
            <a:ext cx="8977307" cy="2068250"/>
            <a:chOff x="-1575" y="3027125"/>
            <a:chExt cx="8977307" cy="2068250"/>
          </a:xfrm>
        </p:grpSpPr>
        <p:pic>
          <p:nvPicPr>
            <p:cNvPr id="32" name="Google Shape;32;p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1575" y="3102575"/>
              <a:ext cx="1992800" cy="1992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3;p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192667" y="3588100"/>
              <a:ext cx="1783065" cy="1078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793800" y="3054450"/>
              <a:ext cx="1669900" cy="1669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35;p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296950" y="3304375"/>
              <a:ext cx="1419975" cy="1419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6;p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490403" y="3027125"/>
              <a:ext cx="1159146" cy="16698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7;p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5776248" y="3692425"/>
              <a:ext cx="1293252" cy="10217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" name="Google Shape;38;p3"/>
          <p:cNvGrpSpPr/>
          <p:nvPr/>
        </p:nvGrpSpPr>
        <p:grpSpPr>
          <a:xfrm>
            <a:off x="1440850" y="3345025"/>
            <a:ext cx="7703150" cy="1757200"/>
            <a:chOff x="1440850" y="3345025"/>
            <a:chExt cx="7703150" cy="1757200"/>
          </a:xfrm>
        </p:grpSpPr>
        <p:pic>
          <p:nvPicPr>
            <p:cNvPr id="39" name="Google Shape;39;p3"/>
            <p:cNvPicPr preferRelativeResize="0"/>
            <p:nvPr/>
          </p:nvPicPr>
          <p:blipFill rotWithShape="1">
            <a:blip r:embed="rId11">
              <a:alphaModFix/>
            </a:blip>
            <a:srcRect l="28320" r="30989"/>
            <a:stretch/>
          </p:blipFill>
          <p:spPr>
            <a:xfrm>
              <a:off x="8429000" y="3345025"/>
              <a:ext cx="715000" cy="175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40;p3"/>
            <p:cNvPicPr preferRelativeResize="0"/>
            <p:nvPr/>
          </p:nvPicPr>
          <p:blipFill rotWithShape="1">
            <a:blip r:embed="rId11">
              <a:alphaModFix/>
            </a:blip>
            <a:srcRect l="30165" r="30169"/>
            <a:stretch/>
          </p:blipFill>
          <p:spPr>
            <a:xfrm>
              <a:off x="1440850" y="3345025"/>
              <a:ext cx="697000" cy="175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41;p3"/>
            <p:cNvPicPr preferRelativeResize="0"/>
            <p:nvPr/>
          </p:nvPicPr>
          <p:blipFill rotWithShape="1">
            <a:blip r:embed="rId11">
              <a:alphaModFix/>
            </a:blip>
            <a:srcRect l="34261" r="34258"/>
            <a:stretch/>
          </p:blipFill>
          <p:spPr>
            <a:xfrm>
              <a:off x="5282400" y="3345025"/>
              <a:ext cx="553150" cy="1757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>
            <a:off x="715200" y="1298700"/>
            <a:ext cx="7713600" cy="982200"/>
          </a:xfrm>
          <a:prstGeom prst="rect">
            <a:avLst/>
          </a:prstGeom>
          <a:effectLst>
            <a:outerShdw dist="47625" dir="30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>
            <a:off x="1527750" y="2280900"/>
            <a:ext cx="6088500" cy="409500"/>
          </a:xfrm>
          <a:prstGeom prst="rect">
            <a:avLst/>
          </a:prstGeom>
          <a:effectLst>
            <a:outerShdw blurRad="28575" dist="28575" dir="4740000" algn="bl" rotWithShape="0">
              <a:srgbClr val="000000">
                <a:alpha val="3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3751950" y="665450"/>
            <a:ext cx="1640100" cy="564900"/>
          </a:xfrm>
          <a:prstGeom prst="rect">
            <a:avLst/>
          </a:prstGeom>
          <a:effectLst>
            <a:outerShdw dist="47625" dir="312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5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grpSp>
        <p:nvGrpSpPr>
          <p:cNvPr id="45" name="Google Shape;45;p3"/>
          <p:cNvGrpSpPr/>
          <p:nvPr/>
        </p:nvGrpSpPr>
        <p:grpSpPr>
          <a:xfrm>
            <a:off x="0" y="3343275"/>
            <a:ext cx="9144000" cy="1800226"/>
            <a:chOff x="0" y="3343275"/>
            <a:chExt cx="9144000" cy="1800226"/>
          </a:xfrm>
        </p:grpSpPr>
        <p:pic>
          <p:nvPicPr>
            <p:cNvPr id="46" name="Google Shape;46;p3"/>
            <p:cNvPicPr preferRelativeResize="0"/>
            <p:nvPr/>
          </p:nvPicPr>
          <p:blipFill rotWithShape="1">
            <a:blip r:embed="rId4">
              <a:alphaModFix/>
            </a:blip>
            <a:srcRect l="32849" b="54360"/>
            <a:stretch/>
          </p:blipFill>
          <p:spPr>
            <a:xfrm>
              <a:off x="0" y="3648075"/>
              <a:ext cx="2200275" cy="1495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Google Shape;47;p3"/>
            <p:cNvPicPr preferRelativeResize="0"/>
            <p:nvPr/>
          </p:nvPicPr>
          <p:blipFill rotWithShape="1">
            <a:blip r:embed="rId3">
              <a:alphaModFix/>
            </a:blip>
            <a:srcRect r="8625" b="52512"/>
            <a:stretch/>
          </p:blipFill>
          <p:spPr>
            <a:xfrm>
              <a:off x="7529450" y="3343275"/>
              <a:ext cx="1614550" cy="18002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3"/>
            <p:cNvPicPr preferRelativeResize="0"/>
            <p:nvPr/>
          </p:nvPicPr>
          <p:blipFill rotWithShape="1">
            <a:blip r:embed="rId3">
              <a:alphaModFix/>
            </a:blip>
            <a:srcRect b="79648"/>
            <a:stretch/>
          </p:blipFill>
          <p:spPr>
            <a:xfrm>
              <a:off x="715100" y="4371975"/>
              <a:ext cx="1766950" cy="771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Google Shape;49;p3"/>
            <p:cNvPicPr preferRelativeResize="0"/>
            <p:nvPr/>
          </p:nvPicPr>
          <p:blipFill rotWithShape="1">
            <a:blip r:embed="rId4">
              <a:alphaModFix/>
            </a:blip>
            <a:srcRect b="58754"/>
            <a:stretch/>
          </p:blipFill>
          <p:spPr>
            <a:xfrm>
              <a:off x="2247450" y="4133850"/>
              <a:ext cx="3276600" cy="10096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_AND_TWO_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 txBox="1">
            <a:spLocks noGrp="1"/>
          </p:cNvSpPr>
          <p:nvPr>
            <p:ph type="subTitle" idx="1"/>
          </p:nvPr>
        </p:nvSpPr>
        <p:spPr>
          <a:xfrm>
            <a:off x="1253400" y="2811413"/>
            <a:ext cx="2812800" cy="4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herry Cream Soda"/>
              <a:buNone/>
              <a:defRPr sz="2000" b="0">
                <a:latin typeface="Cherry Cream Soda"/>
                <a:ea typeface="Cherry Cream Soda"/>
                <a:cs typeface="Cherry Cream Soda"/>
                <a:sym typeface="Cherry Cream Sod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herry Cream Soda"/>
              <a:buNone/>
              <a:defRPr sz="2000">
                <a:latin typeface="Cherry Cream Soda"/>
                <a:ea typeface="Cherry Cream Soda"/>
                <a:cs typeface="Cherry Cream Soda"/>
                <a:sym typeface="Cherry Cream Sod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herry Cream Soda"/>
              <a:buNone/>
              <a:defRPr sz="2000">
                <a:latin typeface="Cherry Cream Soda"/>
                <a:ea typeface="Cherry Cream Soda"/>
                <a:cs typeface="Cherry Cream Soda"/>
                <a:sym typeface="Cherry Cream Sod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herry Cream Soda"/>
              <a:buNone/>
              <a:defRPr sz="2000">
                <a:latin typeface="Cherry Cream Soda"/>
                <a:ea typeface="Cherry Cream Soda"/>
                <a:cs typeface="Cherry Cream Soda"/>
                <a:sym typeface="Cherry Cream Sod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herry Cream Soda"/>
              <a:buNone/>
              <a:defRPr sz="2000">
                <a:latin typeface="Cherry Cream Soda"/>
                <a:ea typeface="Cherry Cream Soda"/>
                <a:cs typeface="Cherry Cream Soda"/>
                <a:sym typeface="Cherry Cream Sod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herry Cream Soda"/>
              <a:buNone/>
              <a:defRPr sz="2000">
                <a:latin typeface="Cherry Cream Soda"/>
                <a:ea typeface="Cherry Cream Soda"/>
                <a:cs typeface="Cherry Cream Soda"/>
                <a:sym typeface="Cherry Cream Sod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herry Cream Soda"/>
              <a:buNone/>
              <a:defRPr sz="2000">
                <a:latin typeface="Cherry Cream Soda"/>
                <a:ea typeface="Cherry Cream Soda"/>
                <a:cs typeface="Cherry Cream Soda"/>
                <a:sym typeface="Cherry Cream Sod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herry Cream Soda"/>
              <a:buNone/>
              <a:defRPr sz="2000">
                <a:latin typeface="Cherry Cream Soda"/>
                <a:ea typeface="Cherry Cream Soda"/>
                <a:cs typeface="Cherry Cream Soda"/>
                <a:sym typeface="Cherry Cream Sod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herry Cream Soda"/>
              <a:buNone/>
              <a:defRPr sz="2000">
                <a:latin typeface="Cherry Cream Soda"/>
                <a:ea typeface="Cherry Cream Soda"/>
                <a:cs typeface="Cherry Cream Soda"/>
                <a:sym typeface="Cherry Cream Soda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2"/>
          </p:nvPr>
        </p:nvSpPr>
        <p:spPr>
          <a:xfrm>
            <a:off x="5077800" y="2071275"/>
            <a:ext cx="2812800" cy="4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herry Cream Soda"/>
              <a:buNone/>
              <a:defRPr sz="2000" b="0">
                <a:latin typeface="Cherry Cream Soda"/>
                <a:ea typeface="Cherry Cream Soda"/>
                <a:cs typeface="Cherry Cream Soda"/>
                <a:sym typeface="Cherry Cream Sod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herry Cream Soda"/>
              <a:buNone/>
              <a:defRPr sz="2000">
                <a:latin typeface="Cherry Cream Soda"/>
                <a:ea typeface="Cherry Cream Soda"/>
                <a:cs typeface="Cherry Cream Soda"/>
                <a:sym typeface="Cherry Cream Sod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herry Cream Soda"/>
              <a:buNone/>
              <a:defRPr sz="2000">
                <a:latin typeface="Cherry Cream Soda"/>
                <a:ea typeface="Cherry Cream Soda"/>
                <a:cs typeface="Cherry Cream Soda"/>
                <a:sym typeface="Cherry Cream Sod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herry Cream Soda"/>
              <a:buNone/>
              <a:defRPr sz="2000">
                <a:latin typeface="Cherry Cream Soda"/>
                <a:ea typeface="Cherry Cream Soda"/>
                <a:cs typeface="Cherry Cream Soda"/>
                <a:sym typeface="Cherry Cream Sod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herry Cream Soda"/>
              <a:buNone/>
              <a:defRPr sz="2000">
                <a:latin typeface="Cherry Cream Soda"/>
                <a:ea typeface="Cherry Cream Soda"/>
                <a:cs typeface="Cherry Cream Soda"/>
                <a:sym typeface="Cherry Cream Sod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herry Cream Soda"/>
              <a:buNone/>
              <a:defRPr sz="2000">
                <a:latin typeface="Cherry Cream Soda"/>
                <a:ea typeface="Cherry Cream Soda"/>
                <a:cs typeface="Cherry Cream Soda"/>
                <a:sym typeface="Cherry Cream Sod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herry Cream Soda"/>
              <a:buNone/>
              <a:defRPr sz="2000">
                <a:latin typeface="Cherry Cream Soda"/>
                <a:ea typeface="Cherry Cream Soda"/>
                <a:cs typeface="Cherry Cream Soda"/>
                <a:sym typeface="Cherry Cream Sod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herry Cream Soda"/>
              <a:buNone/>
              <a:defRPr sz="2000">
                <a:latin typeface="Cherry Cream Soda"/>
                <a:ea typeface="Cherry Cream Soda"/>
                <a:cs typeface="Cherry Cream Soda"/>
                <a:sym typeface="Cherry Cream Sod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herry Cream Soda"/>
              <a:buNone/>
              <a:defRPr sz="2000">
                <a:latin typeface="Cherry Cream Soda"/>
                <a:ea typeface="Cherry Cream Soda"/>
                <a:cs typeface="Cherry Cream Soda"/>
                <a:sym typeface="Cherry Cream Soda"/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3"/>
          </p:nvPr>
        </p:nvSpPr>
        <p:spPr>
          <a:xfrm>
            <a:off x="1253401" y="3243550"/>
            <a:ext cx="2812800" cy="8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4"/>
          </p:nvPr>
        </p:nvSpPr>
        <p:spPr>
          <a:xfrm>
            <a:off x="5077799" y="2503200"/>
            <a:ext cx="2812800" cy="8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ctrTitle"/>
          </p:nvPr>
        </p:nvSpPr>
        <p:spPr>
          <a:xfrm>
            <a:off x="720000" y="542925"/>
            <a:ext cx="7704000" cy="570000"/>
          </a:xfrm>
          <a:prstGeom prst="rect">
            <a:avLst/>
          </a:prstGeom>
          <a:effectLst>
            <a:outerShdw dist="85725" dir="312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"/>
          <p:cNvSpPr txBox="1">
            <a:spLocks noGrp="1"/>
          </p:cNvSpPr>
          <p:nvPr>
            <p:ph type="ctrTitle"/>
          </p:nvPr>
        </p:nvSpPr>
        <p:spPr>
          <a:xfrm>
            <a:off x="720000" y="542925"/>
            <a:ext cx="7704000" cy="570000"/>
          </a:xfrm>
          <a:prstGeom prst="rect">
            <a:avLst/>
          </a:prstGeom>
          <a:effectLst>
            <a:outerShdw dist="47625" dir="258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_TITLE_AND_DESCRI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9"/>
          <p:cNvPicPr preferRelativeResize="0"/>
          <p:nvPr/>
        </p:nvPicPr>
        <p:blipFill rotWithShape="1">
          <a:blip r:embed="rId2">
            <a:alphaModFix/>
          </a:blip>
          <a:srcRect t="49462" b="7390"/>
          <a:stretch/>
        </p:blipFill>
        <p:spPr>
          <a:xfrm>
            <a:off x="-100" y="2924175"/>
            <a:ext cx="9144003" cy="22193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9"/>
          <p:cNvSpPr txBox="1">
            <a:spLocks noGrp="1"/>
          </p:cNvSpPr>
          <p:nvPr>
            <p:ph type="ctrTitle"/>
          </p:nvPr>
        </p:nvSpPr>
        <p:spPr>
          <a:xfrm>
            <a:off x="2848800" y="542925"/>
            <a:ext cx="5365200" cy="570000"/>
          </a:xfrm>
          <a:prstGeom prst="rect">
            <a:avLst/>
          </a:prstGeom>
          <a:effectLst>
            <a:outerShdw dist="47625" dir="312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0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pic>
        <p:nvPicPr>
          <p:cNvPr id="88" name="Google Shape;8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823977" y="2873052"/>
            <a:ext cx="910751" cy="195393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9"/>
          <p:cNvSpPr txBox="1">
            <a:spLocks noGrp="1"/>
          </p:cNvSpPr>
          <p:nvPr>
            <p:ph type="subTitle" idx="1"/>
          </p:nvPr>
        </p:nvSpPr>
        <p:spPr>
          <a:xfrm>
            <a:off x="2848800" y="1407775"/>
            <a:ext cx="4234800" cy="1262100"/>
          </a:xfrm>
          <a:prstGeom prst="rect">
            <a:avLst/>
          </a:prstGeom>
          <a:effectLst>
            <a:outerShdw blurRad="28575" dist="28575" dir="4740000" algn="bl" rotWithShape="0">
              <a:srgbClr val="000000">
                <a:alpha val="3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90" name="Google Shape;90;p9"/>
          <p:cNvGrpSpPr/>
          <p:nvPr/>
        </p:nvGrpSpPr>
        <p:grpSpPr>
          <a:xfrm>
            <a:off x="-659300" y="-1104225"/>
            <a:ext cx="11861623" cy="4344101"/>
            <a:chOff x="-659300" y="-1104225"/>
            <a:chExt cx="11861623" cy="4344101"/>
          </a:xfrm>
        </p:grpSpPr>
        <p:grpSp>
          <p:nvGrpSpPr>
            <p:cNvPr id="91" name="Google Shape;91;p9"/>
            <p:cNvGrpSpPr/>
            <p:nvPr/>
          </p:nvGrpSpPr>
          <p:grpSpPr>
            <a:xfrm>
              <a:off x="-659300" y="-1104225"/>
              <a:ext cx="11861623" cy="2377724"/>
              <a:chOff x="-659300" y="-1104225"/>
              <a:chExt cx="11861623" cy="2377724"/>
            </a:xfrm>
          </p:grpSpPr>
          <p:pic>
            <p:nvPicPr>
              <p:cNvPr id="92" name="Google Shape;92;p9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-659300" y="575048"/>
                <a:ext cx="3214976" cy="6984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3" name="Google Shape;93;p9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6558778" y="-1104225"/>
                <a:ext cx="4643544" cy="201057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94" name="Google Shape;94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56955" y="2669876"/>
              <a:ext cx="2623717" cy="570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BLANK_1_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4"/>
          <p:cNvPicPr preferRelativeResize="0"/>
          <p:nvPr/>
        </p:nvPicPr>
        <p:blipFill rotWithShape="1">
          <a:blip r:embed="rId2">
            <a:alphaModFix/>
          </a:blip>
          <a:srcRect t="55203" b="25166"/>
          <a:stretch/>
        </p:blipFill>
        <p:spPr>
          <a:xfrm>
            <a:off x="-100" y="4133850"/>
            <a:ext cx="9144003" cy="1009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6" name="Google Shape;126;p14"/>
          <p:cNvGrpSpPr/>
          <p:nvPr/>
        </p:nvGrpSpPr>
        <p:grpSpPr>
          <a:xfrm>
            <a:off x="1761075" y="4019550"/>
            <a:ext cx="4592100" cy="1123951"/>
            <a:chOff x="1761075" y="4019550"/>
            <a:chExt cx="4592100" cy="1123951"/>
          </a:xfrm>
        </p:grpSpPr>
        <p:pic>
          <p:nvPicPr>
            <p:cNvPr id="127" name="Google Shape;127;p14"/>
            <p:cNvPicPr preferRelativeResize="0"/>
            <p:nvPr/>
          </p:nvPicPr>
          <p:blipFill rotWithShape="1">
            <a:blip r:embed="rId3">
              <a:alphaModFix/>
            </a:blip>
            <a:srcRect b="49573"/>
            <a:stretch/>
          </p:blipFill>
          <p:spPr>
            <a:xfrm>
              <a:off x="4124325" y="4019550"/>
              <a:ext cx="2228850" cy="1123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14"/>
            <p:cNvPicPr preferRelativeResize="0"/>
            <p:nvPr/>
          </p:nvPicPr>
          <p:blipFill rotWithShape="1">
            <a:blip r:embed="rId4">
              <a:alphaModFix/>
            </a:blip>
            <a:srcRect b="53332"/>
            <a:stretch/>
          </p:blipFill>
          <p:spPr>
            <a:xfrm>
              <a:off x="1761075" y="4476750"/>
              <a:ext cx="2363252" cy="6667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9" name="Google Shape;129;p14"/>
          <p:cNvSpPr txBox="1">
            <a:spLocks noGrp="1"/>
          </p:cNvSpPr>
          <p:nvPr>
            <p:ph type="title"/>
          </p:nvPr>
        </p:nvSpPr>
        <p:spPr>
          <a:xfrm>
            <a:off x="2103300" y="2528400"/>
            <a:ext cx="4937400" cy="531900"/>
          </a:xfrm>
          <a:prstGeom prst="rect">
            <a:avLst/>
          </a:prstGeom>
          <a:effectLst>
            <a:outerShdw dist="47625" dir="312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30" name="Google Shape;130;p14"/>
          <p:cNvSpPr txBox="1">
            <a:spLocks noGrp="1"/>
          </p:cNvSpPr>
          <p:nvPr>
            <p:ph type="subTitle" idx="1"/>
          </p:nvPr>
        </p:nvSpPr>
        <p:spPr>
          <a:xfrm>
            <a:off x="2103300" y="1415650"/>
            <a:ext cx="4937400" cy="11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131" name="Google Shape;131;p14"/>
          <p:cNvGrpSpPr/>
          <p:nvPr/>
        </p:nvGrpSpPr>
        <p:grpSpPr>
          <a:xfrm>
            <a:off x="3824363" y="3886300"/>
            <a:ext cx="2740113" cy="1257200"/>
            <a:chOff x="3824363" y="3886300"/>
            <a:chExt cx="2740113" cy="1257200"/>
          </a:xfrm>
        </p:grpSpPr>
        <p:pic>
          <p:nvPicPr>
            <p:cNvPr id="132" name="Google Shape;132;p14"/>
            <p:cNvPicPr preferRelativeResize="0"/>
            <p:nvPr/>
          </p:nvPicPr>
          <p:blipFill rotWithShape="1">
            <a:blip r:embed="rId5">
              <a:alphaModFix/>
            </a:blip>
            <a:srcRect l="28757" r="28752" b="52507"/>
            <a:stretch/>
          </p:blipFill>
          <p:spPr>
            <a:xfrm>
              <a:off x="3824363" y="4200625"/>
              <a:ext cx="843525" cy="942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14"/>
            <p:cNvPicPr preferRelativeResize="0"/>
            <p:nvPr/>
          </p:nvPicPr>
          <p:blipFill rotWithShape="1">
            <a:blip r:embed="rId5">
              <a:alphaModFix/>
            </a:blip>
            <a:srcRect l="29178" r="29178" b="36672"/>
            <a:stretch/>
          </p:blipFill>
          <p:spPr>
            <a:xfrm>
              <a:off x="5737775" y="3886300"/>
              <a:ext cx="826700" cy="1257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4" name="Google Shape;134;p14"/>
          <p:cNvGrpSpPr/>
          <p:nvPr/>
        </p:nvGrpSpPr>
        <p:grpSpPr>
          <a:xfrm>
            <a:off x="-1050179" y="-484750"/>
            <a:ext cx="10595271" cy="3651583"/>
            <a:chOff x="-1050179" y="-484750"/>
            <a:chExt cx="10595271" cy="3651583"/>
          </a:xfrm>
        </p:grpSpPr>
        <p:pic>
          <p:nvPicPr>
            <p:cNvPr id="135" name="Google Shape;135;p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-1050179" y="-484750"/>
              <a:ext cx="3539358" cy="114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1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921408" y="-309900"/>
              <a:ext cx="2623684" cy="57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1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-701361" y="2479983"/>
              <a:ext cx="1586322" cy="6868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8" name="Google Shape;138;p14"/>
          <p:cNvPicPr preferRelativeResize="0"/>
          <p:nvPr/>
        </p:nvPicPr>
        <p:blipFill rotWithShape="1">
          <a:blip r:embed="rId9">
            <a:alphaModFix/>
          </a:blip>
          <a:srcRect b="47025"/>
          <a:stretch/>
        </p:blipFill>
        <p:spPr>
          <a:xfrm>
            <a:off x="-402575" y="3635975"/>
            <a:ext cx="1350700" cy="153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_HEADER_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0883" y="381725"/>
            <a:ext cx="3646415" cy="117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56325" y="1559475"/>
            <a:ext cx="2545348" cy="82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5"/>
          <p:cNvPicPr preferRelativeResize="0"/>
          <p:nvPr/>
        </p:nvPicPr>
        <p:blipFill rotWithShape="1">
          <a:blip r:embed="rId3">
            <a:alphaModFix/>
          </a:blip>
          <a:srcRect b="7407"/>
          <a:stretch/>
        </p:blipFill>
        <p:spPr>
          <a:xfrm>
            <a:off x="0" y="762000"/>
            <a:ext cx="9144003" cy="47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5500" y="2690475"/>
            <a:ext cx="1127649" cy="241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5"/>
          <p:cNvPicPr preferRelativeResize="0"/>
          <p:nvPr/>
        </p:nvPicPr>
        <p:blipFill rotWithShape="1">
          <a:blip r:embed="rId5">
            <a:alphaModFix/>
          </a:blip>
          <a:srcRect l="21444" r="21444"/>
          <a:stretch/>
        </p:blipFill>
        <p:spPr>
          <a:xfrm>
            <a:off x="4370353" y="2847975"/>
            <a:ext cx="1381645" cy="24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5"/>
          <p:cNvSpPr txBox="1">
            <a:spLocks noGrp="1"/>
          </p:cNvSpPr>
          <p:nvPr>
            <p:ph type="ctrTitle"/>
          </p:nvPr>
        </p:nvSpPr>
        <p:spPr>
          <a:xfrm>
            <a:off x="715100" y="1298700"/>
            <a:ext cx="7713600" cy="982200"/>
          </a:xfrm>
          <a:prstGeom prst="rect">
            <a:avLst/>
          </a:prstGeom>
          <a:effectLst>
            <a:outerShdw dist="47625" dir="30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52000" y="360800"/>
            <a:ext cx="1676601" cy="36425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5"/>
          <p:cNvSpPr txBox="1">
            <a:spLocks noGrp="1"/>
          </p:cNvSpPr>
          <p:nvPr>
            <p:ph type="title" idx="2" hasCustomPrompt="1"/>
          </p:nvPr>
        </p:nvSpPr>
        <p:spPr>
          <a:xfrm>
            <a:off x="3751850" y="665450"/>
            <a:ext cx="1640100" cy="564900"/>
          </a:xfrm>
          <a:prstGeom prst="rect">
            <a:avLst/>
          </a:prstGeom>
          <a:effectLst>
            <a:outerShdw dist="47625" dir="312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5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148" name="Google Shape;148;p15"/>
          <p:cNvSpPr txBox="1">
            <a:spLocks noGrp="1"/>
          </p:cNvSpPr>
          <p:nvPr>
            <p:ph type="subTitle" idx="1"/>
          </p:nvPr>
        </p:nvSpPr>
        <p:spPr>
          <a:xfrm>
            <a:off x="1527750" y="2280900"/>
            <a:ext cx="6088500" cy="409500"/>
          </a:xfrm>
          <a:prstGeom prst="rect">
            <a:avLst/>
          </a:prstGeom>
          <a:effectLst>
            <a:outerShdw blurRad="28575" dist="28575" dir="4740000" algn="bl" rotWithShape="0">
              <a:srgbClr val="000000">
                <a:alpha val="3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2">
  <p:cSld name="SECTION_HEADER_1_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16"/>
          <p:cNvGrpSpPr/>
          <p:nvPr/>
        </p:nvGrpSpPr>
        <p:grpSpPr>
          <a:xfrm>
            <a:off x="-85450" y="1547300"/>
            <a:ext cx="9511025" cy="3596201"/>
            <a:chOff x="-85450" y="1547300"/>
            <a:chExt cx="9511025" cy="3596201"/>
          </a:xfrm>
        </p:grpSpPr>
        <p:pic>
          <p:nvPicPr>
            <p:cNvPr id="151" name="Google Shape;151;p16"/>
            <p:cNvPicPr preferRelativeResize="0"/>
            <p:nvPr/>
          </p:nvPicPr>
          <p:blipFill rotWithShape="1">
            <a:blip r:embed="rId2">
              <a:alphaModFix/>
            </a:blip>
            <a:srcRect b="35691"/>
            <a:stretch/>
          </p:blipFill>
          <p:spPr>
            <a:xfrm>
              <a:off x="-85450" y="1956575"/>
              <a:ext cx="2241676" cy="31869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16"/>
            <p:cNvPicPr preferRelativeResize="0"/>
            <p:nvPr/>
          </p:nvPicPr>
          <p:blipFill rotWithShape="1">
            <a:blip r:embed="rId3">
              <a:alphaModFix/>
            </a:blip>
            <a:srcRect b="30531"/>
            <a:stretch/>
          </p:blipFill>
          <p:spPr>
            <a:xfrm>
              <a:off x="7014625" y="1547300"/>
              <a:ext cx="2410950" cy="3596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3" name="Google Shape;153;p16"/>
          <p:cNvPicPr preferRelativeResize="0"/>
          <p:nvPr/>
        </p:nvPicPr>
        <p:blipFill rotWithShape="1">
          <a:blip r:embed="rId4">
            <a:alphaModFix/>
          </a:blip>
          <a:srcRect l="26563" r="26563" b="30579"/>
          <a:stretch/>
        </p:blipFill>
        <p:spPr>
          <a:xfrm flipH="1">
            <a:off x="844400" y="1572775"/>
            <a:ext cx="2410950" cy="357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 rotWithShape="1">
          <a:blip r:embed="rId5">
            <a:alphaModFix/>
          </a:blip>
          <a:srcRect b="53310"/>
          <a:stretch/>
        </p:blipFill>
        <p:spPr>
          <a:xfrm>
            <a:off x="715200" y="2818544"/>
            <a:ext cx="7713602" cy="232495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6"/>
          <p:cNvSpPr txBox="1">
            <a:spLocks noGrp="1"/>
          </p:cNvSpPr>
          <p:nvPr>
            <p:ph type="ctrTitle"/>
          </p:nvPr>
        </p:nvSpPr>
        <p:spPr>
          <a:xfrm>
            <a:off x="715200" y="1298700"/>
            <a:ext cx="7713600" cy="982200"/>
          </a:xfrm>
          <a:prstGeom prst="rect">
            <a:avLst/>
          </a:prstGeom>
          <a:effectLst>
            <a:outerShdw dist="47625" dir="30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title" idx="2" hasCustomPrompt="1"/>
          </p:nvPr>
        </p:nvSpPr>
        <p:spPr>
          <a:xfrm>
            <a:off x="3751950" y="665450"/>
            <a:ext cx="1640100" cy="564900"/>
          </a:xfrm>
          <a:prstGeom prst="rect">
            <a:avLst/>
          </a:prstGeom>
          <a:effectLst>
            <a:outerShdw dist="47625" dir="312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5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157" name="Google Shape;157;p16"/>
          <p:cNvSpPr txBox="1">
            <a:spLocks noGrp="1"/>
          </p:cNvSpPr>
          <p:nvPr>
            <p:ph type="subTitle" idx="1"/>
          </p:nvPr>
        </p:nvSpPr>
        <p:spPr>
          <a:xfrm>
            <a:off x="1527750" y="2280900"/>
            <a:ext cx="6088500" cy="409500"/>
          </a:xfrm>
          <a:prstGeom prst="rect">
            <a:avLst/>
          </a:prstGeom>
          <a:effectLst>
            <a:outerShdw blurRad="28575" dist="28575" dir="4740000" algn="bl" rotWithShape="0">
              <a:srgbClr val="000000">
                <a:alpha val="3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  <a:effectLst>
            <a:outerShdw dist="47625" dir="312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herry Cream Soda"/>
              <a:buNone/>
              <a:defRPr sz="3000">
                <a:solidFill>
                  <a:schemeClr val="lt1"/>
                </a:solidFill>
                <a:latin typeface="Cherry Cream Soda"/>
                <a:ea typeface="Cherry Cream Soda"/>
                <a:cs typeface="Cherry Cream Soda"/>
                <a:sym typeface="Cherry Cream So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herry Cream Soda"/>
              <a:buNone/>
              <a:defRPr sz="3000">
                <a:solidFill>
                  <a:schemeClr val="lt1"/>
                </a:solidFill>
                <a:latin typeface="Cherry Cream Soda"/>
                <a:ea typeface="Cherry Cream Soda"/>
                <a:cs typeface="Cherry Cream Soda"/>
                <a:sym typeface="Cherry Cream Sod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herry Cream Soda"/>
              <a:buNone/>
              <a:defRPr sz="3000">
                <a:solidFill>
                  <a:schemeClr val="lt1"/>
                </a:solidFill>
                <a:latin typeface="Cherry Cream Soda"/>
                <a:ea typeface="Cherry Cream Soda"/>
                <a:cs typeface="Cherry Cream Soda"/>
                <a:sym typeface="Cherry Cream Sod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herry Cream Soda"/>
              <a:buNone/>
              <a:defRPr sz="3000">
                <a:solidFill>
                  <a:schemeClr val="lt1"/>
                </a:solidFill>
                <a:latin typeface="Cherry Cream Soda"/>
                <a:ea typeface="Cherry Cream Soda"/>
                <a:cs typeface="Cherry Cream Soda"/>
                <a:sym typeface="Cherry Cream Sod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herry Cream Soda"/>
              <a:buNone/>
              <a:defRPr sz="3000">
                <a:solidFill>
                  <a:schemeClr val="lt1"/>
                </a:solidFill>
                <a:latin typeface="Cherry Cream Soda"/>
                <a:ea typeface="Cherry Cream Soda"/>
                <a:cs typeface="Cherry Cream Soda"/>
                <a:sym typeface="Cherry Cream Sod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herry Cream Soda"/>
              <a:buNone/>
              <a:defRPr sz="3000">
                <a:solidFill>
                  <a:schemeClr val="lt1"/>
                </a:solidFill>
                <a:latin typeface="Cherry Cream Soda"/>
                <a:ea typeface="Cherry Cream Soda"/>
                <a:cs typeface="Cherry Cream Soda"/>
                <a:sym typeface="Cherry Cream Sod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herry Cream Soda"/>
              <a:buNone/>
              <a:defRPr sz="3000">
                <a:solidFill>
                  <a:schemeClr val="lt1"/>
                </a:solidFill>
                <a:latin typeface="Cherry Cream Soda"/>
                <a:ea typeface="Cherry Cream Soda"/>
                <a:cs typeface="Cherry Cream Soda"/>
                <a:sym typeface="Cherry Cream Sod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herry Cream Soda"/>
              <a:buNone/>
              <a:defRPr sz="3000">
                <a:solidFill>
                  <a:schemeClr val="lt1"/>
                </a:solidFill>
                <a:latin typeface="Cherry Cream Soda"/>
                <a:ea typeface="Cherry Cream Soda"/>
                <a:cs typeface="Cherry Cream Soda"/>
                <a:sym typeface="Cherry Cream Sod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herry Cream Soda"/>
              <a:buNone/>
              <a:defRPr sz="3000">
                <a:solidFill>
                  <a:schemeClr val="lt1"/>
                </a:solidFill>
                <a:latin typeface="Cherry Cream Soda"/>
                <a:ea typeface="Cherry Cream Soda"/>
                <a:cs typeface="Cherry Cream Soda"/>
                <a:sym typeface="Cherry Cream Sod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  <a:effectLst>
            <a:outerShdw blurRad="28575" dist="28575" dir="4740000" algn="bl" rotWithShape="0">
              <a:srgbClr val="000000">
                <a:alpha val="34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●"/>
              <a:defRPr b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○"/>
              <a:defRPr b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■"/>
              <a:defRPr b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●"/>
              <a:defRPr b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○"/>
              <a:defRPr b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■"/>
              <a:defRPr b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●"/>
              <a:defRPr b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○"/>
              <a:defRPr b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Nunito Sans"/>
              <a:buChar char="■"/>
              <a:defRPr b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5" r:id="rId5"/>
    <p:sldLayoutId id="2147483658" r:id="rId6"/>
    <p:sldLayoutId id="2147483660" r:id="rId7"/>
    <p:sldLayoutId id="2147483661" r:id="rId8"/>
    <p:sldLayoutId id="2147483662" r:id="rId9"/>
    <p:sldLayoutId id="2147483672" r:id="rId10"/>
    <p:sldLayoutId id="2147483679" r:id="rId11"/>
    <p:sldLayoutId id="2147483680" r:id="rId12"/>
    <p:sldLayoutId id="2147483681" r:id="rId13"/>
    <p:sldLayoutId id="214748368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colonyridgeownersassociation.com/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40"/>
          <p:cNvGrpSpPr/>
          <p:nvPr/>
        </p:nvGrpSpPr>
        <p:grpSpPr>
          <a:xfrm>
            <a:off x="-467000" y="855500"/>
            <a:ext cx="9610998" cy="2343225"/>
            <a:chOff x="-467000" y="855500"/>
            <a:chExt cx="9610998" cy="2343225"/>
          </a:xfrm>
        </p:grpSpPr>
        <p:pic>
          <p:nvPicPr>
            <p:cNvPr id="386" name="Google Shape;386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063425" y="2226300"/>
              <a:ext cx="1197952" cy="518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7" name="Google Shape;387;p4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467000" y="855500"/>
              <a:ext cx="2604850" cy="565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8" name="Google Shape;388;p4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24500" y="2831225"/>
              <a:ext cx="1691652" cy="36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9" name="Google Shape;389;p40"/>
            <p:cNvPicPr preferRelativeResize="0"/>
            <p:nvPr/>
          </p:nvPicPr>
          <p:blipFill rotWithShape="1">
            <a:blip r:embed="rId5">
              <a:alphaModFix/>
            </a:blip>
            <a:srcRect r="40348"/>
            <a:stretch/>
          </p:blipFill>
          <p:spPr>
            <a:xfrm>
              <a:off x="7666275" y="1219850"/>
              <a:ext cx="1477723" cy="8000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0" name="Google Shape;390;p4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95350" y="2280825"/>
              <a:ext cx="2477251" cy="8000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1" name="Google Shape;391;p40"/>
          <p:cNvSpPr txBox="1">
            <a:spLocks noGrp="1"/>
          </p:cNvSpPr>
          <p:nvPr>
            <p:ph type="ctrTitle"/>
          </p:nvPr>
        </p:nvSpPr>
        <p:spPr>
          <a:xfrm>
            <a:off x="1527652" y="342125"/>
            <a:ext cx="6088500" cy="1737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Neighborhood Presentation &amp; Newsletter</a:t>
            </a:r>
            <a:endParaRPr dirty="0"/>
          </a:p>
        </p:txBody>
      </p:sp>
      <p:sp>
        <p:nvSpPr>
          <p:cNvPr id="392" name="Google Shape;392;p40"/>
          <p:cNvSpPr txBox="1">
            <a:spLocks noGrp="1"/>
          </p:cNvSpPr>
          <p:nvPr>
            <p:ph type="subTitle" idx="1"/>
          </p:nvPr>
        </p:nvSpPr>
        <p:spPr>
          <a:xfrm>
            <a:off x="1552860" y="2834129"/>
            <a:ext cx="60885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Colony Ridge Owners Association, Inc.</a:t>
            </a:r>
            <a:endParaRPr dirty="0"/>
          </a:p>
        </p:txBody>
      </p:sp>
      <p:pic>
        <p:nvPicPr>
          <p:cNvPr id="393" name="Google Shape;393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35998" y="3419025"/>
            <a:ext cx="625554" cy="134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Google Shape;58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1991" y="2042975"/>
            <a:ext cx="1554267" cy="33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50"/>
          <p:cNvPicPr preferRelativeResize="0"/>
          <p:nvPr/>
        </p:nvPicPr>
        <p:blipFill rotWithShape="1">
          <a:blip r:embed="rId4">
            <a:alphaModFix/>
          </a:blip>
          <a:srcRect t="11801" b="12930"/>
          <a:stretch/>
        </p:blipFill>
        <p:spPr>
          <a:xfrm>
            <a:off x="498561" y="1540393"/>
            <a:ext cx="2855150" cy="69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4783" y="1090500"/>
            <a:ext cx="3916136" cy="85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50"/>
          <p:cNvSpPr txBox="1">
            <a:spLocks noGrp="1"/>
          </p:cNvSpPr>
          <p:nvPr>
            <p:ph type="subTitle" idx="3"/>
          </p:nvPr>
        </p:nvSpPr>
        <p:spPr>
          <a:xfrm>
            <a:off x="102737" y="1135143"/>
            <a:ext cx="3793878" cy="8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dirty="0">
                <a:solidFill>
                  <a:schemeClr val="tx1"/>
                </a:solidFill>
              </a:rPr>
              <a:t>-Covenants Update:  Nothing to report at this time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dirty="0">
                <a:solidFill>
                  <a:schemeClr val="tx1"/>
                </a:solidFill>
              </a:rPr>
              <a:t>-Colony Ridge Estate (Phase II): dues sent out; upset home owners; lawyer conversation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dirty="0">
              <a:solidFill>
                <a:schemeClr val="tx1"/>
              </a:solidFill>
            </a:endParaRPr>
          </a:p>
        </p:txBody>
      </p:sp>
      <p:sp>
        <p:nvSpPr>
          <p:cNvPr id="584" name="Google Shape;584;p50"/>
          <p:cNvSpPr txBox="1">
            <a:spLocks noGrp="1"/>
          </p:cNvSpPr>
          <p:nvPr>
            <p:ph type="ctrTitle"/>
          </p:nvPr>
        </p:nvSpPr>
        <p:spPr>
          <a:xfrm>
            <a:off x="720000" y="542925"/>
            <a:ext cx="7704000" cy="5700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Action Items (</a:t>
            </a:r>
            <a:r>
              <a:rPr lang="en-US" dirty="0"/>
              <a:t>Unfinished</a:t>
            </a:r>
            <a:r>
              <a:rPr lang="en" dirty="0"/>
              <a:t>)</a:t>
            </a:r>
            <a:endParaRPr dirty="0"/>
          </a:p>
        </p:txBody>
      </p:sp>
      <p:pic>
        <p:nvPicPr>
          <p:cNvPr id="586" name="Google Shape;586;p50"/>
          <p:cNvPicPr preferRelativeResize="0"/>
          <p:nvPr/>
        </p:nvPicPr>
        <p:blipFill rotWithShape="1">
          <a:blip r:embed="rId5">
            <a:alphaModFix/>
          </a:blip>
          <a:srcRect t="7140" b="15159"/>
          <a:stretch/>
        </p:blipFill>
        <p:spPr>
          <a:xfrm>
            <a:off x="4967603" y="4106969"/>
            <a:ext cx="2579660" cy="86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14400" y="4344449"/>
            <a:ext cx="3916136" cy="85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50"/>
          <p:cNvPicPr preferRelativeResize="0"/>
          <p:nvPr/>
        </p:nvPicPr>
        <p:blipFill rotWithShape="1">
          <a:blip r:embed="rId5">
            <a:alphaModFix/>
          </a:blip>
          <a:srcRect t="7140" b="15159"/>
          <a:stretch/>
        </p:blipFill>
        <p:spPr>
          <a:xfrm>
            <a:off x="-2512599" y="-975150"/>
            <a:ext cx="4512275" cy="151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6466" y="290375"/>
            <a:ext cx="1554267" cy="3376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btitle 3"/>
          <p:cNvSpPr>
            <a:spLocks noGrp="1"/>
          </p:cNvSpPr>
          <p:nvPr>
            <p:ph type="subTitle" idx="4"/>
          </p:nvPr>
        </p:nvSpPr>
        <p:spPr>
          <a:xfrm>
            <a:off x="3900441" y="1158931"/>
            <a:ext cx="4713985" cy="2451925"/>
          </a:xfrm>
        </p:spPr>
        <p:txBody>
          <a:bodyPr/>
          <a:lstStyle/>
          <a:p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County rules &amp; regs on street parking-(not checked)</a:t>
            </a:r>
          </a:p>
          <a:p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Connecting Roads with Heron Lakes</a:t>
            </a:r>
          </a:p>
        </p:txBody>
      </p:sp>
    </p:spTree>
    <p:extLst>
      <p:ext uri="{BB962C8B-B14F-4D97-AF65-F5344CB8AC3E}">
        <p14:creationId xmlns:p14="http://schemas.microsoft.com/office/powerpoint/2010/main" val="2217983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52"/>
          <p:cNvSpPr txBox="1">
            <a:spLocks noGrp="1"/>
          </p:cNvSpPr>
          <p:nvPr>
            <p:ph type="ctrTitle"/>
          </p:nvPr>
        </p:nvSpPr>
        <p:spPr>
          <a:xfrm>
            <a:off x="720000" y="542925"/>
            <a:ext cx="7704000" cy="5700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New Business</a:t>
            </a:r>
            <a:endParaRPr dirty="0"/>
          </a:p>
        </p:txBody>
      </p:sp>
      <p:grpSp>
        <p:nvGrpSpPr>
          <p:cNvPr id="639" name="Google Shape;639;p52"/>
          <p:cNvGrpSpPr/>
          <p:nvPr/>
        </p:nvGrpSpPr>
        <p:grpSpPr>
          <a:xfrm>
            <a:off x="-2512599" y="-975150"/>
            <a:ext cx="12453332" cy="5863050"/>
            <a:chOff x="-2512599" y="-975150"/>
            <a:chExt cx="12453332" cy="5863050"/>
          </a:xfrm>
        </p:grpSpPr>
        <p:pic>
          <p:nvPicPr>
            <p:cNvPr id="640" name="Google Shape;640;p52"/>
            <p:cNvPicPr preferRelativeResize="0"/>
            <p:nvPr/>
          </p:nvPicPr>
          <p:blipFill rotWithShape="1">
            <a:blip r:embed="rId3">
              <a:alphaModFix/>
            </a:blip>
            <a:srcRect t="7140" b="15159"/>
            <a:stretch/>
          </p:blipFill>
          <p:spPr>
            <a:xfrm>
              <a:off x="7251697" y="4253977"/>
              <a:ext cx="1451834" cy="4884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1" name="Google Shape;641;p52"/>
            <p:cNvPicPr preferRelativeResize="0"/>
            <p:nvPr/>
          </p:nvPicPr>
          <p:blipFill rotWithShape="1">
            <a:blip r:embed="rId3">
              <a:alphaModFix/>
            </a:blip>
            <a:srcRect t="7140" b="15159"/>
            <a:stretch/>
          </p:blipFill>
          <p:spPr>
            <a:xfrm>
              <a:off x="-2512599" y="-975150"/>
              <a:ext cx="4512275" cy="1518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2" name="Google Shape;642;p5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386466" y="290375"/>
              <a:ext cx="1554267" cy="337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3" name="Google Shape;643;p5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282541" y="4550250"/>
              <a:ext cx="1554267" cy="337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76200" y="1251545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? </a:t>
            </a:r>
          </a:p>
        </p:txBody>
      </p:sp>
      <p:sp>
        <p:nvSpPr>
          <p:cNvPr id="11" name="Google Shape;637;p52"/>
          <p:cNvSpPr txBox="1">
            <a:spLocks/>
          </p:cNvSpPr>
          <p:nvPr/>
        </p:nvSpPr>
        <p:spPr>
          <a:xfrm>
            <a:off x="720000" y="2921505"/>
            <a:ext cx="7704000" cy="570000"/>
          </a:xfrm>
          <a:prstGeom prst="rect">
            <a:avLst/>
          </a:prstGeom>
          <a:noFill/>
          <a:ln>
            <a:noFill/>
          </a:ln>
          <a:effectLst>
            <a:outerShdw dist="47625" dir="258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herry Cream Soda"/>
              <a:buNone/>
              <a:defRPr sz="3500" b="0" i="0" u="none" strike="noStrike" cap="none">
                <a:solidFill>
                  <a:schemeClr val="lt1"/>
                </a:solidFill>
                <a:latin typeface="Cherry Cream Soda"/>
                <a:ea typeface="Cherry Cream Soda"/>
                <a:cs typeface="Cherry Cream Soda"/>
                <a:sym typeface="Cherry Cream Sod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Cherry Cream Soda"/>
              <a:buNone/>
              <a:defRPr sz="5200" b="0" i="0" u="none" strike="noStrike" cap="none">
                <a:solidFill>
                  <a:srgbClr val="191919"/>
                </a:solidFill>
                <a:latin typeface="Cherry Cream Soda"/>
                <a:ea typeface="Cherry Cream Soda"/>
                <a:cs typeface="Cherry Cream Soda"/>
                <a:sym typeface="Cherry Cream Sod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Cherry Cream Soda"/>
              <a:buNone/>
              <a:defRPr sz="5200" b="0" i="0" u="none" strike="noStrike" cap="none">
                <a:solidFill>
                  <a:srgbClr val="191919"/>
                </a:solidFill>
                <a:latin typeface="Cherry Cream Soda"/>
                <a:ea typeface="Cherry Cream Soda"/>
                <a:cs typeface="Cherry Cream Soda"/>
                <a:sym typeface="Cherry Cream Sod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Cherry Cream Soda"/>
              <a:buNone/>
              <a:defRPr sz="5200" b="0" i="0" u="none" strike="noStrike" cap="none">
                <a:solidFill>
                  <a:srgbClr val="191919"/>
                </a:solidFill>
                <a:latin typeface="Cherry Cream Soda"/>
                <a:ea typeface="Cherry Cream Soda"/>
                <a:cs typeface="Cherry Cream Soda"/>
                <a:sym typeface="Cherry Cream Sod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Cherry Cream Soda"/>
              <a:buNone/>
              <a:defRPr sz="5200" b="0" i="0" u="none" strike="noStrike" cap="none">
                <a:solidFill>
                  <a:srgbClr val="191919"/>
                </a:solidFill>
                <a:latin typeface="Cherry Cream Soda"/>
                <a:ea typeface="Cherry Cream Soda"/>
                <a:cs typeface="Cherry Cream Soda"/>
                <a:sym typeface="Cherry Cream Sod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Cherry Cream Soda"/>
              <a:buNone/>
              <a:defRPr sz="5200" b="0" i="0" u="none" strike="noStrike" cap="none">
                <a:solidFill>
                  <a:srgbClr val="191919"/>
                </a:solidFill>
                <a:latin typeface="Cherry Cream Soda"/>
                <a:ea typeface="Cherry Cream Soda"/>
                <a:cs typeface="Cherry Cream Soda"/>
                <a:sym typeface="Cherry Cream Sod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Cherry Cream Soda"/>
              <a:buNone/>
              <a:defRPr sz="5200" b="0" i="0" u="none" strike="noStrike" cap="none">
                <a:solidFill>
                  <a:srgbClr val="191919"/>
                </a:solidFill>
                <a:latin typeface="Cherry Cream Soda"/>
                <a:ea typeface="Cherry Cream Soda"/>
                <a:cs typeface="Cherry Cream Soda"/>
                <a:sym typeface="Cherry Cream Sod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Cherry Cream Soda"/>
              <a:buNone/>
              <a:defRPr sz="5200" b="0" i="0" u="none" strike="noStrike" cap="none">
                <a:solidFill>
                  <a:srgbClr val="191919"/>
                </a:solidFill>
                <a:latin typeface="Cherry Cream Soda"/>
                <a:ea typeface="Cherry Cream Soda"/>
                <a:cs typeface="Cherry Cream Soda"/>
                <a:sym typeface="Cherry Cream Sod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Cherry Cream Soda"/>
              <a:buNone/>
              <a:defRPr sz="5200" b="0" i="0" u="none" strike="noStrike" cap="none">
                <a:solidFill>
                  <a:srgbClr val="191919"/>
                </a:solidFill>
                <a:latin typeface="Cherry Cream Soda"/>
                <a:ea typeface="Cherry Cream Soda"/>
                <a:cs typeface="Cherry Cream Soda"/>
                <a:sym typeface="Cherry Cream Soda"/>
              </a:defRPr>
            </a:lvl9pPr>
          </a:lstStyle>
          <a:p>
            <a:r>
              <a:rPr lang="en-US" dirty="0"/>
              <a:t>Other Business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8571" y="3759267"/>
            <a:ext cx="647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?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59"/>
          <p:cNvSpPr txBox="1">
            <a:spLocks noGrp="1"/>
          </p:cNvSpPr>
          <p:nvPr>
            <p:ph type="ctrTitle"/>
          </p:nvPr>
        </p:nvSpPr>
        <p:spPr>
          <a:xfrm>
            <a:off x="715200" y="1298700"/>
            <a:ext cx="7713600" cy="9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</a:t>
            </a:r>
            <a:endParaRPr dirty="0"/>
          </a:p>
        </p:txBody>
      </p:sp>
      <p:sp>
        <p:nvSpPr>
          <p:cNvPr id="889" name="Google Shape;889;p59"/>
          <p:cNvSpPr txBox="1">
            <a:spLocks noGrp="1"/>
          </p:cNvSpPr>
          <p:nvPr>
            <p:ph type="subTitle" idx="1"/>
          </p:nvPr>
        </p:nvSpPr>
        <p:spPr>
          <a:xfrm>
            <a:off x="1527750" y="2280900"/>
            <a:ext cx="60885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 hope you all have a blessed </a:t>
            </a:r>
            <a:r>
              <a:rPr lang="en-US" dirty="0"/>
              <a:t>year</a:t>
            </a:r>
            <a:r>
              <a:rPr lang="en" dirty="0"/>
              <a:t> and thank you for attending tonight’s meeting.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3"/>
          <p:cNvSpPr txBox="1">
            <a:spLocks noGrp="1"/>
          </p:cNvSpPr>
          <p:nvPr>
            <p:ph type="title"/>
          </p:nvPr>
        </p:nvSpPr>
        <p:spPr>
          <a:xfrm>
            <a:off x="2103300" y="2528400"/>
            <a:ext cx="49374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—Someone Famous</a:t>
            </a:r>
            <a:endParaRPr/>
          </a:p>
        </p:txBody>
      </p:sp>
      <p:sp>
        <p:nvSpPr>
          <p:cNvPr id="433" name="Google Shape;433;p43"/>
          <p:cNvSpPr txBox="1">
            <a:spLocks noGrp="1"/>
          </p:cNvSpPr>
          <p:nvPr>
            <p:ph type="subTitle" idx="1"/>
          </p:nvPr>
        </p:nvSpPr>
        <p:spPr>
          <a:xfrm>
            <a:off x="2103300" y="1415650"/>
            <a:ext cx="4937400" cy="11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“This is a quote, words full of wisdom that someone important said and can make the reader get inspired.”</a:t>
            </a:r>
            <a:endParaRPr/>
          </a:p>
        </p:txBody>
      </p:sp>
      <p:grpSp>
        <p:nvGrpSpPr>
          <p:cNvPr id="434" name="Google Shape;434;p43"/>
          <p:cNvGrpSpPr/>
          <p:nvPr/>
        </p:nvGrpSpPr>
        <p:grpSpPr>
          <a:xfrm>
            <a:off x="345201" y="351500"/>
            <a:ext cx="10800011" cy="2276250"/>
            <a:chOff x="345201" y="351500"/>
            <a:chExt cx="10800011" cy="2276250"/>
          </a:xfrm>
        </p:grpSpPr>
        <p:pic>
          <p:nvPicPr>
            <p:cNvPr id="435" name="Google Shape;435;p4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46800" y="871625"/>
              <a:ext cx="1494499" cy="482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6" name="Google Shape;436;p4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45201" y="1354325"/>
              <a:ext cx="1661726" cy="361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7" name="Google Shape;437;p4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651225" y="351500"/>
              <a:ext cx="3504926" cy="761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8" name="Google Shape;438;p4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265363" y="1374600"/>
              <a:ext cx="3879849" cy="12531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9" name="Google Shape;439;p43"/>
          <p:cNvGrpSpPr/>
          <p:nvPr/>
        </p:nvGrpSpPr>
        <p:grpSpPr>
          <a:xfrm>
            <a:off x="0" y="2409825"/>
            <a:ext cx="9144000" cy="2733677"/>
            <a:chOff x="0" y="2409825"/>
            <a:chExt cx="9144000" cy="2733677"/>
          </a:xfrm>
        </p:grpSpPr>
        <p:pic>
          <p:nvPicPr>
            <p:cNvPr id="440" name="Google Shape;440;p43"/>
            <p:cNvPicPr preferRelativeResize="0"/>
            <p:nvPr/>
          </p:nvPicPr>
          <p:blipFill rotWithShape="1">
            <a:blip r:embed="rId5">
              <a:alphaModFix/>
            </a:blip>
            <a:srcRect l="31058" b="50216"/>
            <a:stretch/>
          </p:blipFill>
          <p:spPr>
            <a:xfrm>
              <a:off x="0" y="2582875"/>
              <a:ext cx="2461400" cy="25606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1" name="Google Shape;441;p43"/>
            <p:cNvPicPr preferRelativeResize="0"/>
            <p:nvPr/>
          </p:nvPicPr>
          <p:blipFill rotWithShape="1">
            <a:blip r:embed="rId6">
              <a:alphaModFix/>
            </a:blip>
            <a:srcRect l="5860" r="34999" b="46850"/>
            <a:stretch/>
          </p:blipFill>
          <p:spPr>
            <a:xfrm>
              <a:off x="6102075" y="2409825"/>
              <a:ext cx="3041925" cy="27336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oogle Shape;446;p44"/>
          <p:cNvGrpSpPr/>
          <p:nvPr/>
        </p:nvGrpSpPr>
        <p:grpSpPr>
          <a:xfrm>
            <a:off x="-467000" y="362400"/>
            <a:ext cx="10677799" cy="2836325"/>
            <a:chOff x="-467000" y="362400"/>
            <a:chExt cx="10677799" cy="2836325"/>
          </a:xfrm>
        </p:grpSpPr>
        <p:pic>
          <p:nvPicPr>
            <p:cNvPr id="447" name="Google Shape;447;p4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263525" y="362400"/>
              <a:ext cx="1494499" cy="482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8" name="Google Shape;448;p4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589001" y="362412"/>
              <a:ext cx="1661726" cy="361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9" name="Google Shape;449;p4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467000" y="855500"/>
              <a:ext cx="2604850" cy="565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0" name="Google Shape;450;p4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24500" y="2831225"/>
              <a:ext cx="1691652" cy="36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1" name="Google Shape;451;p44"/>
            <p:cNvPicPr preferRelativeResize="0"/>
            <p:nvPr/>
          </p:nvPicPr>
          <p:blipFill rotWithShape="1">
            <a:blip r:embed="rId3">
              <a:alphaModFix/>
            </a:blip>
            <a:srcRect r="3437"/>
            <a:stretch/>
          </p:blipFill>
          <p:spPr>
            <a:xfrm>
              <a:off x="7818675" y="1219850"/>
              <a:ext cx="2392124" cy="8000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2" name="Google Shape;452;p4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5350" y="2280825"/>
              <a:ext cx="2477251" cy="8000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3" name="Google Shape;453;p44"/>
          <p:cNvSpPr txBox="1">
            <a:spLocks noGrp="1"/>
          </p:cNvSpPr>
          <p:nvPr>
            <p:ph type="ctrTitle"/>
          </p:nvPr>
        </p:nvSpPr>
        <p:spPr>
          <a:xfrm>
            <a:off x="3419864" y="-59855"/>
            <a:ext cx="7713600" cy="9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Agenda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305174" y="326802"/>
            <a:ext cx="777202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Sign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Welcome  		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Secretary’s Report		Tonia Webb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Treasurer’s Report		Tonia Webb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Officers/Board Selection/Election</a:t>
            </a:r>
          </a:p>
          <a:p>
            <a:pPr lvl="8"/>
            <a:r>
              <a:rPr lang="en-US" sz="2400" dirty="0"/>
              <a:t>	-Vice President &amp; Treasurer</a:t>
            </a:r>
          </a:p>
          <a:p>
            <a:pPr marL="285750" lvl="8" indent="-285750">
              <a:buFont typeface="Arial" panose="020B0604020202020204" pitchFamily="34" charset="0"/>
              <a:buChar char="•"/>
            </a:pPr>
            <a:r>
              <a:rPr lang="en-US" sz="2400" dirty="0"/>
              <a:t>Community Activities/Interests</a:t>
            </a:r>
          </a:p>
          <a:p>
            <a:pPr marL="285750" lvl="8" indent="-285750">
              <a:buFont typeface="Arial" panose="020B0604020202020204" pitchFamily="34" charset="0"/>
              <a:buChar char="•"/>
            </a:pPr>
            <a:r>
              <a:rPr lang="en-US" sz="2400" dirty="0"/>
              <a:t>Unfinished Business</a:t>
            </a:r>
          </a:p>
          <a:p>
            <a:pPr marL="285750" lvl="8" indent="-285750">
              <a:buFont typeface="Arial" panose="020B0604020202020204" pitchFamily="34" charset="0"/>
              <a:buChar char="•"/>
            </a:pPr>
            <a:r>
              <a:rPr lang="en-US" sz="2400" dirty="0"/>
              <a:t>New or Other Business</a:t>
            </a:r>
          </a:p>
          <a:p>
            <a:pPr marL="285750" lvl="8" indent="-285750">
              <a:buFont typeface="Arial" panose="020B0604020202020204" pitchFamily="34" charset="0"/>
              <a:buChar char="•"/>
            </a:pPr>
            <a:r>
              <a:rPr lang="en-US" sz="2400" dirty="0"/>
              <a:t>End of meeting</a:t>
            </a:r>
          </a:p>
          <a:p>
            <a:pPr marL="285750" lvl="6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5"/>
          <p:cNvSpPr txBox="1">
            <a:spLocks noGrp="1"/>
          </p:cNvSpPr>
          <p:nvPr>
            <p:ph type="ctrTitle"/>
          </p:nvPr>
        </p:nvSpPr>
        <p:spPr>
          <a:xfrm>
            <a:off x="409675" y="103464"/>
            <a:ext cx="7071000" cy="5700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Officers &amp; Board Members</a:t>
            </a:r>
            <a:endParaRPr dirty="0"/>
          </a:p>
        </p:txBody>
      </p:sp>
      <p:sp>
        <p:nvSpPr>
          <p:cNvPr id="461" name="Google Shape;461;p45"/>
          <p:cNvSpPr txBox="1">
            <a:spLocks noGrp="1"/>
          </p:cNvSpPr>
          <p:nvPr>
            <p:ph type="subTitle" idx="1"/>
          </p:nvPr>
        </p:nvSpPr>
        <p:spPr>
          <a:xfrm>
            <a:off x="2297474" y="1183482"/>
            <a:ext cx="6479851" cy="126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Calibri" panose="020F0502020204030204" pitchFamily="34" charset="0"/>
                <a:cs typeface="Calibri" panose="020F0502020204030204" pitchFamily="34" charset="0"/>
              </a:rPr>
              <a:t>President ----- Randy Anderson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Calibri" panose="020F0502020204030204" pitchFamily="34" charset="0"/>
                <a:cs typeface="Calibri" panose="020F0502020204030204" pitchFamily="34" charset="0"/>
              </a:rPr>
              <a:t>Vice President -----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vacant</a:t>
            </a:r>
            <a:endParaRPr lang="e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Calibri" panose="020F0502020204030204" pitchFamily="34" charset="0"/>
                <a:cs typeface="Calibri" panose="020F0502020204030204" pitchFamily="34" charset="0"/>
              </a:rPr>
              <a:t>Secretary ----- Tonia Webb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Calibri" panose="020F0502020204030204" pitchFamily="34" charset="0"/>
                <a:cs typeface="Calibri" panose="020F0502020204030204" pitchFamily="34" charset="0"/>
              </a:rPr>
              <a:t>Treasurer ----- Tonia Webb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Calibri" panose="020F0502020204030204" pitchFamily="34" charset="0"/>
                <a:cs typeface="Calibri" panose="020F0502020204030204" pitchFamily="34" charset="0"/>
              </a:rPr>
              <a:t>At-Large Members -----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Shelly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Winges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	    Theresa Woods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62" name="Google Shape;462;p45"/>
          <p:cNvPicPr preferRelativeResize="0"/>
          <p:nvPr/>
        </p:nvPicPr>
        <p:blipFill rotWithShape="1">
          <a:blip r:embed="rId3">
            <a:alphaModFix/>
          </a:blip>
          <a:srcRect l="26544" r="26104"/>
          <a:stretch/>
        </p:blipFill>
        <p:spPr>
          <a:xfrm>
            <a:off x="4626650" y="3038475"/>
            <a:ext cx="910750" cy="1923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3" name="Google Shape;463;p45"/>
          <p:cNvGrpSpPr/>
          <p:nvPr/>
        </p:nvGrpSpPr>
        <p:grpSpPr>
          <a:xfrm>
            <a:off x="-683114" y="942000"/>
            <a:ext cx="9256578" cy="5311275"/>
            <a:chOff x="-659300" y="906350"/>
            <a:chExt cx="9256578" cy="5311275"/>
          </a:xfrm>
        </p:grpSpPr>
        <p:pic>
          <p:nvPicPr>
            <p:cNvPr id="464" name="Google Shape;464;p4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019801" y="3147100"/>
              <a:ext cx="2577477" cy="15582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5" name="Google Shape;465;p4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945175" y="3374250"/>
              <a:ext cx="910749" cy="1312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6" name="Google Shape;466;p45"/>
            <p:cNvPicPr preferRelativeResize="0"/>
            <p:nvPr/>
          </p:nvPicPr>
          <p:blipFill rotWithShape="1">
            <a:blip r:embed="rId6">
              <a:alphaModFix/>
            </a:blip>
            <a:srcRect l="30277" r="15277" b="14741"/>
            <a:stretch/>
          </p:blipFill>
          <p:spPr>
            <a:xfrm>
              <a:off x="-659300" y="906350"/>
              <a:ext cx="3391575" cy="53112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7" name="Google Shape;467;p45"/>
          <p:cNvPicPr preferRelativeResize="0"/>
          <p:nvPr/>
        </p:nvPicPr>
        <p:blipFill rotWithShape="1">
          <a:blip r:embed="rId7">
            <a:alphaModFix/>
          </a:blip>
          <a:srcRect r="32336" b="17280"/>
          <a:stretch/>
        </p:blipFill>
        <p:spPr>
          <a:xfrm>
            <a:off x="7674675" y="1670775"/>
            <a:ext cx="1469324" cy="385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p46"/>
          <p:cNvGrpSpPr/>
          <p:nvPr/>
        </p:nvGrpSpPr>
        <p:grpSpPr>
          <a:xfrm>
            <a:off x="-471883" y="178675"/>
            <a:ext cx="10354531" cy="4386001"/>
            <a:chOff x="-471883" y="178675"/>
            <a:chExt cx="10354531" cy="4386001"/>
          </a:xfrm>
        </p:grpSpPr>
        <p:pic>
          <p:nvPicPr>
            <p:cNvPr id="473" name="Google Shape;473;p4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471883" y="381725"/>
              <a:ext cx="3646415" cy="1177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4" name="Google Shape;474;p4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37300" y="2111125"/>
              <a:ext cx="2545348" cy="822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5" name="Google Shape;475;p4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613200" y="178675"/>
              <a:ext cx="1676601" cy="364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6" name="Google Shape;476;p4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471875" y="3630425"/>
              <a:ext cx="1676601" cy="364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7" name="Google Shape;477;p4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487794" y="3994675"/>
              <a:ext cx="1764763" cy="57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9" name="Google Shape;479;p46"/>
          <p:cNvSpPr txBox="1"/>
          <p:nvPr/>
        </p:nvSpPr>
        <p:spPr>
          <a:xfrm>
            <a:off x="366424" y="1412463"/>
            <a:ext cx="7177375" cy="2582211"/>
          </a:xfrm>
          <a:prstGeom prst="rect">
            <a:avLst/>
          </a:prstGeom>
          <a:noFill/>
          <a:ln>
            <a:noFill/>
          </a:ln>
          <a:effectLst>
            <a:outerShdw blurRad="28575" dist="28575" dir="4740000" algn="bl" rotWithShape="0">
              <a:srgbClr val="000000">
                <a:alpha val="3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December 2022</a:t>
            </a:r>
            <a:r>
              <a:rPr lang="en" sz="2800" dirty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 version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(</a:t>
            </a:r>
            <a:r>
              <a:rPr lang="en" sz="2800" dirty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  <a:hlinkClick r:id="rId5"/>
              </a:rPr>
              <a:t>www.colonyridgeownersassociation.com</a:t>
            </a:r>
            <a:r>
              <a:rPr lang="en" sz="2800" dirty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84" name="Google Shape;484;p46"/>
          <p:cNvSpPr txBox="1">
            <a:spLocks noGrp="1"/>
          </p:cNvSpPr>
          <p:nvPr>
            <p:ph type="ctrTitle"/>
          </p:nvPr>
        </p:nvSpPr>
        <p:spPr>
          <a:xfrm>
            <a:off x="720000" y="542925"/>
            <a:ext cx="7704000" cy="5700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Secretary’s Report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8"/>
          <p:cNvSpPr txBox="1">
            <a:spLocks noGrp="1"/>
          </p:cNvSpPr>
          <p:nvPr>
            <p:ph type="ctrTitle" idx="6"/>
          </p:nvPr>
        </p:nvSpPr>
        <p:spPr>
          <a:xfrm>
            <a:off x="685800" y="0"/>
            <a:ext cx="7704000" cy="5700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Treasurer’s Report</a:t>
            </a:r>
            <a:endParaRPr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48537"/>
              </p:ext>
            </p:extLst>
          </p:nvPr>
        </p:nvGraphicFramePr>
        <p:xfrm>
          <a:off x="228600" y="819150"/>
          <a:ext cx="7053019" cy="3352800"/>
        </p:xfrm>
        <a:graphic>
          <a:graphicData uri="http://schemas.openxmlformats.org/drawingml/2006/table">
            <a:tbl>
              <a:tblPr firstRow="1" firstCol="1" bandRow="1">
                <a:tableStyleId>{EFC7EC2E-B2AA-44BF-9EB9-54B1E6E9FDE3}</a:tableStyleId>
              </a:tblPr>
              <a:tblGrid>
                <a:gridCol w="4827905">
                  <a:extLst>
                    <a:ext uri="{9D8B030D-6E8A-4147-A177-3AD203B41FA5}">
                      <a16:colId xmlns:a16="http://schemas.microsoft.com/office/drawing/2014/main" val="1871236368"/>
                    </a:ext>
                  </a:extLst>
                </a:gridCol>
                <a:gridCol w="2225114">
                  <a:extLst>
                    <a:ext uri="{9D8B030D-6E8A-4147-A177-3AD203B41FA5}">
                      <a16:colId xmlns:a16="http://schemas.microsoft.com/office/drawing/2014/main" val="1778243727"/>
                    </a:ext>
                  </a:extLst>
                </a:gridCol>
              </a:tblGrid>
              <a:tr h="2642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Income     Annual Dues ($30 x 124)*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$3720.00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5108732"/>
                  </a:ext>
                </a:extLst>
              </a:tr>
              <a:tr h="30885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Expenses  </a:t>
                      </a:r>
                      <a:endParaRPr lang="en-US" sz="1100" dirty="0">
                        <a:effectLst/>
                      </a:endParaRPr>
                    </a:p>
                    <a:p>
                      <a:pPr marL="61404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Insurance (Liability Policy)</a:t>
                      </a:r>
                      <a:endParaRPr lang="en-US" sz="1100" dirty="0">
                        <a:effectLst/>
                      </a:endParaRPr>
                    </a:p>
                    <a:p>
                      <a:pPr marL="61404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Miscellaneous:  Accounting Fees – Tax Preparer</a:t>
                      </a:r>
                      <a:endParaRPr lang="en-US" sz="1100" dirty="0">
                        <a:effectLst/>
                      </a:endParaRPr>
                    </a:p>
                    <a:p>
                      <a:pPr marL="61404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      Secretary of State – Corporate Report Fee</a:t>
                      </a:r>
                      <a:endParaRPr lang="en-US" sz="1100" dirty="0">
                        <a:effectLst/>
                      </a:endParaRPr>
                    </a:p>
                    <a:p>
                      <a:pPr marL="61404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      Legal Fee</a:t>
                      </a:r>
                      <a:endParaRPr lang="en-US" sz="1100" dirty="0">
                        <a:effectLst/>
                      </a:endParaRPr>
                    </a:p>
                    <a:p>
                      <a:pPr marL="61404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Office Supplies/Printing cost</a:t>
                      </a:r>
                      <a:endParaRPr lang="en-US" sz="1100" dirty="0">
                        <a:effectLst/>
                      </a:endParaRPr>
                    </a:p>
                    <a:p>
                      <a:pPr marL="61404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Postmaster (Postage/PO Box)</a:t>
                      </a:r>
                      <a:endParaRPr lang="en-US" sz="1100" dirty="0">
                        <a:effectLst/>
                      </a:endParaRPr>
                    </a:p>
                    <a:p>
                      <a:pPr marL="61404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Utilities (Poudre Valley REA – Entryway light)</a:t>
                      </a:r>
                      <a:endParaRPr lang="en-US" sz="1100" dirty="0">
                        <a:effectLst/>
                      </a:endParaRPr>
                    </a:p>
                    <a:p>
                      <a:pPr marL="61404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Community Activity Fund (includes Garage Sale)</a:t>
                      </a:r>
                      <a:endParaRPr lang="en-US" sz="1100" dirty="0">
                        <a:effectLst/>
                      </a:endParaRPr>
                    </a:p>
                    <a:p>
                      <a:pPr marL="61404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Meeting (Rental)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 Expenses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($  500.00)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($  125.00)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($    10.00)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($1000.00)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($  250.00)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($  325.00)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($  225.00)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($  200.00)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($  100.00)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($2410.00)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368341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04800" y="479057"/>
            <a:ext cx="3809056" cy="3255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Propose budget for October 2023 – October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1888" y="4218116"/>
            <a:ext cx="7460512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*Includes homes from Colony Ridge Estates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8"/>
          <p:cNvSpPr txBox="1">
            <a:spLocks noGrp="1"/>
          </p:cNvSpPr>
          <p:nvPr>
            <p:ph type="ctrTitle" idx="6"/>
          </p:nvPr>
        </p:nvSpPr>
        <p:spPr>
          <a:xfrm>
            <a:off x="685800" y="0"/>
            <a:ext cx="7704000" cy="5700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Treasurer’s Report</a:t>
            </a:r>
            <a:endParaRPr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82498"/>
              </p:ext>
            </p:extLst>
          </p:nvPr>
        </p:nvGraphicFramePr>
        <p:xfrm>
          <a:off x="342900" y="834036"/>
          <a:ext cx="8458200" cy="4971134"/>
        </p:xfrm>
        <a:graphic>
          <a:graphicData uri="http://schemas.openxmlformats.org/drawingml/2006/table">
            <a:tbl>
              <a:tblPr firstRow="1" firstCol="1" bandRow="1">
                <a:tableStyleId>{EFC7EC2E-B2AA-44BF-9EB9-54B1E6E9FDE3}</a:tableStyleId>
              </a:tblPr>
              <a:tblGrid>
                <a:gridCol w="6233086">
                  <a:extLst>
                    <a:ext uri="{9D8B030D-6E8A-4147-A177-3AD203B41FA5}">
                      <a16:colId xmlns:a16="http://schemas.microsoft.com/office/drawing/2014/main" val="1871236368"/>
                    </a:ext>
                  </a:extLst>
                </a:gridCol>
                <a:gridCol w="2225114">
                  <a:extLst>
                    <a:ext uri="{9D8B030D-6E8A-4147-A177-3AD203B41FA5}">
                      <a16:colId xmlns:a16="http://schemas.microsoft.com/office/drawing/2014/main" val="1778243727"/>
                    </a:ext>
                  </a:extLst>
                </a:gridCol>
              </a:tblGrid>
              <a:tr h="2956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Income     2022 Annual Dues ($30 x 101)($3030)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2023 Annual Dues ($30 x 124)($3720)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$6751.02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5108732"/>
                  </a:ext>
                </a:extLst>
              </a:tr>
              <a:tr h="19969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Expenses  </a:t>
                      </a:r>
                      <a:endParaRPr lang="en-US" sz="1100" dirty="0">
                        <a:effectLst/>
                      </a:endParaRPr>
                    </a:p>
                    <a:p>
                      <a:pPr marL="61404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Insurance (Liability Policy)</a:t>
                      </a:r>
                      <a:endParaRPr lang="en-US" sz="1100" dirty="0">
                        <a:effectLst/>
                      </a:endParaRPr>
                    </a:p>
                    <a:p>
                      <a:pPr marL="61404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Miscellaneous:  Accounting Fees – Tax Preparer</a:t>
                      </a:r>
                      <a:endParaRPr lang="en-US" sz="1100" dirty="0">
                        <a:effectLst/>
                      </a:endParaRPr>
                    </a:p>
                    <a:p>
                      <a:pPr marL="61404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      Secretary of State – Corporate Report Fee</a:t>
                      </a:r>
                      <a:endParaRPr lang="en-US" sz="1100" dirty="0">
                        <a:effectLst/>
                      </a:endParaRPr>
                    </a:p>
                    <a:p>
                      <a:pPr marL="61404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      Legal Fee</a:t>
                      </a:r>
                      <a:endParaRPr lang="en-US" sz="1100" dirty="0">
                        <a:effectLst/>
                      </a:endParaRPr>
                    </a:p>
                    <a:p>
                      <a:pPr marL="61404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Office Supplies/Printing cost</a:t>
                      </a:r>
                      <a:endParaRPr lang="en-US" sz="1100" dirty="0">
                        <a:effectLst/>
                      </a:endParaRPr>
                    </a:p>
                    <a:p>
                      <a:pPr marL="61404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Postmaster (Postage/PO Box)</a:t>
                      </a:r>
                      <a:endParaRPr lang="en-US" sz="1100" dirty="0">
                        <a:effectLst/>
                      </a:endParaRPr>
                    </a:p>
                    <a:p>
                      <a:pPr marL="61404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Utilities (Poudre Valley REA – Entryway light)</a:t>
                      </a:r>
                      <a:endParaRPr lang="en-US" sz="1100" dirty="0">
                        <a:effectLst/>
                      </a:endParaRPr>
                    </a:p>
                    <a:p>
                      <a:pPr marL="61404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Community Activity Fund (includes Garage Sale)</a:t>
                      </a:r>
                      <a:endParaRPr lang="en-US" sz="1100" dirty="0">
                        <a:effectLst/>
                      </a:endParaRPr>
                    </a:p>
                    <a:p>
                      <a:pPr marL="61404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Meeting (Rental)</a:t>
                      </a:r>
                    </a:p>
                    <a:p>
                      <a:pPr marL="61404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PayPal service Fee ($1.32-$1.54)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 Expenses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($  483.00)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($     0.00)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($    10.00)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($  125.00)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($    10.00)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($    90.00)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($  192.17)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($      0.00)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($  119.01)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($      7.92)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($1037.10)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3683410"/>
                  </a:ext>
                </a:extLst>
              </a:tr>
              <a:tr h="13273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Ending Balance: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$5713.92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0991582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04800" y="479057"/>
            <a:ext cx="4142481" cy="318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Actual budget for December 2022 – October 2023</a:t>
            </a:r>
            <a:endParaRPr lang="en-US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081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49"/>
          <p:cNvGrpSpPr/>
          <p:nvPr/>
        </p:nvGrpSpPr>
        <p:grpSpPr>
          <a:xfrm>
            <a:off x="0" y="-561975"/>
            <a:ext cx="9144000" cy="6086475"/>
            <a:chOff x="0" y="-561975"/>
            <a:chExt cx="9144000" cy="6086475"/>
          </a:xfrm>
        </p:grpSpPr>
        <p:pic>
          <p:nvPicPr>
            <p:cNvPr id="567" name="Google Shape;567;p49"/>
            <p:cNvPicPr preferRelativeResize="0"/>
            <p:nvPr/>
          </p:nvPicPr>
          <p:blipFill rotWithShape="1">
            <a:blip r:embed="rId3">
              <a:alphaModFix/>
            </a:blip>
            <a:srcRect l="50724" b="7390"/>
            <a:stretch/>
          </p:blipFill>
          <p:spPr>
            <a:xfrm>
              <a:off x="0" y="-561975"/>
              <a:ext cx="3238500" cy="6086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8" name="Google Shape;568;p4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952750" y="3911200"/>
              <a:ext cx="2038351" cy="12323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9" name="Google Shape;569;p49"/>
            <p:cNvPicPr preferRelativeResize="0"/>
            <p:nvPr/>
          </p:nvPicPr>
          <p:blipFill rotWithShape="1">
            <a:blip r:embed="rId5">
              <a:alphaModFix/>
            </a:blip>
            <a:srcRect t="18276" r="15447" b="28731"/>
            <a:stretch/>
          </p:blipFill>
          <p:spPr>
            <a:xfrm>
              <a:off x="4295775" y="2486025"/>
              <a:ext cx="4848225" cy="3038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0" name="Google Shape;570;p49"/>
          <p:cNvSpPr txBox="1">
            <a:spLocks noGrp="1"/>
          </p:cNvSpPr>
          <p:nvPr>
            <p:ph type="ctrTitle"/>
          </p:nvPr>
        </p:nvSpPr>
        <p:spPr>
          <a:xfrm>
            <a:off x="609600" y="91507"/>
            <a:ext cx="7713600" cy="982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Officers Selection/Election</a:t>
            </a:r>
            <a:endParaRPr sz="3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522957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Vice President</a:t>
            </a:r>
          </a:p>
          <a:p>
            <a:pPr algn="ctr"/>
            <a:r>
              <a:rPr lang="en-US" sz="3200" dirty="0"/>
              <a:t>Treasurer</a:t>
            </a:r>
          </a:p>
          <a:p>
            <a:pPr algn="ctr"/>
            <a:r>
              <a:rPr lang="en-US" sz="3200" dirty="0"/>
              <a:t>At-large Members 2 or 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Google Shape;58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1991" y="2042975"/>
            <a:ext cx="1554267" cy="33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50"/>
          <p:cNvPicPr preferRelativeResize="0"/>
          <p:nvPr/>
        </p:nvPicPr>
        <p:blipFill rotWithShape="1">
          <a:blip r:embed="rId4">
            <a:alphaModFix/>
          </a:blip>
          <a:srcRect t="11801" b="12930"/>
          <a:stretch/>
        </p:blipFill>
        <p:spPr>
          <a:xfrm>
            <a:off x="498561" y="1540393"/>
            <a:ext cx="2855150" cy="69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4783" y="1090500"/>
            <a:ext cx="3916136" cy="85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50"/>
          <p:cNvSpPr txBox="1">
            <a:spLocks noGrp="1"/>
          </p:cNvSpPr>
          <p:nvPr>
            <p:ph type="subTitle" idx="3"/>
          </p:nvPr>
        </p:nvSpPr>
        <p:spPr>
          <a:xfrm>
            <a:off x="102737" y="1135143"/>
            <a:ext cx="3793878" cy="8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dirty="0">
                <a:solidFill>
                  <a:schemeClr val="tx1"/>
                </a:solidFill>
              </a:rPr>
              <a:t>Community Activities/Interests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dirty="0">
                <a:solidFill>
                  <a:schemeClr val="tx1"/>
                </a:solidFill>
              </a:rPr>
              <a:t>Garage sale didn’t hold one this year.  Anyone interested in running?</a:t>
            </a:r>
            <a:endParaRPr sz="2800" b="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4" name="Google Shape;584;p50"/>
          <p:cNvSpPr txBox="1">
            <a:spLocks noGrp="1"/>
          </p:cNvSpPr>
          <p:nvPr>
            <p:ph type="ctrTitle"/>
          </p:nvPr>
        </p:nvSpPr>
        <p:spPr>
          <a:xfrm>
            <a:off x="720000" y="542925"/>
            <a:ext cx="7704000" cy="5700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Action Items (Community)</a:t>
            </a:r>
            <a:endParaRPr dirty="0"/>
          </a:p>
        </p:txBody>
      </p:sp>
      <p:pic>
        <p:nvPicPr>
          <p:cNvPr id="586" name="Google Shape;586;p50"/>
          <p:cNvPicPr preferRelativeResize="0"/>
          <p:nvPr/>
        </p:nvPicPr>
        <p:blipFill rotWithShape="1">
          <a:blip r:embed="rId5">
            <a:alphaModFix/>
          </a:blip>
          <a:srcRect t="7140" b="15159"/>
          <a:stretch/>
        </p:blipFill>
        <p:spPr>
          <a:xfrm>
            <a:off x="5077795" y="3476575"/>
            <a:ext cx="2579660" cy="86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37267" y="3810000"/>
            <a:ext cx="3916136" cy="85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50"/>
          <p:cNvPicPr preferRelativeResize="0"/>
          <p:nvPr/>
        </p:nvPicPr>
        <p:blipFill rotWithShape="1">
          <a:blip r:embed="rId5">
            <a:alphaModFix/>
          </a:blip>
          <a:srcRect t="7140" b="15159"/>
          <a:stretch/>
        </p:blipFill>
        <p:spPr>
          <a:xfrm>
            <a:off x="-2512599" y="-975150"/>
            <a:ext cx="4512275" cy="151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6466" y="290375"/>
            <a:ext cx="1554267" cy="3376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btitle 3"/>
          <p:cNvSpPr>
            <a:spLocks noGrp="1"/>
          </p:cNvSpPr>
          <p:nvPr>
            <p:ph type="subTitle" idx="4"/>
          </p:nvPr>
        </p:nvSpPr>
        <p:spPr>
          <a:xfrm>
            <a:off x="3896615" y="1358074"/>
            <a:ext cx="4713985" cy="2451925"/>
          </a:xfrm>
        </p:spPr>
        <p:txBody>
          <a:bodyPr/>
          <a:lstStyle/>
          <a:p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Unfinished Business</a:t>
            </a:r>
          </a:p>
          <a:p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 Services –Snow Plowing – proposal for plowing</a:t>
            </a:r>
          </a:p>
          <a:p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Engineer contact?-Randy </a:t>
            </a:r>
          </a:p>
          <a:p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Street Light banner – nothing to report at this time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ighborhood Newsletter by Slidesgo">
  <a:themeElements>
    <a:clrScheme name="Simple Light">
      <a:dk1>
        <a:srgbClr val="401F1F"/>
      </a:dk1>
      <a:lt1>
        <a:srgbClr val="F9F2E8"/>
      </a:lt1>
      <a:dk2>
        <a:srgbClr val="F062A6"/>
      </a:dk2>
      <a:lt2>
        <a:srgbClr val="F24464"/>
      </a:lt2>
      <a:accent1>
        <a:srgbClr val="F2884B"/>
      </a:accent1>
      <a:accent2>
        <a:srgbClr val="F0DA26"/>
      </a:accent2>
      <a:accent3>
        <a:srgbClr val="A39522"/>
      </a:accent3>
      <a:accent4>
        <a:srgbClr val="47CFE5"/>
      </a:accent4>
      <a:accent5>
        <a:srgbClr val="147BA3"/>
      </a:accent5>
      <a:accent6>
        <a:srgbClr val="091B40"/>
      </a:accent6>
      <a:hlink>
        <a:srgbClr val="F9F2E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35555</TotalTime>
  <Words>612</Words>
  <Application>Microsoft Office PowerPoint</Application>
  <PresentationFormat>On-screen Show (16:9)</PresentationFormat>
  <Paragraphs>111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Cherry Cream Soda</vt:lpstr>
      <vt:lpstr>Arial</vt:lpstr>
      <vt:lpstr>Times New Roman</vt:lpstr>
      <vt:lpstr>Calibri</vt:lpstr>
      <vt:lpstr>Nunito Sans</vt:lpstr>
      <vt:lpstr>Neighborhood Newsletter by Slidesgo</vt:lpstr>
      <vt:lpstr>Neighborhood Presentation &amp; Newsletter</vt:lpstr>
      <vt:lpstr>—Someone Famous</vt:lpstr>
      <vt:lpstr>Agenda</vt:lpstr>
      <vt:lpstr>Officers &amp; Board Members</vt:lpstr>
      <vt:lpstr>Secretary’s Report</vt:lpstr>
      <vt:lpstr>Treasurer’s Report</vt:lpstr>
      <vt:lpstr>Treasurer’s Report</vt:lpstr>
      <vt:lpstr>Officers Selection/Election </vt:lpstr>
      <vt:lpstr>Action Items (Community)</vt:lpstr>
      <vt:lpstr>Action Items (Unfinished)</vt:lpstr>
      <vt:lpstr>New Business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Neighborhood Newsletter</dc:title>
  <dc:creator>Administrator</dc:creator>
  <cp:lastModifiedBy>Webb, Tonia M - Staff</cp:lastModifiedBy>
  <cp:revision>28</cp:revision>
  <cp:lastPrinted>2023-10-28T04:15:29Z</cp:lastPrinted>
  <dcterms:modified xsi:type="dcterms:W3CDTF">2024-04-18T01:01:36Z</dcterms:modified>
</cp:coreProperties>
</file>