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8" r:id="rId4"/>
    <p:sldId id="263" r:id="rId5"/>
    <p:sldId id="264" r:id="rId6"/>
    <p:sldId id="258" r:id="rId7"/>
    <p:sldId id="257" r:id="rId8"/>
    <p:sldId id="259" r:id="rId9"/>
    <p:sldId id="260" r:id="rId10"/>
    <p:sldId id="261" r:id="rId11"/>
    <p:sldId id="266" r:id="rId12"/>
    <p:sldId id="262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13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FEA3-5EA3-47C3-9B7F-7A174D51A5E8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7F28-6C4D-4D57-BFF6-3B2D50E22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42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FEA3-5EA3-47C3-9B7F-7A174D51A5E8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7F28-6C4D-4D57-BFF6-3B2D50E22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87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FEA3-5EA3-47C3-9B7F-7A174D51A5E8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7F28-6C4D-4D57-BFF6-3B2D50E22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450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FEA3-5EA3-47C3-9B7F-7A174D51A5E8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7F28-6C4D-4D57-BFF6-3B2D50E22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101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FEA3-5EA3-47C3-9B7F-7A174D51A5E8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7F28-6C4D-4D57-BFF6-3B2D50E22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601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FEA3-5EA3-47C3-9B7F-7A174D51A5E8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7F28-6C4D-4D57-BFF6-3B2D50E22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344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FEA3-5EA3-47C3-9B7F-7A174D51A5E8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7F28-6C4D-4D57-BFF6-3B2D50E22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795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FEA3-5EA3-47C3-9B7F-7A174D51A5E8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7F28-6C4D-4D57-BFF6-3B2D50E22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810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FEA3-5EA3-47C3-9B7F-7A174D51A5E8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7F28-6C4D-4D57-BFF6-3B2D50E22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372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FEA3-5EA3-47C3-9B7F-7A174D51A5E8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7F28-6C4D-4D57-BFF6-3B2D50E22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432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FEA3-5EA3-47C3-9B7F-7A174D51A5E8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7F28-6C4D-4D57-BFF6-3B2D50E22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22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EFEA3-5EA3-47C3-9B7F-7A174D51A5E8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97F28-6C4D-4D57-BFF6-3B2D50E22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228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>
                <a:latin typeface="Comic Sans MS" panose="030F0702030302020204" pitchFamily="66" charset="0"/>
              </a:rPr>
              <a:t>Colony Ridge </a:t>
            </a:r>
            <a:br>
              <a:rPr lang="en-US" dirty="0">
                <a:latin typeface="Comic Sans MS" panose="030F0702030302020204" pitchFamily="66" charset="0"/>
              </a:rPr>
            </a:br>
            <a:r>
              <a:rPr lang="en-US" dirty="0">
                <a:latin typeface="Comic Sans MS" panose="030F0702030302020204" pitchFamily="66" charset="0"/>
              </a:rPr>
              <a:t>Owners Association, Inc.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>
                <a:latin typeface="Comic Sans MS" panose="030F0702030302020204" pitchFamily="66" charset="0"/>
              </a:rPr>
              <a:t>Annual Meeting</a:t>
            </a:r>
          </a:p>
          <a:p>
            <a:pPr algn="l"/>
            <a:r>
              <a:rPr lang="en-US" dirty="0">
                <a:latin typeface="Comic Sans MS" panose="030F0702030302020204" pitchFamily="66" charset="0"/>
              </a:rPr>
              <a:t>December 10, 2019</a:t>
            </a:r>
          </a:p>
        </p:txBody>
      </p:sp>
    </p:spTree>
    <p:extLst>
      <p:ext uri="{BB962C8B-B14F-4D97-AF65-F5344CB8AC3E}">
        <p14:creationId xmlns:p14="http://schemas.microsoft.com/office/powerpoint/2010/main" val="243812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Petition</a:t>
            </a:r>
          </a:p>
          <a:p>
            <a:pPr lvl="1"/>
            <a:r>
              <a:rPr lang="en-US" dirty="0"/>
              <a:t>Update </a:t>
            </a:r>
          </a:p>
          <a:p>
            <a:r>
              <a:rPr lang="en-US" dirty="0"/>
              <a:t>Talent &amp; Neighbor Help		Teri Woods</a:t>
            </a:r>
          </a:p>
        </p:txBody>
      </p:sp>
    </p:spTree>
    <p:extLst>
      <p:ext uri="{BB962C8B-B14F-4D97-AF65-F5344CB8AC3E}">
        <p14:creationId xmlns:p14="http://schemas.microsoft.com/office/powerpoint/2010/main" val="1862397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or Other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43158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1"/>
            <a:ext cx="8229600" cy="1905000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Thank you attending and have a blessed holiday season!</a:t>
            </a:r>
          </a:p>
        </p:txBody>
      </p:sp>
    </p:spTree>
    <p:extLst>
      <p:ext uri="{BB962C8B-B14F-4D97-AF65-F5344CB8AC3E}">
        <p14:creationId xmlns:p14="http://schemas.microsoft.com/office/powerpoint/2010/main" val="2608909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Officers &amp; Board Members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President		Randy Anderson</a:t>
            </a:r>
          </a:p>
          <a:p>
            <a:r>
              <a:rPr lang="en-US" dirty="0"/>
              <a:t>Vice President		Bill Walters</a:t>
            </a:r>
          </a:p>
          <a:p>
            <a:r>
              <a:rPr lang="en-US" dirty="0"/>
              <a:t>Secretary		Tonia Webb</a:t>
            </a:r>
          </a:p>
          <a:p>
            <a:r>
              <a:rPr lang="en-US" dirty="0"/>
              <a:t>Treasurer		Tonia Webb</a:t>
            </a:r>
          </a:p>
          <a:p>
            <a:r>
              <a:rPr lang="en-US" dirty="0"/>
              <a:t>At-Large Members</a:t>
            </a:r>
          </a:p>
          <a:p>
            <a:pPr marL="1371600" lvl="3" indent="0">
              <a:buNone/>
            </a:pPr>
            <a:r>
              <a:rPr lang="en-US" sz="3000" dirty="0"/>
              <a:t>Angela Berry, Steve Distel, Brian Riley,  Teri Woods   Alternate Carolyn Williams</a:t>
            </a:r>
          </a:p>
        </p:txBody>
      </p:sp>
    </p:spTree>
    <p:extLst>
      <p:ext uri="{BB962C8B-B14F-4D97-AF65-F5344CB8AC3E}">
        <p14:creationId xmlns:p14="http://schemas.microsoft.com/office/powerpoint/2010/main" val="3587600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Sign in</a:t>
            </a:r>
          </a:p>
          <a:p>
            <a:r>
              <a:rPr lang="en-US" dirty="0"/>
              <a:t>Welcome				Randy Anderson</a:t>
            </a:r>
          </a:p>
          <a:p>
            <a:r>
              <a:rPr lang="en-US" dirty="0"/>
              <a:t>Secretary’s Report		Tonia Webb</a:t>
            </a:r>
          </a:p>
          <a:p>
            <a:r>
              <a:rPr lang="en-US" dirty="0"/>
              <a:t>Treasurer’s Report		Tonia Webb</a:t>
            </a:r>
          </a:p>
          <a:p>
            <a:r>
              <a:rPr lang="en-US" dirty="0"/>
              <a:t>Officers/Board Selection/Election</a:t>
            </a:r>
          </a:p>
          <a:p>
            <a:pPr lvl="1"/>
            <a:r>
              <a:rPr lang="en-US" dirty="0"/>
              <a:t>President &amp; Secretary</a:t>
            </a:r>
          </a:p>
          <a:p>
            <a:r>
              <a:rPr lang="en-US" dirty="0"/>
              <a:t>Community Activities/Interests </a:t>
            </a:r>
          </a:p>
          <a:p>
            <a:r>
              <a:rPr lang="en-US" dirty="0"/>
              <a:t>Unfinished Business</a:t>
            </a:r>
          </a:p>
          <a:p>
            <a:r>
              <a:rPr lang="en-US" dirty="0"/>
              <a:t>New or Other Business</a:t>
            </a:r>
          </a:p>
          <a:p>
            <a:r>
              <a:rPr lang="en-US" dirty="0"/>
              <a:t>Close</a:t>
            </a:r>
          </a:p>
        </p:txBody>
      </p:sp>
    </p:spTree>
    <p:extLst>
      <p:ext uri="{BB962C8B-B14F-4D97-AF65-F5344CB8AC3E}">
        <p14:creationId xmlns:p14="http://schemas.microsoft.com/office/powerpoint/2010/main" val="3274193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Secretary’s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Shortened version</a:t>
            </a:r>
          </a:p>
          <a:p>
            <a:r>
              <a:rPr lang="en-US" dirty="0"/>
              <a:t>Extended version on website coming around Christmas.  </a:t>
            </a:r>
          </a:p>
          <a:p>
            <a:r>
              <a:rPr lang="en-US" dirty="0"/>
              <a:t>All board meeting and annual meeting minutes will be there as well.</a:t>
            </a:r>
          </a:p>
        </p:txBody>
      </p:sp>
    </p:spTree>
    <p:extLst>
      <p:ext uri="{BB962C8B-B14F-4D97-AF65-F5344CB8AC3E}">
        <p14:creationId xmlns:p14="http://schemas.microsoft.com/office/powerpoint/2010/main" val="760308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Treasurer’s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Dues for 2019 </a:t>
            </a:r>
          </a:p>
          <a:p>
            <a:pPr lvl="1"/>
            <a:r>
              <a:rPr lang="en-US" dirty="0"/>
              <a:t>Pay tonight </a:t>
            </a:r>
          </a:p>
          <a:p>
            <a:pPr lvl="1"/>
            <a:r>
              <a:rPr lang="en-US" dirty="0"/>
              <a:t>Bill with 2020</a:t>
            </a:r>
          </a:p>
          <a:p>
            <a:r>
              <a:rPr lang="en-US" dirty="0"/>
              <a:t>Budgets are following</a:t>
            </a:r>
          </a:p>
        </p:txBody>
      </p:sp>
    </p:spTree>
    <p:extLst>
      <p:ext uri="{BB962C8B-B14F-4D97-AF65-F5344CB8AC3E}">
        <p14:creationId xmlns:p14="http://schemas.microsoft.com/office/powerpoint/2010/main" val="1509710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Actual budget for September 2018 – 2019 December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3700770"/>
              </p:ext>
            </p:extLst>
          </p:nvPr>
        </p:nvGraphicFramePr>
        <p:xfrm>
          <a:off x="457200" y="1727586"/>
          <a:ext cx="8077200" cy="51170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14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29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95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Balance ending September 2018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             $6265.81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79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Income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        2019 Dues (7 homes)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        REA (Retirement Credit)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Total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$1025.16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$    92.50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                $1117.66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80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Expenses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        Insurance State Farm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        Community Activity (Garage Sale)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        Office supplies/Printing Cost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        Postmaster (Postage/PO Box)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        Secretary of State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        Utilities (PVREA)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        Legal Fee (Lawyer)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Total Expenses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($ 472.00)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($   71.19)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($   32.34)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($   56.00)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($   10.00)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($ 261.89)          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($ 375.00)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                 ($1278.42)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1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Ending Balance December 2019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                  $6105.05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6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Key Certificate as of September 2018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                           as of September 2019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  $10040.73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$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251" marR="6325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7256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Propose budget for October 2019 – September 2020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3263477"/>
              </p:ext>
            </p:extLst>
          </p:nvPr>
        </p:nvGraphicFramePr>
        <p:xfrm>
          <a:off x="228600" y="1447800"/>
          <a:ext cx="8534400" cy="50491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89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51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99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Income     Annual Dues ($30 x 101)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$3030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91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Expenses  </a:t>
                      </a:r>
                    </a:p>
                    <a:p>
                      <a:pPr marL="6140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Insurance (Liability Policy)</a:t>
                      </a:r>
                    </a:p>
                    <a:p>
                      <a:pPr marL="6140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Miscellaneous:  Accounting Fees – Tax Preparer</a:t>
                      </a:r>
                    </a:p>
                    <a:p>
                      <a:pPr marL="6140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             Secretary of State – Corporate Report Fee</a:t>
                      </a:r>
                    </a:p>
                    <a:p>
                      <a:pPr marL="6140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             Legal Fee</a:t>
                      </a:r>
                    </a:p>
                    <a:p>
                      <a:pPr marL="6140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Office Supplies/Printing cost</a:t>
                      </a:r>
                    </a:p>
                    <a:p>
                      <a:pPr marL="6140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Postmaster (Postage/PO Box)</a:t>
                      </a:r>
                    </a:p>
                    <a:p>
                      <a:pPr marL="6140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Utilities (Poudre Valley REA – Entryway light)</a:t>
                      </a:r>
                    </a:p>
                    <a:p>
                      <a:pPr marL="6140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Community Activity Fund (includes Garage Sale)</a:t>
                      </a:r>
                    </a:p>
                    <a:p>
                      <a:pPr marL="61404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Meeting (Rental)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Total Expenses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($500.00)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($125.00)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($  10.00)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($500.00)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($250.00)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($325.00)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($225.00)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($200.00)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($100.00)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0935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Officers Selection/Election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President</a:t>
            </a:r>
          </a:p>
          <a:p>
            <a:r>
              <a:rPr lang="en-US" dirty="0"/>
              <a:t>Secretary</a:t>
            </a:r>
          </a:p>
          <a:p>
            <a:r>
              <a:rPr lang="en-US" dirty="0"/>
              <a:t>At-large Members</a:t>
            </a:r>
          </a:p>
          <a:p>
            <a:pPr lvl="1"/>
            <a:r>
              <a:rPr lang="en-US" dirty="0"/>
              <a:t>2 or 4 elected members</a:t>
            </a:r>
          </a:p>
        </p:txBody>
      </p:sp>
    </p:spTree>
    <p:extLst>
      <p:ext uri="{BB962C8B-B14F-4D97-AF65-F5344CB8AC3E}">
        <p14:creationId xmlns:p14="http://schemas.microsoft.com/office/powerpoint/2010/main" val="3186853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Community Activities/Interests</a:t>
            </a:r>
          </a:p>
          <a:p>
            <a:pPr lvl="1"/>
            <a:r>
              <a:rPr lang="en-US" dirty="0"/>
              <a:t>Garage Sale			Nina Sherrer</a:t>
            </a:r>
          </a:p>
          <a:p>
            <a:r>
              <a:rPr lang="en-US" dirty="0"/>
              <a:t>Easement Update</a:t>
            </a:r>
          </a:p>
          <a:p>
            <a:pPr lvl="1"/>
            <a:r>
              <a:rPr lang="en-US" dirty="0"/>
              <a:t>Front drainage</a:t>
            </a:r>
          </a:p>
          <a:p>
            <a:pPr lvl="1"/>
            <a:r>
              <a:rPr lang="en-US" dirty="0"/>
              <a:t>County Construction</a:t>
            </a:r>
          </a:p>
          <a:p>
            <a:r>
              <a:rPr lang="en-US" dirty="0"/>
              <a:t>Announcement Boxes</a:t>
            </a:r>
          </a:p>
          <a:p>
            <a:pPr lvl="1"/>
            <a:r>
              <a:rPr lang="en-US" dirty="0"/>
              <a:t>Cost for construction of 8 to 9 boxes</a:t>
            </a:r>
          </a:p>
          <a:p>
            <a:pPr lvl="1"/>
            <a:r>
              <a:rPr lang="en-US" dirty="0"/>
              <a:t>Cost of concrete</a:t>
            </a:r>
          </a:p>
          <a:p>
            <a:pPr lvl="1"/>
            <a:r>
              <a:rPr lang="en-US" dirty="0"/>
              <a:t>Placement of boxes on easement by current mailboxes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096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27594</TotalTime>
  <Words>450</Words>
  <Application>Microsoft Office PowerPoint</Application>
  <PresentationFormat>On-screen Show (4:3)</PresentationFormat>
  <Paragraphs>112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Comic Sans MS</vt:lpstr>
      <vt:lpstr>Times New Roman</vt:lpstr>
      <vt:lpstr>Office Theme</vt:lpstr>
      <vt:lpstr>Colony Ridge  Owners Association, Inc.</vt:lpstr>
      <vt:lpstr>Officers &amp; Board Members</vt:lpstr>
      <vt:lpstr>Agenda</vt:lpstr>
      <vt:lpstr>Secretary’s Report</vt:lpstr>
      <vt:lpstr>Treasurer’s Report</vt:lpstr>
      <vt:lpstr>Actual budget for September 2018 – 2019 December</vt:lpstr>
      <vt:lpstr>Propose budget for October 2019 – September 2020</vt:lpstr>
      <vt:lpstr>Officers Selection/Election</vt:lpstr>
      <vt:lpstr>Action Items</vt:lpstr>
      <vt:lpstr>Action Items</vt:lpstr>
      <vt:lpstr>New or Other Business</vt:lpstr>
      <vt:lpstr>PowerPoint Presentation</vt:lpstr>
    </vt:vector>
  </TitlesOfParts>
  <Company>Agrium Advanced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Colony Ridge  Owners Association, Inc.</dc:title>
  <dc:creator>delete me</dc:creator>
  <cp:lastModifiedBy>Webb, Tonia M - Staff</cp:lastModifiedBy>
  <cp:revision>7</cp:revision>
  <cp:lastPrinted>2023-12-13T23:59:55Z</cp:lastPrinted>
  <dcterms:created xsi:type="dcterms:W3CDTF">2019-12-09T04:13:49Z</dcterms:created>
  <dcterms:modified xsi:type="dcterms:W3CDTF">2024-01-02T03:09:28Z</dcterms:modified>
</cp:coreProperties>
</file>