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410" r:id="rId2"/>
    <p:sldId id="496" r:id="rId3"/>
    <p:sldId id="413" r:id="rId4"/>
    <p:sldId id="411" r:id="rId5"/>
    <p:sldId id="415" r:id="rId6"/>
    <p:sldId id="416" r:id="rId7"/>
    <p:sldId id="417" r:id="rId8"/>
    <p:sldId id="485" r:id="rId9"/>
    <p:sldId id="412" r:id="rId10"/>
    <p:sldId id="492" r:id="rId11"/>
    <p:sldId id="486" r:id="rId12"/>
    <p:sldId id="487" r:id="rId13"/>
    <p:sldId id="488" r:id="rId14"/>
    <p:sldId id="489" r:id="rId15"/>
    <p:sldId id="490" r:id="rId16"/>
    <p:sldId id="491" r:id="rId17"/>
    <p:sldId id="493" r:id="rId18"/>
    <p:sldId id="494" r:id="rId19"/>
    <p:sldId id="49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AC1C7C-CC8F-430C-9166-7BF7D955279E}" v="3287" dt="2026-09-25T16:47:21.0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8720" autoAdjust="0"/>
    <p:restoredTop sz="94660"/>
  </p:normalViewPr>
  <p:slideViewPr>
    <p:cSldViewPr>
      <p:cViewPr varScale="1">
        <p:scale>
          <a:sx n="102" d="100"/>
          <a:sy n="102" d="100"/>
        </p:scale>
        <p:origin x="141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ill Huebsch" userId="3b02c5aa102ef247" providerId="LiveId" clId="{94BF6662-02B3-429A-A2D8-089FEA2993C3}"/>
    <pc:docChg chg="undo custSel addSld delSld modSld sldOrd modMainMaster">
      <pc:chgData name="Bill Huebsch" userId="3b02c5aa102ef247" providerId="LiveId" clId="{94BF6662-02B3-429A-A2D8-089FEA2993C3}" dt="2026-09-25T16:46:30.383" v="3926" actId="207"/>
      <pc:docMkLst>
        <pc:docMk/>
      </pc:docMkLst>
      <pc:sldChg chg="modSp mod setFolMasterAnim modAnim">
        <pc:chgData name="Bill Huebsch" userId="3b02c5aa102ef247" providerId="LiveId" clId="{94BF6662-02B3-429A-A2D8-089FEA2993C3}" dt="2026-09-22T14:15:21.784" v="3606"/>
        <pc:sldMkLst>
          <pc:docMk/>
          <pc:sldMk cId="2124054649" sldId="410"/>
        </pc:sldMkLst>
        <pc:spChg chg="mod">
          <ac:chgData name="Bill Huebsch" userId="3b02c5aa102ef247" providerId="LiveId" clId="{94BF6662-02B3-429A-A2D8-089FEA2993C3}" dt="2026-09-17T15:08:40.908" v="40" actId="20577"/>
          <ac:spMkLst>
            <pc:docMk/>
            <pc:sldMk cId="2124054649" sldId="410"/>
            <ac:spMk id="2" creationId="{A95AA0C9-5934-4C81-90EC-7E7DB33B1D46}"/>
          </ac:spMkLst>
        </pc:spChg>
        <pc:spChg chg="mod">
          <ac:chgData name="Bill Huebsch" userId="3b02c5aa102ef247" providerId="LiveId" clId="{94BF6662-02B3-429A-A2D8-089FEA2993C3}" dt="2026-09-19T20:06:54.115" v="2134" actId="403"/>
          <ac:spMkLst>
            <pc:docMk/>
            <pc:sldMk cId="2124054649" sldId="410"/>
            <ac:spMk id="3" creationId="{B2E915F1-4CEB-489D-A982-E4EA92C145D2}"/>
          </ac:spMkLst>
        </pc:spChg>
      </pc:sldChg>
      <pc:sldChg chg="addSp modSp mod modAnim">
        <pc:chgData name="Bill Huebsch" userId="3b02c5aa102ef247" providerId="LiveId" clId="{94BF6662-02B3-429A-A2D8-089FEA2993C3}" dt="2026-09-23T13:34:28.352" v="3820" actId="20577"/>
        <pc:sldMkLst>
          <pc:docMk/>
          <pc:sldMk cId="1416520923" sldId="411"/>
        </pc:sldMkLst>
        <pc:spChg chg="mod">
          <ac:chgData name="Bill Huebsch" userId="3b02c5aa102ef247" providerId="LiveId" clId="{94BF6662-02B3-429A-A2D8-089FEA2993C3}" dt="2026-09-19T20:11:27.147" v="2286" actId="113"/>
          <ac:spMkLst>
            <pc:docMk/>
            <pc:sldMk cId="1416520923" sldId="411"/>
            <ac:spMk id="2" creationId="{7FED9C9B-654D-42F6-AF1D-C4EB6BC5A322}"/>
          </ac:spMkLst>
        </pc:spChg>
        <pc:spChg chg="mod">
          <ac:chgData name="Bill Huebsch" userId="3b02c5aa102ef247" providerId="LiveId" clId="{94BF6662-02B3-429A-A2D8-089FEA2993C3}" dt="2026-09-23T13:34:28.352" v="3820" actId="20577"/>
          <ac:spMkLst>
            <pc:docMk/>
            <pc:sldMk cId="1416520923" sldId="411"/>
            <ac:spMk id="3" creationId="{FA6D575B-9879-4602-B2D8-06DAC8E12EC6}"/>
          </ac:spMkLst>
        </pc:spChg>
        <pc:spChg chg="add mod">
          <ac:chgData name="Bill Huebsch" userId="3b02c5aa102ef247" providerId="LiveId" clId="{94BF6662-02B3-429A-A2D8-089FEA2993C3}" dt="2026-09-19T20:15:40.867" v="2478" actId="14100"/>
          <ac:spMkLst>
            <pc:docMk/>
            <pc:sldMk cId="1416520923" sldId="411"/>
            <ac:spMk id="4" creationId="{2A034B30-2F1C-D2F7-9EE2-10579712248D}"/>
          </ac:spMkLst>
        </pc:spChg>
        <pc:spChg chg="add mod">
          <ac:chgData name="Bill Huebsch" userId="3b02c5aa102ef247" providerId="LiveId" clId="{94BF6662-02B3-429A-A2D8-089FEA2993C3}" dt="2026-09-19T20:33:25.727" v="2904" actId="20577"/>
          <ac:spMkLst>
            <pc:docMk/>
            <pc:sldMk cId="1416520923" sldId="411"/>
            <ac:spMk id="6" creationId="{F345120D-DC12-9920-E64F-47552A4A4866}"/>
          </ac:spMkLst>
        </pc:spChg>
      </pc:sldChg>
      <pc:sldChg chg="addSp delSp modSp new mod ord modAnim">
        <pc:chgData name="Bill Huebsch" userId="3b02c5aa102ef247" providerId="LiveId" clId="{94BF6662-02B3-429A-A2D8-089FEA2993C3}" dt="2026-09-19T20:33:51.741" v="2912" actId="20577"/>
        <pc:sldMkLst>
          <pc:docMk/>
          <pc:sldMk cId="3218214103" sldId="412"/>
        </pc:sldMkLst>
        <pc:spChg chg="mod">
          <ac:chgData name="Bill Huebsch" userId="3b02c5aa102ef247" providerId="LiveId" clId="{94BF6662-02B3-429A-A2D8-089FEA2993C3}" dt="2026-09-19T20:12:44.329" v="2309" actId="20577"/>
          <ac:spMkLst>
            <pc:docMk/>
            <pc:sldMk cId="3218214103" sldId="412"/>
            <ac:spMk id="2" creationId="{081E6848-F961-8DAB-FE64-A4C3281AFA00}"/>
          </ac:spMkLst>
        </pc:spChg>
        <pc:spChg chg="mod">
          <ac:chgData name="Bill Huebsch" userId="3b02c5aa102ef247" providerId="LiveId" clId="{94BF6662-02B3-429A-A2D8-089FEA2993C3}" dt="2026-09-19T20:18:43.990" v="2543" actId="207"/>
          <ac:spMkLst>
            <pc:docMk/>
            <pc:sldMk cId="3218214103" sldId="412"/>
            <ac:spMk id="3" creationId="{F268E0F7-6F4B-B7B4-4AB5-41D1F29B6E1D}"/>
          </ac:spMkLst>
        </pc:spChg>
        <pc:spChg chg="add mod">
          <ac:chgData name="Bill Huebsch" userId="3b02c5aa102ef247" providerId="LiveId" clId="{94BF6662-02B3-429A-A2D8-089FEA2993C3}" dt="2026-09-19T20:10:19.292" v="2255" actId="14100"/>
          <ac:spMkLst>
            <pc:docMk/>
            <pc:sldMk cId="3218214103" sldId="412"/>
            <ac:spMk id="4" creationId="{542D125F-2090-DFDE-0C89-6A3395C95E09}"/>
          </ac:spMkLst>
        </pc:spChg>
        <pc:spChg chg="add mod">
          <ac:chgData name="Bill Huebsch" userId="3b02c5aa102ef247" providerId="LiveId" clId="{94BF6662-02B3-429A-A2D8-089FEA2993C3}" dt="2026-09-19T20:33:51.741" v="2912" actId="20577"/>
          <ac:spMkLst>
            <pc:docMk/>
            <pc:sldMk cId="3218214103" sldId="412"/>
            <ac:spMk id="8" creationId="{2545F006-DDAD-7C19-D4E2-9A2A17928A5E}"/>
          </ac:spMkLst>
        </pc:spChg>
      </pc:sldChg>
      <pc:sldChg chg="addSp modSp new mod setFolMasterAnim addAnim delAnim modAnim">
        <pc:chgData name="Bill Huebsch" userId="3b02c5aa102ef247" providerId="LiveId" clId="{94BF6662-02B3-429A-A2D8-089FEA2993C3}" dt="2026-09-21T13:26:01.603" v="3574" actId="207"/>
        <pc:sldMkLst>
          <pc:docMk/>
          <pc:sldMk cId="4125978955" sldId="413"/>
        </pc:sldMkLst>
        <pc:spChg chg="mod">
          <ac:chgData name="Bill Huebsch" userId="3b02c5aa102ef247" providerId="LiveId" clId="{94BF6662-02B3-429A-A2D8-089FEA2993C3}" dt="2026-09-21T13:26:01.603" v="3574" actId="207"/>
          <ac:spMkLst>
            <pc:docMk/>
            <pc:sldMk cId="4125978955" sldId="413"/>
            <ac:spMk id="2" creationId="{F286C5A2-4256-02A8-DD0F-E8848A0A9AD1}"/>
          </ac:spMkLst>
        </pc:spChg>
        <pc:spChg chg="mod">
          <ac:chgData name="Bill Huebsch" userId="3b02c5aa102ef247" providerId="LiveId" clId="{94BF6662-02B3-429A-A2D8-089FEA2993C3}" dt="2026-09-19T20:35:39.104" v="2928" actId="207"/>
          <ac:spMkLst>
            <pc:docMk/>
            <pc:sldMk cId="4125978955" sldId="413"/>
            <ac:spMk id="3" creationId="{E8CF4476-C1D8-7CEF-CAA9-E25C85CD3DC0}"/>
          </ac:spMkLst>
        </pc:spChg>
        <pc:spChg chg="add mod">
          <ac:chgData name="Bill Huebsch" userId="3b02c5aa102ef247" providerId="LiveId" clId="{94BF6662-02B3-429A-A2D8-089FEA2993C3}" dt="2026-09-19T20:35:46.657" v="2930" actId="14100"/>
          <ac:spMkLst>
            <pc:docMk/>
            <pc:sldMk cId="4125978955" sldId="413"/>
            <ac:spMk id="4" creationId="{C09F53BC-20DC-49A9-F6BE-0387D9A79CFE}"/>
          </ac:spMkLst>
        </pc:spChg>
        <pc:spChg chg="add mod">
          <ac:chgData name="Bill Huebsch" userId="3b02c5aa102ef247" providerId="LiveId" clId="{94BF6662-02B3-429A-A2D8-089FEA2993C3}" dt="2026-09-19T20:33:09.286" v="2902" actId="207"/>
          <ac:spMkLst>
            <pc:docMk/>
            <pc:sldMk cId="4125978955" sldId="413"/>
            <ac:spMk id="5" creationId="{71BD556F-E33D-311E-E331-D2C8F3F52096}"/>
          </ac:spMkLst>
        </pc:spChg>
      </pc:sldChg>
      <pc:sldChg chg="addSp modSp new mod modAnim">
        <pc:chgData name="Bill Huebsch" userId="3b02c5aa102ef247" providerId="LiveId" clId="{94BF6662-02B3-429A-A2D8-089FEA2993C3}" dt="2026-09-21T13:26:42.400" v="3604" actId="207"/>
        <pc:sldMkLst>
          <pc:docMk/>
          <pc:sldMk cId="332477271" sldId="415"/>
        </pc:sldMkLst>
        <pc:spChg chg="mod">
          <ac:chgData name="Bill Huebsch" userId="3b02c5aa102ef247" providerId="LiveId" clId="{94BF6662-02B3-429A-A2D8-089FEA2993C3}" dt="2026-09-19T18:43:55.391" v="972" actId="20577"/>
          <ac:spMkLst>
            <pc:docMk/>
            <pc:sldMk cId="332477271" sldId="415"/>
            <ac:spMk id="2" creationId="{57F0DA1F-1826-380F-43BA-493677046BD2}"/>
          </ac:spMkLst>
        </pc:spChg>
        <pc:spChg chg="mod">
          <ac:chgData name="Bill Huebsch" userId="3b02c5aa102ef247" providerId="LiveId" clId="{94BF6662-02B3-429A-A2D8-089FEA2993C3}" dt="2026-09-21T13:26:42.400" v="3604" actId="207"/>
          <ac:spMkLst>
            <pc:docMk/>
            <pc:sldMk cId="332477271" sldId="415"/>
            <ac:spMk id="3" creationId="{3747A2D2-5944-428F-48C9-9039F3F19733}"/>
          </ac:spMkLst>
        </pc:spChg>
        <pc:spChg chg="add mod">
          <ac:chgData name="Bill Huebsch" userId="3b02c5aa102ef247" providerId="LiveId" clId="{94BF6662-02B3-429A-A2D8-089FEA2993C3}" dt="2026-09-21T13:26:25.682" v="3602" actId="1076"/>
          <ac:spMkLst>
            <pc:docMk/>
            <pc:sldMk cId="332477271" sldId="415"/>
            <ac:spMk id="4" creationId="{2EFD3B4B-A514-C75A-2A80-1E7C7C5F3C92}"/>
          </ac:spMkLst>
        </pc:spChg>
        <pc:spChg chg="add mod">
          <ac:chgData name="Bill Huebsch" userId="3b02c5aa102ef247" providerId="LiveId" clId="{94BF6662-02B3-429A-A2D8-089FEA2993C3}" dt="2026-09-19T20:33:32.095" v="2906" actId="20577"/>
          <ac:spMkLst>
            <pc:docMk/>
            <pc:sldMk cId="332477271" sldId="415"/>
            <ac:spMk id="6" creationId="{C5D02378-1C0C-4EB9-B256-9193F894B2D7}"/>
          </ac:spMkLst>
        </pc:spChg>
      </pc:sldChg>
      <pc:sldChg chg="addSp modSp new mod ord modAnim">
        <pc:chgData name="Bill Huebsch" userId="3b02c5aa102ef247" providerId="LiveId" clId="{94BF6662-02B3-429A-A2D8-089FEA2993C3}" dt="2026-09-25T16:42:26.665" v="3860" actId="113"/>
        <pc:sldMkLst>
          <pc:docMk/>
          <pc:sldMk cId="3623549008" sldId="416"/>
        </pc:sldMkLst>
        <pc:spChg chg="mod">
          <ac:chgData name="Bill Huebsch" userId="3b02c5aa102ef247" providerId="LiveId" clId="{94BF6662-02B3-429A-A2D8-089FEA2993C3}" dt="2026-09-19T18:58:59.837" v="1183" actId="20577"/>
          <ac:spMkLst>
            <pc:docMk/>
            <pc:sldMk cId="3623549008" sldId="416"/>
            <ac:spMk id="2" creationId="{C12DF939-7C62-2429-8D99-DA1DCFF68148}"/>
          </ac:spMkLst>
        </pc:spChg>
        <pc:spChg chg="mod">
          <ac:chgData name="Bill Huebsch" userId="3b02c5aa102ef247" providerId="LiveId" clId="{94BF6662-02B3-429A-A2D8-089FEA2993C3}" dt="2026-09-25T16:42:26.665" v="3860" actId="113"/>
          <ac:spMkLst>
            <pc:docMk/>
            <pc:sldMk cId="3623549008" sldId="416"/>
            <ac:spMk id="3" creationId="{1B1F1161-99C5-4C9D-40BB-64B6AB67395E}"/>
          </ac:spMkLst>
        </pc:spChg>
        <pc:spChg chg="add mod">
          <ac:chgData name="Bill Huebsch" userId="3b02c5aa102ef247" providerId="LiveId" clId="{94BF6662-02B3-429A-A2D8-089FEA2993C3}" dt="2026-09-19T20:17:35.678" v="2533" actId="14100"/>
          <ac:spMkLst>
            <pc:docMk/>
            <pc:sldMk cId="3623549008" sldId="416"/>
            <ac:spMk id="4" creationId="{2A37F2B9-19AB-A390-8090-7E702493228A}"/>
          </ac:spMkLst>
        </pc:spChg>
      </pc:sldChg>
      <pc:sldChg chg="addSp modSp new mod modAnim">
        <pc:chgData name="Bill Huebsch" userId="3b02c5aa102ef247" providerId="LiveId" clId="{94BF6662-02B3-429A-A2D8-089FEA2993C3}" dt="2026-09-19T20:33:37.863" v="2908" actId="20577"/>
        <pc:sldMkLst>
          <pc:docMk/>
          <pc:sldMk cId="2637009801" sldId="417"/>
        </pc:sldMkLst>
        <pc:spChg chg="mod">
          <ac:chgData name="Bill Huebsch" userId="3b02c5aa102ef247" providerId="LiveId" clId="{94BF6662-02B3-429A-A2D8-089FEA2993C3}" dt="2026-09-19T20:14:31.621" v="2420" actId="20577"/>
          <ac:spMkLst>
            <pc:docMk/>
            <pc:sldMk cId="2637009801" sldId="417"/>
            <ac:spMk id="2" creationId="{D4340956-5C8F-A53C-4079-4D3AA8FE86F5}"/>
          </ac:spMkLst>
        </pc:spChg>
        <pc:spChg chg="mod">
          <ac:chgData name="Bill Huebsch" userId="3b02c5aa102ef247" providerId="LiveId" clId="{94BF6662-02B3-429A-A2D8-089FEA2993C3}" dt="2026-09-19T20:16:58.189" v="2528" actId="113"/>
          <ac:spMkLst>
            <pc:docMk/>
            <pc:sldMk cId="2637009801" sldId="417"/>
            <ac:spMk id="3" creationId="{DBB2BAD6-5E49-BB6B-BB99-473B9F0D8D78}"/>
          </ac:spMkLst>
        </pc:spChg>
        <pc:spChg chg="add mod">
          <ac:chgData name="Bill Huebsch" userId="3b02c5aa102ef247" providerId="LiveId" clId="{94BF6662-02B3-429A-A2D8-089FEA2993C3}" dt="2026-09-19T20:17:10.101" v="2530" actId="14100"/>
          <ac:spMkLst>
            <pc:docMk/>
            <pc:sldMk cId="2637009801" sldId="417"/>
            <ac:spMk id="4" creationId="{B1B78634-57CE-D350-8126-6F232CE706CC}"/>
          </ac:spMkLst>
        </pc:spChg>
        <pc:spChg chg="add mod">
          <ac:chgData name="Bill Huebsch" userId="3b02c5aa102ef247" providerId="LiveId" clId="{94BF6662-02B3-429A-A2D8-089FEA2993C3}" dt="2026-09-19T20:33:37.863" v="2908" actId="20577"/>
          <ac:spMkLst>
            <pc:docMk/>
            <pc:sldMk cId="2637009801" sldId="417"/>
            <ac:spMk id="6" creationId="{8E091F83-2EAC-86D8-0BA3-C394F16652F2}"/>
          </ac:spMkLst>
        </pc:spChg>
      </pc:sldChg>
      <pc:sldChg chg="modSp add mod ord modAnim">
        <pc:chgData name="Bill Huebsch" userId="3b02c5aa102ef247" providerId="LiveId" clId="{94BF6662-02B3-429A-A2D8-089FEA2993C3}" dt="2026-09-25T16:43:24.442" v="3862" actId="404"/>
        <pc:sldMkLst>
          <pc:docMk/>
          <pc:sldMk cId="1374884721" sldId="485"/>
        </pc:sldMkLst>
        <pc:spChg chg="mod">
          <ac:chgData name="Bill Huebsch" userId="3b02c5aa102ef247" providerId="LiveId" clId="{94BF6662-02B3-429A-A2D8-089FEA2993C3}" dt="2026-09-25T16:43:24.442" v="3862" actId="404"/>
          <ac:spMkLst>
            <pc:docMk/>
            <pc:sldMk cId="1374884721" sldId="485"/>
            <ac:spMk id="2" creationId="{00000000-0000-0000-0000-000000000000}"/>
          </ac:spMkLst>
        </pc:spChg>
        <pc:spChg chg="mod">
          <ac:chgData name="Bill Huebsch" userId="3b02c5aa102ef247" providerId="LiveId" clId="{94BF6662-02B3-429A-A2D8-089FEA2993C3}" dt="2026-09-19T20:18:28.201" v="2541" actId="14100"/>
          <ac:spMkLst>
            <pc:docMk/>
            <pc:sldMk cId="1374884721" sldId="485"/>
            <ac:spMk id="7" creationId="{00000000-0000-0000-0000-000000000000}"/>
          </ac:spMkLst>
        </pc:spChg>
      </pc:sldChg>
      <pc:sldChg chg="addSp modSp new mod modAnim">
        <pc:chgData name="Bill Huebsch" userId="3b02c5aa102ef247" providerId="LiveId" clId="{94BF6662-02B3-429A-A2D8-089FEA2993C3}" dt="2026-09-19T20:33:59.550" v="2914" actId="20577"/>
        <pc:sldMkLst>
          <pc:docMk/>
          <pc:sldMk cId="2952919827" sldId="486"/>
        </pc:sldMkLst>
        <pc:spChg chg="mod">
          <ac:chgData name="Bill Huebsch" userId="3b02c5aa102ef247" providerId="LiveId" clId="{94BF6662-02B3-429A-A2D8-089FEA2993C3}" dt="2026-09-19T20:21:25.722" v="2552" actId="20577"/>
          <ac:spMkLst>
            <pc:docMk/>
            <pc:sldMk cId="2952919827" sldId="486"/>
            <ac:spMk id="2" creationId="{C845E935-B4D8-DA60-7347-23723A4D1328}"/>
          </ac:spMkLst>
        </pc:spChg>
        <pc:spChg chg="mod">
          <ac:chgData name="Bill Huebsch" userId="3b02c5aa102ef247" providerId="LiveId" clId="{94BF6662-02B3-429A-A2D8-089FEA2993C3}" dt="2026-09-19T20:21:07.870" v="2546" actId="207"/>
          <ac:spMkLst>
            <pc:docMk/>
            <pc:sldMk cId="2952919827" sldId="486"/>
            <ac:spMk id="3" creationId="{F89018F9-F566-D81F-F068-AD5D68EA9E51}"/>
          </ac:spMkLst>
        </pc:spChg>
        <pc:spChg chg="add mod">
          <ac:chgData name="Bill Huebsch" userId="3b02c5aa102ef247" providerId="LiveId" clId="{94BF6662-02B3-429A-A2D8-089FEA2993C3}" dt="2026-09-19T20:21:19.469" v="2550" actId="14100"/>
          <ac:spMkLst>
            <pc:docMk/>
            <pc:sldMk cId="2952919827" sldId="486"/>
            <ac:spMk id="4" creationId="{08861543-01C2-D4DF-DE72-DE76420A4D7C}"/>
          </ac:spMkLst>
        </pc:spChg>
        <pc:spChg chg="add mod">
          <ac:chgData name="Bill Huebsch" userId="3b02c5aa102ef247" providerId="LiveId" clId="{94BF6662-02B3-429A-A2D8-089FEA2993C3}" dt="2026-09-19T20:33:59.550" v="2914" actId="20577"/>
          <ac:spMkLst>
            <pc:docMk/>
            <pc:sldMk cId="2952919827" sldId="486"/>
            <ac:spMk id="6" creationId="{65427735-59BA-40DE-3EAE-BD6B43B1ACE1}"/>
          </ac:spMkLst>
        </pc:spChg>
      </pc:sldChg>
      <pc:sldChg chg="addSp modSp new mod ord modAnim">
        <pc:chgData name="Bill Huebsch" userId="3b02c5aa102ef247" providerId="LiveId" clId="{94BF6662-02B3-429A-A2D8-089FEA2993C3}" dt="2026-09-22T14:24:22.270" v="3796" actId="6549"/>
        <pc:sldMkLst>
          <pc:docMk/>
          <pc:sldMk cId="2863920114" sldId="487"/>
        </pc:sldMkLst>
        <pc:spChg chg="mod">
          <ac:chgData name="Bill Huebsch" userId="3b02c5aa102ef247" providerId="LiveId" clId="{94BF6662-02B3-429A-A2D8-089FEA2993C3}" dt="2026-09-19T19:51:52.298" v="1670" actId="20577"/>
          <ac:spMkLst>
            <pc:docMk/>
            <pc:sldMk cId="2863920114" sldId="487"/>
            <ac:spMk id="2" creationId="{C52271D4-20BE-967D-2A10-B4D6C417B9AC}"/>
          </ac:spMkLst>
        </pc:spChg>
        <pc:spChg chg="mod">
          <ac:chgData name="Bill Huebsch" userId="3b02c5aa102ef247" providerId="LiveId" clId="{94BF6662-02B3-429A-A2D8-089FEA2993C3}" dt="2026-09-22T14:24:22.270" v="3796" actId="6549"/>
          <ac:spMkLst>
            <pc:docMk/>
            <pc:sldMk cId="2863920114" sldId="487"/>
            <ac:spMk id="3" creationId="{B67A3EAC-4141-B949-DEF8-9385ACA139D6}"/>
          </ac:spMkLst>
        </pc:spChg>
        <pc:spChg chg="add mod">
          <ac:chgData name="Bill Huebsch" userId="3b02c5aa102ef247" providerId="LiveId" clId="{94BF6662-02B3-429A-A2D8-089FEA2993C3}" dt="2026-09-22T14:24:16.566" v="3791" actId="14100"/>
          <ac:spMkLst>
            <pc:docMk/>
            <pc:sldMk cId="2863920114" sldId="487"/>
            <ac:spMk id="4" creationId="{09040F9F-DAD7-5FB3-6074-C55C6CD09D34}"/>
          </ac:spMkLst>
        </pc:spChg>
        <pc:spChg chg="add mod">
          <ac:chgData name="Bill Huebsch" userId="3b02c5aa102ef247" providerId="LiveId" clId="{94BF6662-02B3-429A-A2D8-089FEA2993C3}" dt="2026-09-19T20:34:04.991" v="2916" actId="20577"/>
          <ac:spMkLst>
            <pc:docMk/>
            <pc:sldMk cId="2863920114" sldId="487"/>
            <ac:spMk id="6" creationId="{C21DB34B-357E-244C-E889-ADEDDB78CD80}"/>
          </ac:spMkLst>
        </pc:spChg>
      </pc:sldChg>
      <pc:sldChg chg="addSp modSp new mod modAnim">
        <pc:chgData name="Bill Huebsch" userId="3b02c5aa102ef247" providerId="LiveId" clId="{94BF6662-02B3-429A-A2D8-089FEA2993C3}" dt="2026-09-19T20:34:11.280" v="2918" actId="20577"/>
        <pc:sldMkLst>
          <pc:docMk/>
          <pc:sldMk cId="4187948266" sldId="488"/>
        </pc:sldMkLst>
        <pc:spChg chg="mod">
          <ac:chgData name="Bill Huebsch" userId="3b02c5aa102ef247" providerId="LiveId" clId="{94BF6662-02B3-429A-A2D8-089FEA2993C3}" dt="2026-09-19T19:52:57.951" v="1866" actId="20577"/>
          <ac:spMkLst>
            <pc:docMk/>
            <pc:sldMk cId="4187948266" sldId="488"/>
            <ac:spMk id="2" creationId="{D6FEF42E-B372-233B-8AF8-8CD7BD310B28}"/>
          </ac:spMkLst>
        </pc:spChg>
        <pc:spChg chg="mod">
          <ac:chgData name="Bill Huebsch" userId="3b02c5aa102ef247" providerId="LiveId" clId="{94BF6662-02B3-429A-A2D8-089FEA2993C3}" dt="2026-09-19T19:59:57.302" v="1923" actId="5793"/>
          <ac:spMkLst>
            <pc:docMk/>
            <pc:sldMk cId="4187948266" sldId="488"/>
            <ac:spMk id="3" creationId="{93A08A83-7DD5-6F34-BEAE-C96F011C375F}"/>
          </ac:spMkLst>
        </pc:spChg>
        <pc:spChg chg="add mod">
          <ac:chgData name="Bill Huebsch" userId="3b02c5aa102ef247" providerId="LiveId" clId="{94BF6662-02B3-429A-A2D8-089FEA2993C3}" dt="2026-09-19T20:34:11.280" v="2918" actId="20577"/>
          <ac:spMkLst>
            <pc:docMk/>
            <pc:sldMk cId="4187948266" sldId="488"/>
            <ac:spMk id="5" creationId="{F9F52F0E-2F70-0BF3-AB5D-125A98BFE04D}"/>
          </ac:spMkLst>
        </pc:spChg>
      </pc:sldChg>
      <pc:sldChg chg="addSp modSp add mod setFolMasterAnim addAnim delAnim modAnim">
        <pc:chgData name="Bill Huebsch" userId="3b02c5aa102ef247" providerId="LiveId" clId="{94BF6662-02B3-429A-A2D8-089FEA2993C3}" dt="2026-09-22T14:25:06.531" v="3798"/>
        <pc:sldMkLst>
          <pc:docMk/>
          <pc:sldMk cId="3974709650" sldId="489"/>
        </pc:sldMkLst>
        <pc:spChg chg="mod">
          <ac:chgData name="Bill Huebsch" userId="3b02c5aa102ef247" providerId="LiveId" clId="{94BF6662-02B3-429A-A2D8-089FEA2993C3}" dt="2026-09-19T20:36:47.993" v="2962" actId="20577"/>
          <ac:spMkLst>
            <pc:docMk/>
            <pc:sldMk cId="3974709650" sldId="489"/>
            <ac:spMk id="3" creationId="{93A08A83-7DD5-6F34-BEAE-C96F011C375F}"/>
          </ac:spMkLst>
        </pc:spChg>
        <pc:spChg chg="add mod">
          <ac:chgData name="Bill Huebsch" userId="3b02c5aa102ef247" providerId="LiveId" clId="{94BF6662-02B3-429A-A2D8-089FEA2993C3}" dt="2026-09-19T20:23:12.282" v="2640" actId="1076"/>
          <ac:spMkLst>
            <pc:docMk/>
            <pc:sldMk cId="3974709650" sldId="489"/>
            <ac:spMk id="4" creationId="{54EDF39B-8DFF-696F-8FD9-B3204F27424D}"/>
          </ac:spMkLst>
        </pc:spChg>
      </pc:sldChg>
      <pc:sldChg chg="addSp modSp new mod modAnim">
        <pc:chgData name="Bill Huebsch" userId="3b02c5aa102ef247" providerId="LiveId" clId="{94BF6662-02B3-429A-A2D8-089FEA2993C3}" dt="2026-09-19T20:35:18.675" v="2925" actId="20577"/>
        <pc:sldMkLst>
          <pc:docMk/>
          <pc:sldMk cId="825148443" sldId="490"/>
        </pc:sldMkLst>
        <pc:spChg chg="mod">
          <ac:chgData name="Bill Huebsch" userId="3b02c5aa102ef247" providerId="LiveId" clId="{94BF6662-02B3-429A-A2D8-089FEA2993C3}" dt="2026-09-19T20:01:44.678" v="2054" actId="20577"/>
          <ac:spMkLst>
            <pc:docMk/>
            <pc:sldMk cId="825148443" sldId="490"/>
            <ac:spMk id="2" creationId="{5BC1DACD-9659-3C65-1C85-BF291B70D97C}"/>
          </ac:spMkLst>
        </pc:spChg>
        <pc:spChg chg="mod">
          <ac:chgData name="Bill Huebsch" userId="3b02c5aa102ef247" providerId="LiveId" clId="{94BF6662-02B3-429A-A2D8-089FEA2993C3}" dt="2026-09-19T20:23:40.488" v="2660" actId="20577"/>
          <ac:spMkLst>
            <pc:docMk/>
            <pc:sldMk cId="825148443" sldId="490"/>
            <ac:spMk id="3" creationId="{3B2DA9F2-4793-74CD-CD2B-34C752890496}"/>
          </ac:spMkLst>
        </pc:spChg>
        <pc:spChg chg="add mod">
          <ac:chgData name="Bill Huebsch" userId="3b02c5aa102ef247" providerId="LiveId" clId="{94BF6662-02B3-429A-A2D8-089FEA2993C3}" dt="2026-09-19T20:35:18.675" v="2925" actId="20577"/>
          <ac:spMkLst>
            <pc:docMk/>
            <pc:sldMk cId="825148443" sldId="490"/>
            <ac:spMk id="5" creationId="{2B742CFB-5CCD-E712-CB2A-CC19AAAAC249}"/>
          </ac:spMkLst>
        </pc:spChg>
      </pc:sldChg>
      <pc:sldChg chg="addSp modSp new mod modAnim">
        <pc:chgData name="Bill Huebsch" userId="3b02c5aa102ef247" providerId="LiveId" clId="{94BF6662-02B3-429A-A2D8-089FEA2993C3}" dt="2026-09-21T13:25:11.754" v="3547" actId="20577"/>
        <pc:sldMkLst>
          <pc:docMk/>
          <pc:sldMk cId="448998074" sldId="491"/>
        </pc:sldMkLst>
        <pc:spChg chg="mod">
          <ac:chgData name="Bill Huebsch" userId="3b02c5aa102ef247" providerId="LiveId" clId="{94BF6662-02B3-429A-A2D8-089FEA2993C3}" dt="2026-09-19T20:03:55.425" v="2126" actId="20577"/>
          <ac:spMkLst>
            <pc:docMk/>
            <pc:sldMk cId="448998074" sldId="491"/>
            <ac:spMk id="2" creationId="{BCF76245-FCEE-444A-944C-A5EAFD36882D}"/>
          </ac:spMkLst>
        </pc:spChg>
        <pc:spChg chg="mod">
          <ac:chgData name="Bill Huebsch" userId="3b02c5aa102ef247" providerId="LiveId" clId="{94BF6662-02B3-429A-A2D8-089FEA2993C3}" dt="2026-09-21T13:25:11.754" v="3547" actId="20577"/>
          <ac:spMkLst>
            <pc:docMk/>
            <pc:sldMk cId="448998074" sldId="491"/>
            <ac:spMk id="3" creationId="{78751DEF-3F28-4B57-50C0-0A567FD13AA0}"/>
          </ac:spMkLst>
        </pc:spChg>
        <pc:spChg chg="add mod">
          <ac:chgData name="Bill Huebsch" userId="3b02c5aa102ef247" providerId="LiveId" clId="{94BF6662-02B3-429A-A2D8-089FEA2993C3}" dt="2026-09-21T13:24:25.354" v="3498" actId="14100"/>
          <ac:spMkLst>
            <pc:docMk/>
            <pc:sldMk cId="448998074" sldId="491"/>
            <ac:spMk id="4" creationId="{1464D5F3-AF69-512C-1E0F-33B9BAC327C0}"/>
          </ac:spMkLst>
        </pc:spChg>
      </pc:sldChg>
      <pc:sldChg chg="modSp new mod">
        <pc:chgData name="Bill Huebsch" userId="3b02c5aa102ef247" providerId="LiveId" clId="{94BF6662-02B3-429A-A2D8-089FEA2993C3}" dt="2026-09-25T16:46:30.383" v="3926" actId="207"/>
        <pc:sldMkLst>
          <pc:docMk/>
          <pc:sldMk cId="2211740549" sldId="492"/>
        </pc:sldMkLst>
        <pc:spChg chg="mod">
          <ac:chgData name="Bill Huebsch" userId="3b02c5aa102ef247" providerId="LiveId" clId="{94BF6662-02B3-429A-A2D8-089FEA2993C3}" dt="2026-09-19T20:28:48.320" v="2686" actId="20577"/>
          <ac:spMkLst>
            <pc:docMk/>
            <pc:sldMk cId="2211740549" sldId="492"/>
            <ac:spMk id="2" creationId="{C298BD41-189B-B49A-3F9F-EA52EF7889DE}"/>
          </ac:spMkLst>
        </pc:spChg>
        <pc:spChg chg="mod">
          <ac:chgData name="Bill Huebsch" userId="3b02c5aa102ef247" providerId="LiveId" clId="{94BF6662-02B3-429A-A2D8-089FEA2993C3}" dt="2026-09-25T16:46:30.383" v="3926" actId="207"/>
          <ac:spMkLst>
            <pc:docMk/>
            <pc:sldMk cId="2211740549" sldId="492"/>
            <ac:spMk id="3" creationId="{1C7010FC-5E3E-A151-0B30-BD5130915C60}"/>
          </ac:spMkLst>
        </pc:spChg>
      </pc:sldChg>
      <pc:sldChg chg="addSp modSp new mod">
        <pc:chgData name="Bill Huebsch" userId="3b02c5aa102ef247" providerId="LiveId" clId="{94BF6662-02B3-429A-A2D8-089FEA2993C3}" dt="2026-09-23T13:35:49.061" v="3827" actId="114"/>
        <pc:sldMkLst>
          <pc:docMk/>
          <pc:sldMk cId="543400754" sldId="493"/>
        </pc:sldMkLst>
        <pc:spChg chg="mod">
          <ac:chgData name="Bill Huebsch" userId="3b02c5aa102ef247" providerId="LiveId" clId="{94BF6662-02B3-429A-A2D8-089FEA2993C3}" dt="2026-09-19T20:38:34.159" v="3015" actId="6549"/>
          <ac:spMkLst>
            <pc:docMk/>
            <pc:sldMk cId="543400754" sldId="493"/>
            <ac:spMk id="2" creationId="{24A88E29-A9DA-405E-3B5D-2041A3FA579A}"/>
          </ac:spMkLst>
        </pc:spChg>
        <pc:spChg chg="mod">
          <ac:chgData name="Bill Huebsch" userId="3b02c5aa102ef247" providerId="LiveId" clId="{94BF6662-02B3-429A-A2D8-089FEA2993C3}" dt="2026-09-23T13:35:49.061" v="3827" actId="114"/>
          <ac:spMkLst>
            <pc:docMk/>
            <pc:sldMk cId="543400754" sldId="493"/>
            <ac:spMk id="3" creationId="{5DDE30C0-BE62-F434-B07B-82BCBB9807F0}"/>
          </ac:spMkLst>
        </pc:spChg>
        <pc:spChg chg="add mod">
          <ac:chgData name="Bill Huebsch" userId="3b02c5aa102ef247" providerId="LiveId" clId="{94BF6662-02B3-429A-A2D8-089FEA2993C3}" dt="2026-09-19T20:37:52.563" v="2967" actId="20577"/>
          <ac:spMkLst>
            <pc:docMk/>
            <pc:sldMk cId="543400754" sldId="493"/>
            <ac:spMk id="5" creationId="{90C83E69-13E7-97C5-5858-98584AC24198}"/>
          </ac:spMkLst>
        </pc:spChg>
      </pc:sldChg>
      <pc:sldChg chg="addSp modSp new mod modAnim">
        <pc:chgData name="Bill Huebsch" userId="3b02c5aa102ef247" providerId="LiveId" clId="{94BF6662-02B3-429A-A2D8-089FEA2993C3}" dt="2026-09-21T13:23:15.350" v="3478" actId="14100"/>
        <pc:sldMkLst>
          <pc:docMk/>
          <pc:sldMk cId="2634957683" sldId="494"/>
        </pc:sldMkLst>
        <pc:spChg chg="mod">
          <ac:chgData name="Bill Huebsch" userId="3b02c5aa102ef247" providerId="LiveId" clId="{94BF6662-02B3-429A-A2D8-089FEA2993C3}" dt="2026-09-19T20:39:35.470" v="3084" actId="20577"/>
          <ac:spMkLst>
            <pc:docMk/>
            <pc:sldMk cId="2634957683" sldId="494"/>
            <ac:spMk id="2" creationId="{27F80CEA-008C-0627-D9AD-4C0C83455009}"/>
          </ac:spMkLst>
        </pc:spChg>
        <pc:spChg chg="mod">
          <ac:chgData name="Bill Huebsch" userId="3b02c5aa102ef247" providerId="LiveId" clId="{94BF6662-02B3-429A-A2D8-089FEA2993C3}" dt="2026-09-21T13:23:09.778" v="3477" actId="20577"/>
          <ac:spMkLst>
            <pc:docMk/>
            <pc:sldMk cId="2634957683" sldId="494"/>
            <ac:spMk id="3" creationId="{006E75DA-4585-56FF-5B60-440E0105F821}"/>
          </ac:spMkLst>
        </pc:spChg>
        <pc:spChg chg="add mod">
          <ac:chgData name="Bill Huebsch" userId="3b02c5aa102ef247" providerId="LiveId" clId="{94BF6662-02B3-429A-A2D8-089FEA2993C3}" dt="2026-09-21T13:23:15.350" v="3478" actId="14100"/>
          <ac:spMkLst>
            <pc:docMk/>
            <pc:sldMk cId="2634957683" sldId="494"/>
            <ac:spMk id="4" creationId="{667346DF-008C-22BC-FB3A-F6D12D1213B1}"/>
          </ac:spMkLst>
        </pc:spChg>
      </pc:sldChg>
      <pc:sldChg chg="modSp new mod">
        <pc:chgData name="Bill Huebsch" userId="3b02c5aa102ef247" providerId="LiveId" clId="{94BF6662-02B3-429A-A2D8-089FEA2993C3}" dt="2026-09-19T20:45:04.194" v="3457" actId="1076"/>
        <pc:sldMkLst>
          <pc:docMk/>
          <pc:sldMk cId="3555575695" sldId="495"/>
        </pc:sldMkLst>
        <pc:spChg chg="mod">
          <ac:chgData name="Bill Huebsch" userId="3b02c5aa102ef247" providerId="LiveId" clId="{94BF6662-02B3-429A-A2D8-089FEA2993C3}" dt="2026-09-19T20:44:05.247" v="3358" actId="20577"/>
          <ac:spMkLst>
            <pc:docMk/>
            <pc:sldMk cId="3555575695" sldId="495"/>
            <ac:spMk id="2" creationId="{ABCFB3A1-C760-118D-DDEB-7B83EF66D942}"/>
          </ac:spMkLst>
        </pc:spChg>
        <pc:spChg chg="mod">
          <ac:chgData name="Bill Huebsch" userId="3b02c5aa102ef247" providerId="LiveId" clId="{94BF6662-02B3-429A-A2D8-089FEA2993C3}" dt="2026-09-19T20:45:04.194" v="3457" actId="1076"/>
          <ac:spMkLst>
            <pc:docMk/>
            <pc:sldMk cId="3555575695" sldId="495"/>
            <ac:spMk id="3" creationId="{A0D7FDB4-2AEC-812B-9CE4-F0F26E0AD65E}"/>
          </ac:spMkLst>
        </pc:spChg>
      </pc:sldChg>
      <pc:sldChg chg="modSp new mod">
        <pc:chgData name="Bill Huebsch" userId="3b02c5aa102ef247" providerId="LiveId" clId="{94BF6662-02B3-429A-A2D8-089FEA2993C3}" dt="2026-09-25T16:40:55.458" v="3859" actId="20577"/>
        <pc:sldMkLst>
          <pc:docMk/>
          <pc:sldMk cId="1367469673" sldId="496"/>
        </pc:sldMkLst>
        <pc:spChg chg="mod">
          <ac:chgData name="Bill Huebsch" userId="3b02c5aa102ef247" providerId="LiveId" clId="{94BF6662-02B3-429A-A2D8-089FEA2993C3}" dt="2026-09-22T14:16:01.553" v="3620" actId="20577"/>
          <ac:spMkLst>
            <pc:docMk/>
            <pc:sldMk cId="1367469673" sldId="496"/>
            <ac:spMk id="2" creationId="{4B400686-A61F-637C-417E-304A405EFA13}"/>
          </ac:spMkLst>
        </pc:spChg>
        <pc:spChg chg="mod">
          <ac:chgData name="Bill Huebsch" userId="3b02c5aa102ef247" providerId="LiveId" clId="{94BF6662-02B3-429A-A2D8-089FEA2993C3}" dt="2026-09-25T16:40:55.458" v="3859" actId="20577"/>
          <ac:spMkLst>
            <pc:docMk/>
            <pc:sldMk cId="1367469673" sldId="496"/>
            <ac:spMk id="3" creationId="{8E3F04F7-E888-9425-BBFB-6868902D804A}"/>
          </ac:spMkLst>
        </pc:spChg>
      </pc:sldChg>
      <pc:sldMasterChg chg="modSldLayout">
        <pc:chgData name="Bill Huebsch" userId="3b02c5aa102ef247" providerId="LiveId" clId="{94BF6662-02B3-429A-A2D8-089FEA2993C3}" dt="2026-09-19T20:05:37.304" v="2129"/>
        <pc:sldMasterMkLst>
          <pc:docMk/>
          <pc:sldMasterMk cId="1493003411" sldId="2147483660"/>
        </pc:sldMasterMkLst>
        <pc:sldLayoutChg chg="modSp mod setFolMasterAnim addAnim delAnim modAnim">
          <pc:chgData name="Bill Huebsch" userId="3b02c5aa102ef247" providerId="LiveId" clId="{94BF6662-02B3-429A-A2D8-089FEA2993C3}" dt="2026-09-19T20:05:37.304" v="2129"/>
          <pc:sldLayoutMkLst>
            <pc:docMk/>
            <pc:sldMasterMk cId="1493003411" sldId="2147483660"/>
            <pc:sldLayoutMk cId="165068209" sldId="2147483662"/>
          </pc:sldLayoutMkLst>
          <pc:spChg chg="mod">
            <ac:chgData name="Bill Huebsch" userId="3b02c5aa102ef247" providerId="LiveId" clId="{94BF6662-02B3-429A-A2D8-089FEA2993C3}" dt="2026-09-17T15:06:02.040" v="27" actId="207"/>
            <ac:spMkLst>
              <pc:docMk/>
              <pc:sldMasterMk cId="1493003411" sldId="2147483660"/>
              <pc:sldLayoutMk cId="165068209" sldId="2147483662"/>
              <ac:spMk id="7" creationId="{00000000-0000-0000-0000-000000000000}"/>
            </ac:spMkLst>
          </pc:spChg>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5122" name="Group 2"/>
          <p:cNvGrpSpPr>
            <a:grpSpLocks/>
          </p:cNvGrpSpPr>
          <p:nvPr/>
        </p:nvGrpSpPr>
        <p:grpSpPr bwMode="auto">
          <a:xfrm>
            <a:off x="0" y="2438400"/>
            <a:ext cx="9009063" cy="1052513"/>
            <a:chOff x="0" y="1536"/>
            <a:chExt cx="5675" cy="663"/>
          </a:xfrm>
        </p:grpSpPr>
        <p:grpSp>
          <p:nvGrpSpPr>
            <p:cNvPr id="5123" name="Group 3"/>
            <p:cNvGrpSpPr>
              <a:grpSpLocks/>
            </p:cNvGrpSpPr>
            <p:nvPr/>
          </p:nvGrpSpPr>
          <p:grpSpPr bwMode="auto">
            <a:xfrm>
              <a:off x="183" y="1604"/>
              <a:ext cx="448" cy="299"/>
              <a:chOff x="720" y="336"/>
              <a:chExt cx="624" cy="432"/>
            </a:xfrm>
          </p:grpSpPr>
          <p:sp>
            <p:nvSpPr>
              <p:cNvPr id="5124"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5125"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grpSp>
          <p:nvGrpSpPr>
            <p:cNvPr id="5126" name="Group 6"/>
            <p:cNvGrpSpPr>
              <a:grpSpLocks/>
            </p:cNvGrpSpPr>
            <p:nvPr/>
          </p:nvGrpSpPr>
          <p:grpSpPr bwMode="auto">
            <a:xfrm>
              <a:off x="261" y="1870"/>
              <a:ext cx="465" cy="299"/>
              <a:chOff x="912" y="2640"/>
              <a:chExt cx="672" cy="432"/>
            </a:xfrm>
          </p:grpSpPr>
          <p:sp>
            <p:nvSpPr>
              <p:cNvPr id="5127"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5128" name="Rectangle 8"/>
              <p:cNvSpPr>
                <a:spLocks noChangeArrowheads="1"/>
              </p:cNvSpPr>
              <p:nvPr/>
            </p:nvSpPr>
            <p:spPr bwMode="auto">
              <a:xfrm>
                <a:off x="1248" y="2640"/>
                <a:ext cx="336"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sp>
          <p:nvSpPr>
            <p:cNvPr id="5129"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5130"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w="9525">
                  <a:solidFill>
                    <a:schemeClr val="bg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
          <p:nvSpPr>
            <p:cNvPr id="5131"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grpSp>
      <p:sp>
        <p:nvSpPr>
          <p:cNvPr id="5132" name="Rectangle 12"/>
          <p:cNvSpPr>
            <a:spLocks noGrp="1" noChangeArrowheads="1"/>
          </p:cNvSpPr>
          <p:nvPr>
            <p:ph type="ctrTitle"/>
          </p:nvPr>
        </p:nvSpPr>
        <p:spPr>
          <a:xfrm>
            <a:off x="990600" y="1676400"/>
            <a:ext cx="7772400" cy="1462088"/>
          </a:xfrm>
        </p:spPr>
        <p:txBody>
          <a:bodyPr/>
          <a:lstStyle>
            <a:lvl1pPr>
              <a:defRPr/>
            </a:lvl1pPr>
          </a:lstStyle>
          <a:p>
            <a:pPr lvl="0"/>
            <a:r>
              <a:rPr lang="en-US" noProof="0"/>
              <a:t>Click to edit Master title style</a:t>
            </a:r>
          </a:p>
        </p:txBody>
      </p:sp>
      <p:sp>
        <p:nvSpPr>
          <p:cNvPr id="5133" name="Rectangle 13"/>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pPr lvl="0"/>
            <a:r>
              <a:rPr lang="en-US" noProof="0"/>
              <a:t>Click to edit Master subtitle style</a:t>
            </a:r>
          </a:p>
        </p:txBody>
      </p:sp>
      <p:sp>
        <p:nvSpPr>
          <p:cNvPr id="5134" name="Rectangle 14"/>
          <p:cNvSpPr>
            <a:spLocks noGrp="1" noChangeArrowheads="1"/>
          </p:cNvSpPr>
          <p:nvPr>
            <p:ph type="dt" sz="half" idx="2"/>
          </p:nvPr>
        </p:nvSpPr>
        <p:spPr>
          <a:xfrm>
            <a:off x="990600" y="6248400"/>
            <a:ext cx="1905000" cy="457200"/>
          </a:xfrm>
        </p:spPr>
        <p:txBody>
          <a:bodyPr/>
          <a:lstStyle>
            <a:lvl1pPr>
              <a:defRPr>
                <a:solidFill>
                  <a:schemeClr val="bg2"/>
                </a:solidFill>
              </a:defRPr>
            </a:lvl1pPr>
          </a:lstStyle>
          <a:p>
            <a:endParaRPr lang="en-US">
              <a:solidFill>
                <a:srgbClr val="1C1C1C"/>
              </a:solidFill>
            </a:endParaRPr>
          </a:p>
        </p:txBody>
      </p:sp>
      <p:sp>
        <p:nvSpPr>
          <p:cNvPr id="5135" name="Rectangle 15"/>
          <p:cNvSpPr>
            <a:spLocks noGrp="1" noChangeArrowheads="1"/>
          </p:cNvSpPr>
          <p:nvPr>
            <p:ph type="ftr" sz="quarter" idx="3"/>
          </p:nvPr>
        </p:nvSpPr>
        <p:spPr>
          <a:xfrm>
            <a:off x="3429000" y="6248400"/>
            <a:ext cx="2895600" cy="457200"/>
          </a:xfrm>
        </p:spPr>
        <p:txBody>
          <a:bodyPr/>
          <a:lstStyle>
            <a:lvl1pPr>
              <a:defRPr>
                <a:solidFill>
                  <a:schemeClr val="bg2"/>
                </a:solidFill>
              </a:defRPr>
            </a:lvl1pPr>
          </a:lstStyle>
          <a:p>
            <a:endParaRPr lang="en-US">
              <a:solidFill>
                <a:srgbClr val="1C1C1C"/>
              </a:solidFill>
            </a:endParaRPr>
          </a:p>
        </p:txBody>
      </p:sp>
      <p:sp>
        <p:nvSpPr>
          <p:cNvPr id="5136" name="Rectangle 16"/>
          <p:cNvSpPr>
            <a:spLocks noGrp="1" noChangeArrowheads="1"/>
          </p:cNvSpPr>
          <p:nvPr>
            <p:ph type="sldNum" sz="quarter" idx="4"/>
          </p:nvPr>
        </p:nvSpPr>
        <p:spPr>
          <a:xfrm>
            <a:off x="6858000" y="6248400"/>
            <a:ext cx="1905000" cy="457200"/>
          </a:xfrm>
        </p:spPr>
        <p:txBody>
          <a:bodyPr/>
          <a:lstStyle>
            <a:lvl1pPr>
              <a:defRPr>
                <a:solidFill>
                  <a:schemeClr val="bg2"/>
                </a:solidFill>
              </a:defRPr>
            </a:lvl1pPr>
          </a:lstStyle>
          <a:p>
            <a:fld id="{1C9DC654-DCB2-4093-AFE6-CEBD218B7557}" type="slidenum">
              <a:rPr lang="en-US">
                <a:solidFill>
                  <a:srgbClr val="1C1C1C"/>
                </a:solidFill>
              </a:rPr>
              <a:pPr/>
              <a:t>‹#›</a:t>
            </a:fld>
            <a:endParaRPr lang="en-US">
              <a:solidFill>
                <a:srgbClr val="1C1C1C"/>
              </a:solidFill>
            </a:endParaRPr>
          </a:p>
        </p:txBody>
      </p:sp>
    </p:spTree>
    <p:extLst>
      <p:ext uri="{BB962C8B-B14F-4D97-AF65-F5344CB8AC3E}">
        <p14:creationId xmlns:p14="http://schemas.microsoft.com/office/powerpoint/2010/main" val="1146811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Trebuchet MS" panose="020B0603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Trebuchet MS" panose="020B0603020202020204" pitchFamily="34" charset="0"/>
              </a:defRPr>
            </a:lvl1pPr>
            <a:lvl2pPr>
              <a:defRPr>
                <a:latin typeface="Trebuchet MS" panose="020B0603020202020204" pitchFamily="34" charset="0"/>
              </a:defRPr>
            </a:lvl2pPr>
            <a:lvl3pPr>
              <a:defRPr>
                <a:latin typeface="Trebuchet MS" panose="020B0603020202020204" pitchFamily="34" charset="0"/>
              </a:defRPr>
            </a:lvl3pPr>
            <a:lvl4pPr>
              <a:defRPr>
                <a:latin typeface="Trebuchet MS" panose="020B0603020202020204" pitchFamily="34" charset="0"/>
              </a:defRPr>
            </a:lvl4pPr>
            <a:lvl5pPr>
              <a:defRPr>
                <a:latin typeface="Trebuchet MS" panose="020B06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7" name="Footer Placeholder 4"/>
          <p:cNvSpPr txBox="1">
            <a:spLocks/>
          </p:cNvSpPr>
          <p:nvPr userDrawn="1"/>
        </p:nvSpPr>
        <p:spPr>
          <a:xfrm>
            <a:off x="5562600" y="6400800"/>
            <a:ext cx="3276600" cy="300038"/>
          </a:xfrm>
          <a:prstGeom prst="rect">
            <a:avLst/>
          </a:prstGeom>
        </p:spPr>
        <p:txBody>
          <a:bodyPr/>
          <a:lstStyle>
            <a:defPPr>
              <a:defRPr lang="en-US"/>
            </a:defPPr>
            <a:lvl1pPr marL="0" algn="r" defTabSz="914400" rtl="0" eaLnBrk="1" latinLnBrk="0" hangingPunct="1">
              <a:defRPr sz="1200" kern="1200">
                <a:solidFill>
                  <a:schemeClr val="tx1"/>
                </a:solidFill>
                <a:latin typeface="Maiandra GD"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0000"/>
                </a:solidFill>
                <a:latin typeface="Book Antiqua"/>
              </a:rPr>
              <a:t>© </a:t>
            </a:r>
            <a:r>
              <a:rPr lang="en-US" b="1" dirty="0">
                <a:solidFill>
                  <a:srgbClr val="0070C0"/>
                </a:solidFill>
                <a:latin typeface="Book Antiqua"/>
              </a:rPr>
              <a:t>Speaking</a:t>
            </a:r>
            <a:r>
              <a:rPr lang="en-US" dirty="0">
                <a:solidFill>
                  <a:srgbClr val="000000"/>
                </a:solidFill>
                <a:latin typeface="Book Antiqua"/>
              </a:rPr>
              <a:t>of</a:t>
            </a:r>
            <a:r>
              <a:rPr lang="en-US" b="1" dirty="0">
                <a:solidFill>
                  <a:srgbClr val="FF0000"/>
                </a:solidFill>
                <a:latin typeface="Book Antiqua"/>
              </a:rPr>
              <a:t>God</a:t>
            </a:r>
            <a:r>
              <a:rPr lang="en-US" dirty="0">
                <a:solidFill>
                  <a:srgbClr val="000000"/>
                </a:solidFill>
                <a:latin typeface="Book Antiqua"/>
              </a:rPr>
              <a:t>.org</a:t>
            </a:r>
            <a:endParaRPr lang="en-US" dirty="0">
              <a:solidFill>
                <a:srgbClr val="000000"/>
              </a:solidFill>
            </a:endParaRPr>
          </a:p>
        </p:txBody>
      </p:sp>
    </p:spTree>
    <p:extLst>
      <p:ext uri="{BB962C8B-B14F-4D97-AF65-F5344CB8AC3E}">
        <p14:creationId xmlns:p14="http://schemas.microsoft.com/office/powerpoint/2010/main" val="165068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 lvl="5">
            <p:tnLst>
              <p:par>
                <p:cTn presetID="22" presetClass="entr" presetSubtype="8" fill="hold" nodeType="click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wipe(left)">
                      <p:cBhvr>
                        <p:cTn dur="500"/>
                        <p:tgtEl>
                          <p:spTgt spid="3"/>
                        </p:tgtEl>
                      </p:cBhvr>
                    </p:animEffec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37C94BB0-4EB3-43BC-A2ED-C8EBA41D6D2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844707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132907E3-BF2A-4033-ADFE-ED8F4487D89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846413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E3636C06-7CE3-463A-A36A-B875E673830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922196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FD0F5CCD-796A-499C-AC70-8A2E325A8FA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41763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25C45094-7C50-4441-B6FA-C45FF387C6D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31757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BA65135F-2BBE-43BB-B83A-F14AA79E10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100581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57206F72-D010-4192-AF35-4460B4B35CD3}"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44935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84C3729-137D-427A-A0E2-44A4B8200F7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720016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214313"/>
            <a:ext cx="1951038"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50938" y="214313"/>
            <a:ext cx="5700712"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102ED1B8-9D07-4733-9E3E-DE28A68E35D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4478736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150938" y="214313"/>
            <a:ext cx="7804150" cy="591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1162050" y="6243638"/>
            <a:ext cx="1905000" cy="457200"/>
          </a:xfrm>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a:xfrm>
            <a:off x="3657600" y="6243638"/>
            <a:ext cx="2895600" cy="457200"/>
          </a:xfrm>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a:xfrm>
            <a:off x="7042150" y="6243638"/>
            <a:ext cx="1905000" cy="457200"/>
          </a:xfrm>
        </p:spPr>
        <p:txBody>
          <a:bodyPr/>
          <a:lstStyle>
            <a:lvl1pPr>
              <a:defRPr/>
            </a:lvl1pPr>
          </a:lstStyle>
          <a:p>
            <a:fld id="{543F3FF0-9549-4A00-AC0C-B5C14F67962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03697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099"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0"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1"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2"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3"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4"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pPr>
            <a:endParaRPr kumimoji="1" lang="en-US" sz="2400">
              <a:solidFill>
                <a:srgbClr val="000000"/>
              </a:solidFill>
            </a:endParaRPr>
          </a:p>
        </p:txBody>
      </p:sp>
      <p:sp>
        <p:nvSpPr>
          <p:cNvPr id="4105" name="Rectangle 9"/>
          <p:cNvSpPr>
            <a:spLocks noGrp="1" noChangeArrowheads="1"/>
          </p:cNvSpPr>
          <p:nvPr>
            <p:ph type="title"/>
          </p:nvPr>
        </p:nvSpPr>
        <p:spPr bwMode="auto">
          <a:xfrm>
            <a:off x="1150938" y="214313"/>
            <a:ext cx="7793037" cy="146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dirty="0"/>
              <a:t>Click to edit Master title style</a:t>
            </a:r>
          </a:p>
        </p:txBody>
      </p:sp>
      <p:sp>
        <p:nvSpPr>
          <p:cNvPr id="4106"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107" name="Rectangle 11"/>
          <p:cNvSpPr>
            <a:spLocks noGrp="1" noChangeArrowheads="1"/>
          </p:cNvSpPr>
          <p:nvPr>
            <p:ph type="dt" sz="half" idx="2"/>
          </p:nvPr>
        </p:nvSpPr>
        <p:spPr bwMode="auto">
          <a:xfrm>
            <a:off x="11620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lvl1pPr>
          </a:lstStyle>
          <a:p>
            <a:pPr fontAlgn="base">
              <a:spcBef>
                <a:spcPct val="0"/>
              </a:spcBef>
              <a:spcAft>
                <a:spcPct val="0"/>
              </a:spcAft>
            </a:pPr>
            <a:endParaRPr lang="en-US">
              <a:solidFill>
                <a:srgbClr val="000000"/>
              </a:solidFill>
            </a:endParaRPr>
          </a:p>
        </p:txBody>
      </p:sp>
      <p:sp>
        <p:nvSpPr>
          <p:cNvPr id="4108" name="Rectangle 12"/>
          <p:cNvSpPr>
            <a:spLocks noGrp="1" noChangeArrowheads="1"/>
          </p:cNvSpPr>
          <p:nvPr>
            <p:ph type="ftr" sz="quarter" idx="3"/>
          </p:nvPr>
        </p:nvSpPr>
        <p:spPr bwMode="auto">
          <a:xfrm>
            <a:off x="3657600" y="6243638"/>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lvl1pPr>
          </a:lstStyle>
          <a:p>
            <a:pPr fontAlgn="base">
              <a:spcBef>
                <a:spcPct val="0"/>
              </a:spcBef>
              <a:spcAft>
                <a:spcPct val="0"/>
              </a:spcAft>
            </a:pPr>
            <a:endParaRPr lang="en-US">
              <a:solidFill>
                <a:srgbClr val="000000"/>
              </a:solidFill>
            </a:endParaRPr>
          </a:p>
        </p:txBody>
      </p:sp>
      <p:sp>
        <p:nvSpPr>
          <p:cNvPr id="4109" name="Rectangle 13"/>
          <p:cNvSpPr>
            <a:spLocks noGrp="1" noChangeArrowheads="1"/>
          </p:cNvSpPr>
          <p:nvPr>
            <p:ph type="sldNum" sz="quarter" idx="4"/>
          </p:nvPr>
        </p:nvSpPr>
        <p:spPr bwMode="auto">
          <a:xfrm>
            <a:off x="7042150" y="6243638"/>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lvl1pPr>
          </a:lstStyle>
          <a:p>
            <a:pPr fontAlgn="base">
              <a:spcBef>
                <a:spcPct val="0"/>
              </a:spcBef>
              <a:spcAft>
                <a:spcPct val="0"/>
              </a:spcAft>
            </a:pPr>
            <a:fld id="{B904A20A-7E67-4C05-9DCF-3EE3E72E2054}" type="slidenum">
              <a:rPr lang="en-US">
                <a:solidFill>
                  <a:srgbClr val="000000"/>
                </a:solidFill>
              </a:rPr>
              <a:pPr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14930034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106">
                                            <p:txEl>
                                              <p:pRg st="0" end="0"/>
                                            </p:txEl>
                                          </p:spTgt>
                                        </p:tgtEl>
                                        <p:attrNameLst>
                                          <p:attrName>style.visibility</p:attrName>
                                        </p:attrNameLst>
                                      </p:cBhvr>
                                      <p:to>
                                        <p:strVal val="visible"/>
                                      </p:to>
                                    </p:set>
                                    <p:animEffect transition="in" filter="wipe(left)">
                                      <p:cBhvr>
                                        <p:cTn id="7" dur="500"/>
                                        <p:tgtEl>
                                          <p:spTgt spid="41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106">
                                            <p:txEl>
                                              <p:pRg st="1" end="1"/>
                                            </p:txEl>
                                          </p:spTgt>
                                        </p:tgtEl>
                                        <p:attrNameLst>
                                          <p:attrName>style.visibility</p:attrName>
                                        </p:attrNameLst>
                                      </p:cBhvr>
                                      <p:to>
                                        <p:strVal val="visible"/>
                                      </p:to>
                                    </p:set>
                                    <p:animEffect transition="in" filter="wipe(left)">
                                      <p:cBhvr>
                                        <p:cTn id="12" dur="500"/>
                                        <p:tgtEl>
                                          <p:spTgt spid="41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106">
                                            <p:txEl>
                                              <p:pRg st="2" end="2"/>
                                            </p:txEl>
                                          </p:spTgt>
                                        </p:tgtEl>
                                        <p:attrNameLst>
                                          <p:attrName>style.visibility</p:attrName>
                                        </p:attrNameLst>
                                      </p:cBhvr>
                                      <p:to>
                                        <p:strVal val="visible"/>
                                      </p:to>
                                    </p:set>
                                    <p:animEffect transition="in" filter="wipe(left)">
                                      <p:cBhvr>
                                        <p:cTn id="17" dur="500"/>
                                        <p:tgtEl>
                                          <p:spTgt spid="41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106">
                                            <p:txEl>
                                              <p:pRg st="3" end="3"/>
                                            </p:txEl>
                                          </p:spTgt>
                                        </p:tgtEl>
                                        <p:attrNameLst>
                                          <p:attrName>style.visibility</p:attrName>
                                        </p:attrNameLst>
                                      </p:cBhvr>
                                      <p:to>
                                        <p:strVal val="visible"/>
                                      </p:to>
                                    </p:set>
                                    <p:animEffect transition="in" filter="wipe(left)">
                                      <p:cBhvr>
                                        <p:cTn id="22" dur="500"/>
                                        <p:tgtEl>
                                          <p:spTgt spid="41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4106">
                                            <p:txEl>
                                              <p:pRg st="4" end="4"/>
                                            </p:txEl>
                                          </p:spTgt>
                                        </p:tgtEl>
                                        <p:attrNameLst>
                                          <p:attrName>style.visibility</p:attrName>
                                        </p:attrNameLst>
                                      </p:cBhvr>
                                      <p:to>
                                        <p:strVal val="visible"/>
                                      </p:to>
                                    </p:set>
                                    <p:animEffect transition="in" filter="wipe(left)">
                                      <p:cBhvr>
                                        <p:cTn id="27" dur="500"/>
                                        <p:tgtEl>
                                          <p:spTgt spid="41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6" grpId="0" build="p">
        <p:tmplLst>
          <p:tmpl lvl="1">
            <p:tnLst>
              <p:par>
                <p:cTn presetID="22" presetClass="entr" presetSubtype="8" fill="hold" nodeType="clickEffect">
                  <p:stCondLst>
                    <p:cond delay="0"/>
                  </p:stCondLst>
                  <p:childTnLst>
                    <p:set>
                      <p:cBhvr>
                        <p:cTn dur="1" fill="hold">
                          <p:stCondLst>
                            <p:cond delay="0"/>
                          </p:stCondLst>
                        </p:cTn>
                        <p:tgtEl>
                          <p:spTgt spid="4106"/>
                        </p:tgtEl>
                        <p:attrNameLst>
                          <p:attrName>style.visibility</p:attrName>
                        </p:attrNameLst>
                      </p:cBhvr>
                      <p:to>
                        <p:strVal val="visible"/>
                      </p:to>
                    </p:set>
                    <p:animEffect transition="in" filter="wipe(left)">
                      <p:cBhvr>
                        <p:cTn dur="500"/>
                        <p:tgtEl>
                          <p:spTgt spid="4106"/>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106"/>
                        </p:tgtEl>
                        <p:attrNameLst>
                          <p:attrName>style.visibility</p:attrName>
                        </p:attrNameLst>
                      </p:cBhvr>
                      <p:to>
                        <p:strVal val="visible"/>
                      </p:to>
                    </p:set>
                    <p:animEffect transition="in" filter="wipe(left)">
                      <p:cBhvr>
                        <p:cTn dur="500"/>
                        <p:tgtEl>
                          <p:spTgt spid="4106"/>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106"/>
                        </p:tgtEl>
                        <p:attrNameLst>
                          <p:attrName>style.visibility</p:attrName>
                        </p:attrNameLst>
                      </p:cBhvr>
                      <p:to>
                        <p:strVal val="visible"/>
                      </p:to>
                    </p:set>
                    <p:animEffect transition="in" filter="wipe(left)">
                      <p:cBhvr>
                        <p:cTn dur="500"/>
                        <p:tgtEl>
                          <p:spTgt spid="4106"/>
                        </p:tgtEl>
                      </p:cBhvr>
                    </p:animEffect>
                  </p:childTnLst>
                </p:cTn>
              </p:par>
            </p:tnLst>
          </p:tmpl>
          <p:tmpl lvl="4">
            <p:tnLst>
              <p:par>
                <p:cTn presetID="22" presetClass="entr" presetSubtype="8" fill="hold" nodeType="clickEffect">
                  <p:stCondLst>
                    <p:cond delay="0"/>
                  </p:stCondLst>
                  <p:childTnLst>
                    <p:set>
                      <p:cBhvr>
                        <p:cTn dur="1" fill="hold">
                          <p:stCondLst>
                            <p:cond delay="0"/>
                          </p:stCondLst>
                        </p:cTn>
                        <p:tgtEl>
                          <p:spTgt spid="4106"/>
                        </p:tgtEl>
                        <p:attrNameLst>
                          <p:attrName>style.visibility</p:attrName>
                        </p:attrNameLst>
                      </p:cBhvr>
                      <p:to>
                        <p:strVal val="visible"/>
                      </p:to>
                    </p:set>
                    <p:animEffect transition="in" filter="wipe(left)">
                      <p:cBhvr>
                        <p:cTn dur="500"/>
                        <p:tgtEl>
                          <p:spTgt spid="4106"/>
                        </p:tgtEl>
                      </p:cBhvr>
                    </p:animEffect>
                  </p:childTnLst>
                </p:cTn>
              </p:par>
            </p:tnLst>
          </p:tmpl>
          <p:tmpl lvl="5">
            <p:tnLst>
              <p:par>
                <p:cTn presetID="22" presetClass="entr" presetSubtype="8" fill="hold" nodeType="clickEffect">
                  <p:stCondLst>
                    <p:cond delay="0"/>
                  </p:stCondLst>
                  <p:childTnLst>
                    <p:set>
                      <p:cBhvr>
                        <p:cTn dur="1" fill="hold">
                          <p:stCondLst>
                            <p:cond delay="0"/>
                          </p:stCondLst>
                        </p:cTn>
                        <p:tgtEl>
                          <p:spTgt spid="4106"/>
                        </p:tgtEl>
                        <p:attrNameLst>
                          <p:attrName>style.visibility</p:attrName>
                        </p:attrNameLst>
                      </p:cBhvr>
                      <p:to>
                        <p:strVal val="visible"/>
                      </p:to>
                    </p:set>
                    <p:animEffect transition="in" filter="wipe(left)">
                      <p:cBhvr>
                        <p:cTn dur="500"/>
                        <p:tgtEl>
                          <p:spTgt spid="4106"/>
                        </p:tgtEl>
                      </p:cBhvr>
                    </p:animEffect>
                  </p:childTnLst>
                </p:cTn>
              </p:par>
            </p:tnLst>
          </p:tmpl>
        </p:tmplLst>
      </p:bldP>
    </p:bldLst>
  </p:timing>
  <p:txStyles>
    <p:titleStyle>
      <a:lvl1pPr algn="l" rtl="0" fontAlgn="base">
        <a:spcBef>
          <a:spcPct val="0"/>
        </a:spcBef>
        <a:spcAft>
          <a:spcPct val="0"/>
        </a:spcAft>
        <a:defRPr sz="4400">
          <a:solidFill>
            <a:schemeClr val="tx2"/>
          </a:solidFill>
          <a:latin typeface="+mn-lt"/>
          <a:ea typeface="+mj-ea"/>
          <a:cs typeface="+mj-cs"/>
        </a:defRPr>
      </a:lvl1pPr>
      <a:lvl2pPr algn="l" rtl="0" fontAlgn="base">
        <a:spcBef>
          <a:spcPct val="0"/>
        </a:spcBef>
        <a:spcAft>
          <a:spcPct val="0"/>
        </a:spcAft>
        <a:defRPr sz="4400">
          <a:solidFill>
            <a:schemeClr val="tx2"/>
          </a:solidFill>
          <a:latin typeface="Tahoma" pitchFamily="34" charset="0"/>
          <a:cs typeface="Arial" pitchFamily="34" charset="0"/>
        </a:defRPr>
      </a:lvl2pPr>
      <a:lvl3pPr algn="l" rtl="0" fontAlgn="base">
        <a:spcBef>
          <a:spcPct val="0"/>
        </a:spcBef>
        <a:spcAft>
          <a:spcPct val="0"/>
        </a:spcAft>
        <a:defRPr sz="4400">
          <a:solidFill>
            <a:schemeClr val="tx2"/>
          </a:solidFill>
          <a:latin typeface="Tahoma" pitchFamily="34" charset="0"/>
          <a:cs typeface="Arial" pitchFamily="34" charset="0"/>
        </a:defRPr>
      </a:lvl3pPr>
      <a:lvl4pPr algn="l" rtl="0" fontAlgn="base">
        <a:spcBef>
          <a:spcPct val="0"/>
        </a:spcBef>
        <a:spcAft>
          <a:spcPct val="0"/>
        </a:spcAft>
        <a:defRPr sz="4400">
          <a:solidFill>
            <a:schemeClr val="tx2"/>
          </a:solidFill>
          <a:latin typeface="Tahoma" pitchFamily="34" charset="0"/>
          <a:cs typeface="Arial" pitchFamily="34" charset="0"/>
        </a:defRPr>
      </a:lvl4pPr>
      <a:lvl5pPr algn="l" rtl="0" fontAlgn="base">
        <a:spcBef>
          <a:spcPct val="0"/>
        </a:spcBef>
        <a:spcAft>
          <a:spcPct val="0"/>
        </a:spcAft>
        <a:defRPr sz="4400">
          <a:solidFill>
            <a:schemeClr val="tx2"/>
          </a:solidFill>
          <a:latin typeface="Tahoma" pitchFamily="34" charset="0"/>
          <a:cs typeface="Arial" pitchFamily="34" charset="0"/>
        </a:defRPr>
      </a:lvl5pPr>
      <a:lvl6pPr marL="457200" algn="l" rtl="0" fontAlgn="base">
        <a:spcBef>
          <a:spcPct val="0"/>
        </a:spcBef>
        <a:spcAft>
          <a:spcPct val="0"/>
        </a:spcAft>
        <a:defRPr sz="4400">
          <a:solidFill>
            <a:schemeClr val="tx2"/>
          </a:solidFill>
          <a:latin typeface="Tahoma" pitchFamily="34" charset="0"/>
          <a:cs typeface="Arial" pitchFamily="34" charset="0"/>
        </a:defRPr>
      </a:lvl6pPr>
      <a:lvl7pPr marL="914400" algn="l" rtl="0" fontAlgn="base">
        <a:spcBef>
          <a:spcPct val="0"/>
        </a:spcBef>
        <a:spcAft>
          <a:spcPct val="0"/>
        </a:spcAft>
        <a:defRPr sz="4400">
          <a:solidFill>
            <a:schemeClr val="tx2"/>
          </a:solidFill>
          <a:latin typeface="Tahoma" pitchFamily="34" charset="0"/>
          <a:cs typeface="Arial" pitchFamily="34" charset="0"/>
        </a:defRPr>
      </a:lvl7pPr>
      <a:lvl8pPr marL="1371600" algn="l" rtl="0" fontAlgn="base">
        <a:spcBef>
          <a:spcPct val="0"/>
        </a:spcBef>
        <a:spcAft>
          <a:spcPct val="0"/>
        </a:spcAft>
        <a:defRPr sz="4400">
          <a:solidFill>
            <a:schemeClr val="tx2"/>
          </a:solidFill>
          <a:latin typeface="Tahoma" pitchFamily="34" charset="0"/>
          <a:cs typeface="Arial" pitchFamily="34" charset="0"/>
        </a:defRPr>
      </a:lvl8pPr>
      <a:lvl9pPr marL="1828800" algn="l" rtl="0" fontAlgn="base">
        <a:spcBef>
          <a:spcPct val="0"/>
        </a:spcBef>
        <a:spcAft>
          <a:spcPct val="0"/>
        </a:spcAft>
        <a:defRPr sz="4400">
          <a:solidFill>
            <a:schemeClr val="tx2"/>
          </a:solidFill>
          <a:latin typeface="Tahoma" pitchFamily="34" charset="0"/>
          <a:cs typeface="Arial" pitchFamily="34" charset="0"/>
        </a:defRPr>
      </a:lvl9pPr>
    </p:titleStyle>
    <p:bodyStyle>
      <a:lvl1pPr marL="342900" indent="-342900" algn="l" rtl="0" fontAlgn="base">
        <a:spcBef>
          <a:spcPct val="20000"/>
        </a:spcBef>
        <a:spcAft>
          <a:spcPct val="0"/>
        </a:spcAft>
        <a:buClr>
          <a:schemeClr val="folHlink"/>
        </a:buClr>
        <a:buSzPct val="60000"/>
        <a:buFont typeface="Wingdings" pitchFamily="2" charset="2"/>
        <a:buChar char="n"/>
        <a:defRPr sz="3200">
          <a:solidFill>
            <a:schemeClr val="tx1"/>
          </a:solidFill>
          <a:latin typeface="+mn-lt"/>
          <a:ea typeface="+mn-ea"/>
          <a:cs typeface="+mn-cs"/>
        </a:defRPr>
      </a:lvl1pPr>
      <a:lvl2pPr marL="742950" indent="-285750" algn="l" rtl="0" fontAlgn="base">
        <a:spcBef>
          <a:spcPct val="20000"/>
        </a:spcBef>
        <a:spcAft>
          <a:spcPct val="0"/>
        </a:spcAft>
        <a:buClr>
          <a:schemeClr val="hlink"/>
        </a:buClr>
        <a:buSzPct val="55000"/>
        <a:buFont typeface="Wingdings" pitchFamily="2" charset="2"/>
        <a:buChar char="n"/>
        <a:defRPr sz="2800">
          <a:solidFill>
            <a:schemeClr val="tx1"/>
          </a:solidFill>
          <a:latin typeface="+mn-lt"/>
          <a:cs typeface="+mn-cs"/>
        </a:defRPr>
      </a:lvl2pPr>
      <a:lvl3pPr marL="1143000" indent="-228600" algn="l" rtl="0" fontAlgn="base">
        <a:spcBef>
          <a:spcPct val="20000"/>
        </a:spcBef>
        <a:spcAft>
          <a:spcPct val="0"/>
        </a:spcAft>
        <a:buClr>
          <a:schemeClr val="folHlink"/>
        </a:buClr>
        <a:buSzPct val="50000"/>
        <a:buFont typeface="Wingdings" pitchFamily="2" charset="2"/>
        <a:buChar char="n"/>
        <a:defRPr sz="2400">
          <a:solidFill>
            <a:schemeClr val="tx1"/>
          </a:solidFill>
          <a:latin typeface="+mn-lt"/>
          <a:cs typeface="+mn-cs"/>
        </a:defRPr>
      </a:lvl3pPr>
      <a:lvl4pPr marL="1600200" indent="-228600" algn="l" rtl="0" fontAlgn="base">
        <a:spcBef>
          <a:spcPct val="20000"/>
        </a:spcBef>
        <a:spcAft>
          <a:spcPct val="0"/>
        </a:spcAft>
        <a:buClr>
          <a:schemeClr val="accent2"/>
        </a:buClr>
        <a:buSzPct val="55000"/>
        <a:buFont typeface="Wingdings" pitchFamily="2" charset="2"/>
        <a:buChar char="n"/>
        <a:defRPr sz="2000">
          <a:solidFill>
            <a:schemeClr val="tx1"/>
          </a:solidFill>
          <a:latin typeface="+mn-lt"/>
          <a:cs typeface="+mn-cs"/>
        </a:defRPr>
      </a:lvl4pPr>
      <a:lvl5pPr marL="20574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accent1"/>
        </a:buClr>
        <a:buSzPct val="5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AA0C9-5934-4C81-90EC-7E7DB33B1D46}"/>
              </a:ext>
            </a:extLst>
          </p:cNvPr>
          <p:cNvSpPr>
            <a:spLocks noGrp="1"/>
          </p:cNvSpPr>
          <p:nvPr>
            <p:ph type="ctrTitle"/>
          </p:nvPr>
        </p:nvSpPr>
        <p:spPr/>
        <p:txBody>
          <a:bodyPr/>
          <a:lstStyle/>
          <a:p>
            <a:r>
              <a:rPr lang="en-US" dirty="0"/>
              <a:t>Participation</a:t>
            </a:r>
          </a:p>
        </p:txBody>
      </p:sp>
      <p:sp>
        <p:nvSpPr>
          <p:cNvPr id="3" name="Subtitle 2">
            <a:extLst>
              <a:ext uri="{FF2B5EF4-FFF2-40B4-BE49-F238E27FC236}">
                <a16:creationId xmlns:a16="http://schemas.microsoft.com/office/drawing/2014/main" id="{B2E915F1-4CEB-489D-A982-E4EA92C145D2}"/>
              </a:ext>
            </a:extLst>
          </p:cNvPr>
          <p:cNvSpPr>
            <a:spLocks noGrp="1"/>
          </p:cNvSpPr>
          <p:nvPr>
            <p:ph type="subTitle" idx="1"/>
          </p:nvPr>
        </p:nvSpPr>
        <p:spPr/>
        <p:txBody>
          <a:bodyPr/>
          <a:lstStyle/>
          <a:p>
            <a:r>
              <a:rPr lang="en-US" b="1" dirty="0">
                <a:solidFill>
                  <a:srgbClr val="C00000"/>
                </a:solidFill>
              </a:rPr>
              <a:t>How to become a participatory parish</a:t>
            </a:r>
          </a:p>
          <a:p>
            <a:r>
              <a:rPr lang="en-US" sz="4000" b="1" dirty="0">
                <a:solidFill>
                  <a:srgbClr val="0066FF"/>
                </a:solidFill>
              </a:rPr>
              <a:t>on a mission!</a:t>
            </a:r>
          </a:p>
        </p:txBody>
      </p:sp>
    </p:spTree>
    <p:extLst>
      <p:ext uri="{BB962C8B-B14F-4D97-AF65-F5344CB8AC3E}">
        <p14:creationId xmlns:p14="http://schemas.microsoft.com/office/powerpoint/2010/main" val="2124054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00686-A61F-637C-417E-304A405EFA13}"/>
              </a:ext>
            </a:extLst>
          </p:cNvPr>
          <p:cNvSpPr>
            <a:spLocks noGrp="1"/>
          </p:cNvSpPr>
          <p:nvPr>
            <p:ph type="title"/>
          </p:nvPr>
        </p:nvSpPr>
        <p:spPr/>
        <p:txBody>
          <a:bodyPr/>
          <a:lstStyle/>
          <a:p>
            <a:r>
              <a:rPr lang="en-US" dirty="0"/>
              <a:t>10 Strategies</a:t>
            </a:r>
          </a:p>
        </p:txBody>
      </p:sp>
      <p:sp>
        <p:nvSpPr>
          <p:cNvPr id="3" name="Content Placeholder 2">
            <a:extLst>
              <a:ext uri="{FF2B5EF4-FFF2-40B4-BE49-F238E27FC236}">
                <a16:creationId xmlns:a16="http://schemas.microsoft.com/office/drawing/2014/main" id="{8E3F04F7-E888-9425-BBFB-6868902D804A}"/>
              </a:ext>
            </a:extLst>
          </p:cNvPr>
          <p:cNvSpPr>
            <a:spLocks noGrp="1"/>
          </p:cNvSpPr>
          <p:nvPr>
            <p:ph idx="1"/>
          </p:nvPr>
        </p:nvSpPr>
        <p:spPr>
          <a:xfrm>
            <a:off x="685800" y="2590800"/>
            <a:ext cx="7772400" cy="3087687"/>
          </a:xfrm>
        </p:spPr>
        <p:txBody>
          <a:bodyPr/>
          <a:lstStyle/>
          <a:p>
            <a:pPr marL="0" indent="0" algn="ctr">
              <a:buNone/>
            </a:pPr>
            <a:r>
              <a:rPr lang="en-US" b="1" dirty="0">
                <a:solidFill>
                  <a:srgbClr val="0000FF"/>
                </a:solidFill>
              </a:rPr>
              <a:t>Specific steps we can take as a parish </a:t>
            </a:r>
            <a:r>
              <a:rPr lang="en-US" sz="4000" b="1" dirty="0">
                <a:solidFill>
                  <a:srgbClr val="0000FF"/>
                </a:solidFill>
              </a:rPr>
              <a:t>to encourage baptized people </a:t>
            </a:r>
          </a:p>
          <a:p>
            <a:pPr marL="0" indent="0" algn="ctr">
              <a:buNone/>
            </a:pPr>
            <a:r>
              <a:rPr lang="en-US" sz="4000" b="1" dirty="0">
                <a:solidFill>
                  <a:srgbClr val="C00000"/>
                </a:solidFill>
              </a:rPr>
              <a:t>to get out there</a:t>
            </a:r>
          </a:p>
          <a:p>
            <a:pPr marL="0" indent="0" algn="ctr">
              <a:buNone/>
            </a:pPr>
            <a:r>
              <a:rPr lang="en-US" sz="4000" b="1" dirty="0">
                <a:solidFill>
                  <a:srgbClr val="C00000"/>
                </a:solidFill>
              </a:rPr>
              <a:t>&amp; heal the world</a:t>
            </a:r>
          </a:p>
        </p:txBody>
      </p:sp>
    </p:spTree>
    <p:extLst>
      <p:ext uri="{BB962C8B-B14F-4D97-AF65-F5344CB8AC3E}">
        <p14:creationId xmlns:p14="http://schemas.microsoft.com/office/powerpoint/2010/main" val="1367469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6C5A2-4256-02A8-DD0F-E8848A0A9AD1}"/>
              </a:ext>
            </a:extLst>
          </p:cNvPr>
          <p:cNvSpPr>
            <a:spLocks noGrp="1"/>
          </p:cNvSpPr>
          <p:nvPr>
            <p:ph type="title"/>
          </p:nvPr>
        </p:nvSpPr>
        <p:spPr/>
        <p:txBody>
          <a:bodyPr/>
          <a:lstStyle/>
          <a:p>
            <a:r>
              <a:rPr lang="en-US" dirty="0"/>
              <a:t>Invite people into “</a:t>
            </a:r>
            <a:r>
              <a:rPr lang="en-US" b="1" dirty="0">
                <a:solidFill>
                  <a:srgbClr val="C00000"/>
                </a:solidFill>
              </a:rPr>
              <a:t>ministry</a:t>
            </a:r>
            <a:r>
              <a:rPr lang="en-US" dirty="0"/>
              <a:t>”</a:t>
            </a:r>
          </a:p>
        </p:txBody>
      </p:sp>
      <p:sp>
        <p:nvSpPr>
          <p:cNvPr id="3" name="Content Placeholder 2">
            <a:extLst>
              <a:ext uri="{FF2B5EF4-FFF2-40B4-BE49-F238E27FC236}">
                <a16:creationId xmlns:a16="http://schemas.microsoft.com/office/drawing/2014/main" id="{E8CF4476-C1D8-7CEF-CAA9-E25C85CD3DC0}"/>
              </a:ext>
            </a:extLst>
          </p:cNvPr>
          <p:cNvSpPr>
            <a:spLocks noGrp="1"/>
          </p:cNvSpPr>
          <p:nvPr>
            <p:ph idx="1"/>
          </p:nvPr>
        </p:nvSpPr>
        <p:spPr/>
        <p:txBody>
          <a:bodyPr/>
          <a:lstStyle/>
          <a:p>
            <a:r>
              <a:rPr lang="en-US" dirty="0"/>
              <a:t>Not: </a:t>
            </a:r>
            <a:r>
              <a:rPr lang="en-US" b="1" dirty="0"/>
              <a:t>What will you do for the parish?</a:t>
            </a:r>
            <a:endParaRPr lang="en-US" dirty="0"/>
          </a:p>
          <a:p>
            <a:pPr lvl="1"/>
            <a:r>
              <a:rPr lang="en-US" dirty="0"/>
              <a:t>Fine. But this recruits volunteers</a:t>
            </a:r>
          </a:p>
          <a:p>
            <a:r>
              <a:rPr lang="en-US" dirty="0"/>
              <a:t>But instead: </a:t>
            </a:r>
            <a:r>
              <a:rPr lang="en-US" b="1" dirty="0">
                <a:solidFill>
                  <a:srgbClr val="C00000"/>
                </a:solidFill>
              </a:rPr>
              <a:t>What is Christ calling you to do?</a:t>
            </a:r>
          </a:p>
          <a:p>
            <a:pPr lvl="1"/>
            <a:r>
              <a:rPr lang="en-US" dirty="0"/>
              <a:t>Better. This forms disciples</a:t>
            </a:r>
          </a:p>
          <a:p>
            <a:endParaRPr lang="en-US" dirty="0"/>
          </a:p>
          <a:p>
            <a:r>
              <a:rPr lang="en-US" b="1" dirty="0">
                <a:solidFill>
                  <a:srgbClr val="0066FF"/>
                </a:solidFill>
              </a:rPr>
              <a:t>Our mission begins in our actual lives</a:t>
            </a:r>
          </a:p>
        </p:txBody>
      </p:sp>
      <p:sp>
        <p:nvSpPr>
          <p:cNvPr id="4" name="Oval 3">
            <a:extLst>
              <a:ext uri="{FF2B5EF4-FFF2-40B4-BE49-F238E27FC236}">
                <a16:creationId xmlns:a16="http://schemas.microsoft.com/office/drawing/2014/main" id="{C09F53BC-20DC-49A9-F6BE-0387D9A79CFE}"/>
              </a:ext>
            </a:extLst>
          </p:cNvPr>
          <p:cNvSpPr/>
          <p:nvPr/>
        </p:nvSpPr>
        <p:spPr>
          <a:xfrm>
            <a:off x="1053734" y="5136051"/>
            <a:ext cx="7901354" cy="9906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peech Bubble: Oval 4">
            <a:extLst>
              <a:ext uri="{FF2B5EF4-FFF2-40B4-BE49-F238E27FC236}">
                <a16:creationId xmlns:a16="http://schemas.microsoft.com/office/drawing/2014/main" id="{71BD556F-E33D-311E-E331-D2C8F3F52096}"/>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1</a:t>
            </a:r>
            <a:endParaRPr lang="en-US" b="1" dirty="0">
              <a:solidFill>
                <a:schemeClr val="tx1"/>
              </a:solidFill>
            </a:endParaRPr>
          </a:p>
        </p:txBody>
      </p:sp>
    </p:spTree>
    <p:extLst>
      <p:ext uri="{BB962C8B-B14F-4D97-AF65-F5344CB8AC3E}">
        <p14:creationId xmlns:p14="http://schemas.microsoft.com/office/powerpoint/2010/main" val="4125978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left)">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wheel(1)">
                                      <p:cBhvr>
                                        <p:cTn id="3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D9C9B-654D-42F6-AF1D-C4EB6BC5A322}"/>
              </a:ext>
            </a:extLst>
          </p:cNvPr>
          <p:cNvSpPr>
            <a:spLocks noGrp="1"/>
          </p:cNvSpPr>
          <p:nvPr>
            <p:ph type="title"/>
          </p:nvPr>
        </p:nvSpPr>
        <p:spPr/>
        <p:txBody>
          <a:bodyPr/>
          <a:lstStyle/>
          <a:p>
            <a:r>
              <a:rPr lang="en-US" dirty="0"/>
              <a:t>Recover the </a:t>
            </a:r>
            <a:r>
              <a:rPr lang="en-US" b="1" dirty="0">
                <a:solidFill>
                  <a:srgbClr val="C00000"/>
                </a:solidFill>
              </a:rPr>
              <a:t>dismissal</a:t>
            </a:r>
            <a:r>
              <a:rPr lang="en-US" dirty="0"/>
              <a:t> at Mass</a:t>
            </a:r>
          </a:p>
        </p:txBody>
      </p:sp>
      <p:sp>
        <p:nvSpPr>
          <p:cNvPr id="3" name="Content Placeholder 2">
            <a:extLst>
              <a:ext uri="{FF2B5EF4-FFF2-40B4-BE49-F238E27FC236}">
                <a16:creationId xmlns:a16="http://schemas.microsoft.com/office/drawing/2014/main" id="{FA6D575B-9879-4602-B2D8-06DAC8E12EC6}"/>
              </a:ext>
            </a:extLst>
          </p:cNvPr>
          <p:cNvSpPr>
            <a:spLocks noGrp="1"/>
          </p:cNvSpPr>
          <p:nvPr>
            <p:ph idx="1"/>
          </p:nvPr>
        </p:nvSpPr>
        <p:spPr/>
        <p:txBody>
          <a:bodyPr/>
          <a:lstStyle/>
          <a:p>
            <a:r>
              <a:rPr lang="en-US" dirty="0"/>
              <a:t>Not an announcement that Mass is over</a:t>
            </a:r>
          </a:p>
          <a:p>
            <a:r>
              <a:rPr lang="en-US" dirty="0"/>
              <a:t>The liturgy should end with a question:</a:t>
            </a:r>
          </a:p>
          <a:p>
            <a:pPr lvl="1"/>
            <a:r>
              <a:rPr lang="en-US" dirty="0"/>
              <a:t>To whom are you called?</a:t>
            </a:r>
          </a:p>
          <a:p>
            <a:pPr lvl="1"/>
            <a:r>
              <a:rPr lang="en-US" dirty="0"/>
              <a:t>Who is waiting for your love?</a:t>
            </a:r>
          </a:p>
          <a:p>
            <a:pPr lvl="2"/>
            <a:r>
              <a:rPr lang="en-US" dirty="0"/>
              <a:t>Your forgiveness and tender pardon?</a:t>
            </a:r>
          </a:p>
          <a:p>
            <a:pPr lvl="2"/>
            <a:r>
              <a:rPr lang="en-US" dirty="0"/>
              <a:t>Your money?</a:t>
            </a:r>
          </a:p>
          <a:p>
            <a:r>
              <a:rPr lang="en-US" b="1" dirty="0">
                <a:solidFill>
                  <a:srgbClr val="0066FF"/>
                </a:solidFill>
              </a:rPr>
              <a:t>“Where will you meet Christ tomorrow?”</a:t>
            </a:r>
          </a:p>
        </p:txBody>
      </p:sp>
      <p:sp>
        <p:nvSpPr>
          <p:cNvPr id="4" name="Oval 3">
            <a:extLst>
              <a:ext uri="{FF2B5EF4-FFF2-40B4-BE49-F238E27FC236}">
                <a16:creationId xmlns:a16="http://schemas.microsoft.com/office/drawing/2014/main" id="{2A034B30-2F1C-D2F7-9EE2-10579712248D}"/>
              </a:ext>
            </a:extLst>
          </p:cNvPr>
          <p:cNvSpPr/>
          <p:nvPr/>
        </p:nvSpPr>
        <p:spPr>
          <a:xfrm>
            <a:off x="1127492" y="4876800"/>
            <a:ext cx="6644908" cy="159702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Oval 5">
            <a:extLst>
              <a:ext uri="{FF2B5EF4-FFF2-40B4-BE49-F238E27FC236}">
                <a16:creationId xmlns:a16="http://schemas.microsoft.com/office/drawing/2014/main" id="{F345120D-DC12-9920-E64F-47552A4A4866}"/>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2</a:t>
            </a:r>
            <a:endParaRPr lang="en-US" b="1" dirty="0">
              <a:solidFill>
                <a:schemeClr val="tx1"/>
              </a:solidFill>
            </a:endParaRPr>
          </a:p>
        </p:txBody>
      </p:sp>
    </p:spTree>
    <p:extLst>
      <p:ext uri="{BB962C8B-B14F-4D97-AF65-F5344CB8AC3E}">
        <p14:creationId xmlns:p14="http://schemas.microsoft.com/office/powerpoint/2010/main" val="141652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0DA1F-1826-380F-43BA-493677046BD2}"/>
              </a:ext>
            </a:extLst>
          </p:cNvPr>
          <p:cNvSpPr>
            <a:spLocks noGrp="1"/>
          </p:cNvSpPr>
          <p:nvPr>
            <p:ph type="title"/>
          </p:nvPr>
        </p:nvSpPr>
        <p:spPr/>
        <p:txBody>
          <a:bodyPr/>
          <a:lstStyle/>
          <a:p>
            <a:r>
              <a:rPr lang="en-US" dirty="0"/>
              <a:t>Tell stories of living faith	</a:t>
            </a:r>
          </a:p>
        </p:txBody>
      </p:sp>
      <p:sp>
        <p:nvSpPr>
          <p:cNvPr id="3" name="Content Placeholder 2">
            <a:extLst>
              <a:ext uri="{FF2B5EF4-FFF2-40B4-BE49-F238E27FC236}">
                <a16:creationId xmlns:a16="http://schemas.microsoft.com/office/drawing/2014/main" id="{3747A2D2-5944-428F-48C9-9039F3F19733}"/>
              </a:ext>
            </a:extLst>
          </p:cNvPr>
          <p:cNvSpPr>
            <a:spLocks noGrp="1"/>
          </p:cNvSpPr>
          <p:nvPr>
            <p:ph idx="1"/>
          </p:nvPr>
        </p:nvSpPr>
        <p:spPr/>
        <p:txBody>
          <a:bodyPr/>
          <a:lstStyle/>
          <a:p>
            <a:r>
              <a:rPr lang="en-US" dirty="0"/>
              <a:t>Twice a month</a:t>
            </a:r>
          </a:p>
          <a:p>
            <a:r>
              <a:rPr lang="en-US" b="1" dirty="0">
                <a:solidFill>
                  <a:srgbClr val="C00000"/>
                </a:solidFill>
              </a:rPr>
              <a:t>Someone speaks for 1 minute after Communion</a:t>
            </a:r>
          </a:p>
          <a:p>
            <a:r>
              <a:rPr lang="en-US" dirty="0"/>
              <a:t>To illustrate how receiving the Body of Christ makes us part of that Body</a:t>
            </a:r>
          </a:p>
          <a:p>
            <a:r>
              <a:rPr lang="en-US" dirty="0"/>
              <a:t>Catechize the whole parish</a:t>
            </a:r>
          </a:p>
          <a:p>
            <a:r>
              <a:rPr lang="en-US" b="1" dirty="0">
                <a:solidFill>
                  <a:srgbClr val="0066FF"/>
                </a:solidFill>
              </a:rPr>
              <a:t>Real stories teach people that our mission is all around us</a:t>
            </a:r>
          </a:p>
          <a:p>
            <a:endParaRPr lang="en-US" dirty="0"/>
          </a:p>
          <a:p>
            <a:endParaRPr lang="en-US" dirty="0"/>
          </a:p>
        </p:txBody>
      </p:sp>
      <p:sp>
        <p:nvSpPr>
          <p:cNvPr id="4" name="Oval 3">
            <a:extLst>
              <a:ext uri="{FF2B5EF4-FFF2-40B4-BE49-F238E27FC236}">
                <a16:creationId xmlns:a16="http://schemas.microsoft.com/office/drawing/2014/main" id="{2EFD3B4B-A514-C75A-2A80-1E7C7C5F3C92}"/>
              </a:ext>
            </a:extLst>
          </p:cNvPr>
          <p:cNvSpPr/>
          <p:nvPr/>
        </p:nvSpPr>
        <p:spPr>
          <a:xfrm>
            <a:off x="762000" y="5083174"/>
            <a:ext cx="7848600" cy="156051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Oval 5">
            <a:extLst>
              <a:ext uri="{FF2B5EF4-FFF2-40B4-BE49-F238E27FC236}">
                <a16:creationId xmlns:a16="http://schemas.microsoft.com/office/drawing/2014/main" id="{C5D02378-1C0C-4EB9-B256-9193F894B2D7}"/>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3</a:t>
            </a:r>
            <a:endParaRPr lang="en-US" b="1" dirty="0">
              <a:solidFill>
                <a:schemeClr val="tx1"/>
              </a:solidFill>
            </a:endParaRPr>
          </a:p>
        </p:txBody>
      </p:sp>
    </p:spTree>
    <p:extLst>
      <p:ext uri="{BB962C8B-B14F-4D97-AF65-F5344CB8AC3E}">
        <p14:creationId xmlns:p14="http://schemas.microsoft.com/office/powerpoint/2010/main" val="332477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DF939-7C62-2429-8D99-DA1DCFF68148}"/>
              </a:ext>
            </a:extLst>
          </p:cNvPr>
          <p:cNvSpPr>
            <a:spLocks noGrp="1"/>
          </p:cNvSpPr>
          <p:nvPr>
            <p:ph type="title"/>
          </p:nvPr>
        </p:nvSpPr>
        <p:spPr/>
        <p:txBody>
          <a:bodyPr/>
          <a:lstStyle/>
          <a:p>
            <a:r>
              <a:rPr lang="en-US" dirty="0"/>
              <a:t>Deep Augustinian Resonance</a:t>
            </a:r>
          </a:p>
        </p:txBody>
      </p:sp>
      <p:sp>
        <p:nvSpPr>
          <p:cNvPr id="3" name="Content Placeholder 2">
            <a:extLst>
              <a:ext uri="{FF2B5EF4-FFF2-40B4-BE49-F238E27FC236}">
                <a16:creationId xmlns:a16="http://schemas.microsoft.com/office/drawing/2014/main" id="{1B1F1161-99C5-4C9D-40BB-64B6AB67395E}"/>
              </a:ext>
            </a:extLst>
          </p:cNvPr>
          <p:cNvSpPr>
            <a:spLocks noGrp="1"/>
          </p:cNvSpPr>
          <p:nvPr>
            <p:ph idx="1"/>
          </p:nvPr>
        </p:nvSpPr>
        <p:spPr/>
        <p:txBody>
          <a:bodyPr/>
          <a:lstStyle/>
          <a:p>
            <a:r>
              <a:rPr lang="en-US" b="1" dirty="0"/>
              <a:t>“You are the body of Christ” </a:t>
            </a:r>
            <a:r>
              <a:rPr lang="en-US" sz="2000" b="1" dirty="0"/>
              <a:t>(St Paul in 1 Corinthians 12:27)</a:t>
            </a:r>
            <a:endParaRPr lang="en-US" b="1" dirty="0"/>
          </a:p>
          <a:p>
            <a:r>
              <a:rPr lang="en-US" b="1" dirty="0"/>
              <a:t>“We become what we receive.” </a:t>
            </a:r>
            <a:r>
              <a:rPr lang="en-US" sz="1800" b="1" dirty="0"/>
              <a:t>(St Augustine quoted by Pope Leo, June 24 2026)</a:t>
            </a:r>
            <a:endParaRPr lang="en-US" b="1" dirty="0"/>
          </a:p>
          <a:p>
            <a:r>
              <a:rPr lang="en-US" dirty="0"/>
              <a:t>The measure of participation at Eucharist is not simply what happens </a:t>
            </a:r>
            <a:r>
              <a:rPr lang="en-US" b="1" dirty="0"/>
              <a:t>during Mass</a:t>
            </a:r>
            <a:r>
              <a:rPr lang="en-US" dirty="0"/>
              <a:t>, </a:t>
            </a:r>
          </a:p>
          <a:p>
            <a:r>
              <a:rPr lang="en-US" dirty="0">
                <a:solidFill>
                  <a:srgbClr val="0066FF"/>
                </a:solidFill>
              </a:rPr>
              <a:t>but what happens to us </a:t>
            </a:r>
            <a:r>
              <a:rPr lang="en-US" b="1" dirty="0">
                <a:solidFill>
                  <a:srgbClr val="0066FF"/>
                </a:solidFill>
              </a:rPr>
              <a:t>because we were there</a:t>
            </a:r>
            <a:r>
              <a:rPr lang="en-US" dirty="0">
                <a:solidFill>
                  <a:srgbClr val="0066FF"/>
                </a:solidFill>
              </a:rPr>
              <a:t>.</a:t>
            </a:r>
          </a:p>
        </p:txBody>
      </p:sp>
      <p:sp>
        <p:nvSpPr>
          <p:cNvPr id="4" name="Oval 3">
            <a:extLst>
              <a:ext uri="{FF2B5EF4-FFF2-40B4-BE49-F238E27FC236}">
                <a16:creationId xmlns:a16="http://schemas.microsoft.com/office/drawing/2014/main" id="{2A37F2B9-19AB-A390-8090-7E702493228A}"/>
              </a:ext>
            </a:extLst>
          </p:cNvPr>
          <p:cNvSpPr/>
          <p:nvPr/>
        </p:nvSpPr>
        <p:spPr>
          <a:xfrm>
            <a:off x="985410" y="5171221"/>
            <a:ext cx="7772400" cy="146208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3549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340956-5C8F-A53C-4079-4D3AA8FE86F5}"/>
              </a:ext>
            </a:extLst>
          </p:cNvPr>
          <p:cNvSpPr>
            <a:spLocks noGrp="1"/>
          </p:cNvSpPr>
          <p:nvPr>
            <p:ph type="title"/>
          </p:nvPr>
        </p:nvSpPr>
        <p:spPr/>
        <p:txBody>
          <a:bodyPr/>
          <a:lstStyle/>
          <a:p>
            <a:r>
              <a:rPr lang="en-US" dirty="0"/>
              <a:t>Teach discernment</a:t>
            </a:r>
          </a:p>
        </p:txBody>
      </p:sp>
      <p:sp>
        <p:nvSpPr>
          <p:cNvPr id="3" name="Content Placeholder 2">
            <a:extLst>
              <a:ext uri="{FF2B5EF4-FFF2-40B4-BE49-F238E27FC236}">
                <a16:creationId xmlns:a16="http://schemas.microsoft.com/office/drawing/2014/main" id="{DBB2BAD6-5E49-BB6B-BB99-473B9F0D8D78}"/>
              </a:ext>
            </a:extLst>
          </p:cNvPr>
          <p:cNvSpPr>
            <a:spLocks noGrp="1"/>
          </p:cNvSpPr>
          <p:nvPr>
            <p:ph idx="1"/>
          </p:nvPr>
        </p:nvSpPr>
        <p:spPr/>
        <p:txBody>
          <a:bodyPr/>
          <a:lstStyle/>
          <a:p>
            <a:r>
              <a:rPr lang="en-US" dirty="0"/>
              <a:t>Not: </a:t>
            </a:r>
            <a:r>
              <a:rPr lang="en-US" b="1" dirty="0"/>
              <a:t>“What are we supposed to do?”</a:t>
            </a:r>
          </a:p>
          <a:p>
            <a:r>
              <a:rPr lang="en-US" dirty="0"/>
              <a:t>Instead:</a:t>
            </a:r>
          </a:p>
          <a:p>
            <a:pPr lvl="1"/>
            <a:r>
              <a:rPr lang="en-US" dirty="0"/>
              <a:t>What does the Gospel say? </a:t>
            </a:r>
          </a:p>
          <a:p>
            <a:pPr lvl="1"/>
            <a:r>
              <a:rPr lang="en-US" dirty="0"/>
              <a:t>What does my inner voice tell me?</a:t>
            </a:r>
          </a:p>
          <a:p>
            <a:pPr lvl="1"/>
            <a:r>
              <a:rPr lang="en-US" dirty="0"/>
              <a:t>Who will be affected by my decision? </a:t>
            </a:r>
          </a:p>
          <a:p>
            <a:pPr lvl="1"/>
            <a:r>
              <a:rPr lang="en-US" dirty="0"/>
              <a:t>What does love require? </a:t>
            </a:r>
          </a:p>
          <a:p>
            <a:r>
              <a:rPr lang="en-US" b="1" dirty="0">
                <a:solidFill>
                  <a:srgbClr val="0066FF"/>
                </a:solidFill>
              </a:rPr>
              <a:t>Mature participation requires mature conscience</a:t>
            </a:r>
          </a:p>
          <a:p>
            <a:pPr lvl="1"/>
            <a:endParaRPr lang="en-US" dirty="0"/>
          </a:p>
        </p:txBody>
      </p:sp>
      <p:sp>
        <p:nvSpPr>
          <p:cNvPr id="4" name="Oval 3">
            <a:extLst>
              <a:ext uri="{FF2B5EF4-FFF2-40B4-BE49-F238E27FC236}">
                <a16:creationId xmlns:a16="http://schemas.microsoft.com/office/drawing/2014/main" id="{B1B78634-57CE-D350-8126-6F232CE706CC}"/>
              </a:ext>
            </a:extLst>
          </p:cNvPr>
          <p:cNvSpPr/>
          <p:nvPr/>
        </p:nvSpPr>
        <p:spPr>
          <a:xfrm>
            <a:off x="914399" y="4876800"/>
            <a:ext cx="7924801" cy="1597025"/>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Oval 5">
            <a:extLst>
              <a:ext uri="{FF2B5EF4-FFF2-40B4-BE49-F238E27FC236}">
                <a16:creationId xmlns:a16="http://schemas.microsoft.com/office/drawing/2014/main" id="{8E091F83-2EAC-86D8-0BA3-C394F16652F2}"/>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4</a:t>
            </a:r>
            <a:endParaRPr lang="en-US" b="1" dirty="0">
              <a:solidFill>
                <a:schemeClr val="tx1"/>
              </a:solidFill>
            </a:endParaRPr>
          </a:p>
        </p:txBody>
      </p:sp>
    </p:spTree>
    <p:extLst>
      <p:ext uri="{BB962C8B-B14F-4D97-AF65-F5344CB8AC3E}">
        <p14:creationId xmlns:p14="http://schemas.microsoft.com/office/powerpoint/2010/main" val="2637009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1350230" y="228600"/>
            <a:ext cx="7793037" cy="1462087"/>
          </a:xfrm>
        </p:spPr>
        <p:txBody>
          <a:bodyPr/>
          <a:lstStyle/>
          <a:p>
            <a:r>
              <a:rPr lang="en-US" sz="2800" dirty="0"/>
              <a:t>The Church in Modern World #16 </a:t>
            </a:r>
            <a:br>
              <a:rPr lang="en-US" sz="2800" dirty="0"/>
            </a:br>
            <a:r>
              <a:rPr lang="en-US" sz="2800" dirty="0"/>
              <a:t>Our Catechism #1776</a:t>
            </a:r>
          </a:p>
        </p:txBody>
      </p:sp>
      <p:sp>
        <p:nvSpPr>
          <p:cNvPr id="3" name="Content Placeholder 2"/>
          <p:cNvSpPr>
            <a:spLocks noGrp="1"/>
          </p:cNvSpPr>
          <p:nvPr>
            <p:ph idx="1"/>
          </p:nvPr>
        </p:nvSpPr>
        <p:spPr>
          <a:xfrm>
            <a:off x="533400" y="2017713"/>
            <a:ext cx="8421688" cy="4114800"/>
          </a:xfrm>
        </p:spPr>
        <p:txBody>
          <a:bodyPr/>
          <a:lstStyle/>
          <a:p>
            <a:r>
              <a:rPr lang="en-US" sz="2700" dirty="0"/>
              <a:t>Deep within our conscience we discover a law which we have not laid upon ourselves but which we must obey. </a:t>
            </a:r>
          </a:p>
          <a:p>
            <a:r>
              <a:rPr lang="en-US" sz="2700" dirty="0"/>
              <a:t>Its voice, ever calling us to love and to do what is good and to avoid evil, sounds in our hearts at the right moment.... </a:t>
            </a:r>
          </a:p>
          <a:p>
            <a:r>
              <a:rPr lang="en-US" sz="2700" dirty="0"/>
              <a:t>For we have in our heart a law inscribed by God.... </a:t>
            </a:r>
          </a:p>
          <a:p>
            <a:r>
              <a:rPr lang="en-US" sz="2700" dirty="0"/>
              <a:t>Our conscience is our most secret core and our sanctuary. There we are alone with God whose voice echoes in our depths.</a:t>
            </a:r>
          </a:p>
        </p:txBody>
      </p:sp>
      <p:sp>
        <p:nvSpPr>
          <p:cNvPr id="7" name="Oval 6"/>
          <p:cNvSpPr/>
          <p:nvPr/>
        </p:nvSpPr>
        <p:spPr>
          <a:xfrm>
            <a:off x="609600" y="5791200"/>
            <a:ext cx="4876800" cy="838200"/>
          </a:xfrm>
          <a:prstGeom prst="ellipse">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Arial"/>
            </a:endParaRPr>
          </a:p>
        </p:txBody>
      </p:sp>
    </p:spTree>
    <p:extLst>
      <p:ext uri="{BB962C8B-B14F-4D97-AF65-F5344CB8AC3E}">
        <p14:creationId xmlns:p14="http://schemas.microsoft.com/office/powerpoint/2010/main" val="1374884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heel(1)">
                                      <p:cBhvr>
                                        <p:cTn id="27" dur="20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xit" presetSubtype="4" fill="hold" grpId="1" nodeType="clickEffect">
                                  <p:stCondLst>
                                    <p:cond delay="0"/>
                                  </p:stCondLst>
                                  <p:childTnLst>
                                    <p:anim calcmode="lin" valueType="num">
                                      <p:cBhvr additive="base">
                                        <p:cTn id="31" dur="500"/>
                                        <p:tgtEl>
                                          <p:spTgt spid="7"/>
                                        </p:tgtEl>
                                        <p:attrNameLst>
                                          <p:attrName>ppt_x</p:attrName>
                                        </p:attrNameLst>
                                      </p:cBhvr>
                                      <p:tavLst>
                                        <p:tav tm="0">
                                          <p:val>
                                            <p:strVal val="ppt_x"/>
                                          </p:val>
                                        </p:tav>
                                        <p:tav tm="100000">
                                          <p:val>
                                            <p:strVal val="ppt_x"/>
                                          </p:val>
                                        </p:tav>
                                      </p:tavLst>
                                    </p:anim>
                                    <p:anim calcmode="lin" valueType="num">
                                      <p:cBhvr additive="base">
                                        <p:cTn id="32" dur="500"/>
                                        <p:tgtEl>
                                          <p:spTgt spid="7"/>
                                        </p:tgtEl>
                                        <p:attrNameLst>
                                          <p:attrName>ppt_y</p:attrName>
                                        </p:attrNameLst>
                                      </p:cBhvr>
                                      <p:tavLst>
                                        <p:tav tm="0">
                                          <p:val>
                                            <p:strVal val="ppt_y"/>
                                          </p:val>
                                        </p:tav>
                                        <p:tav tm="100000">
                                          <p:val>
                                            <p:strVal val="1+ppt_h/2"/>
                                          </p:val>
                                        </p:tav>
                                      </p:tavLst>
                                    </p:anim>
                                    <p:set>
                                      <p:cBhvr>
                                        <p:cTn id="33"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animBg="1"/>
      <p:bldP spid="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E6848-F961-8DAB-FE64-A4C3281AFA00}"/>
              </a:ext>
            </a:extLst>
          </p:cNvPr>
          <p:cNvSpPr>
            <a:spLocks noGrp="1"/>
          </p:cNvSpPr>
          <p:nvPr>
            <p:ph type="title"/>
          </p:nvPr>
        </p:nvSpPr>
        <p:spPr/>
        <p:txBody>
          <a:bodyPr/>
          <a:lstStyle/>
          <a:p>
            <a:r>
              <a:rPr lang="en-US" dirty="0"/>
              <a:t>Silence at Mass</a:t>
            </a:r>
          </a:p>
        </p:txBody>
      </p:sp>
      <p:sp>
        <p:nvSpPr>
          <p:cNvPr id="3" name="Content Placeholder 2">
            <a:extLst>
              <a:ext uri="{FF2B5EF4-FFF2-40B4-BE49-F238E27FC236}">
                <a16:creationId xmlns:a16="http://schemas.microsoft.com/office/drawing/2014/main" id="{F268E0F7-6F4B-B7B4-4AB5-41D1F29B6E1D}"/>
              </a:ext>
            </a:extLst>
          </p:cNvPr>
          <p:cNvSpPr>
            <a:spLocks noGrp="1"/>
          </p:cNvSpPr>
          <p:nvPr>
            <p:ph idx="1"/>
          </p:nvPr>
        </p:nvSpPr>
        <p:spPr/>
        <p:txBody>
          <a:bodyPr/>
          <a:lstStyle/>
          <a:p>
            <a:r>
              <a:rPr lang="en-US" dirty="0"/>
              <a:t>After Communion</a:t>
            </a:r>
          </a:p>
          <a:p>
            <a:r>
              <a:rPr lang="en-US" b="1" dirty="0"/>
              <a:t>A full minute of silence</a:t>
            </a:r>
            <a:endParaRPr lang="en-US" dirty="0"/>
          </a:p>
          <a:p>
            <a:pPr lvl="1"/>
            <a:r>
              <a:rPr lang="en-US" b="1" i="1" dirty="0">
                <a:solidFill>
                  <a:srgbClr val="C00000"/>
                </a:solidFill>
              </a:rPr>
              <a:t>An invitation: </a:t>
            </a:r>
            <a:r>
              <a:rPr lang="en-US" i="1" dirty="0"/>
              <a:t>For this minute, don't try to say anything to God. Simply open your heart. Let Christ find you. What is stirring within you? Who is coming to mind? What are you being drawn toward?</a:t>
            </a:r>
            <a:endParaRPr lang="en-US" dirty="0"/>
          </a:p>
          <a:p>
            <a:r>
              <a:rPr lang="en-US" b="1" dirty="0">
                <a:solidFill>
                  <a:srgbClr val="0066FF"/>
                </a:solidFill>
              </a:rPr>
              <a:t>Then silence. </a:t>
            </a:r>
          </a:p>
        </p:txBody>
      </p:sp>
      <p:sp>
        <p:nvSpPr>
          <p:cNvPr id="4" name="Oval 3">
            <a:extLst>
              <a:ext uri="{FF2B5EF4-FFF2-40B4-BE49-F238E27FC236}">
                <a16:creationId xmlns:a16="http://schemas.microsoft.com/office/drawing/2014/main" id="{542D125F-2090-DFDE-0C89-6A3395C95E09}"/>
              </a:ext>
            </a:extLst>
          </p:cNvPr>
          <p:cNvSpPr/>
          <p:nvPr/>
        </p:nvSpPr>
        <p:spPr>
          <a:xfrm>
            <a:off x="1295400" y="5333999"/>
            <a:ext cx="3124200" cy="827821"/>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peech Bubble: Oval 7">
            <a:extLst>
              <a:ext uri="{FF2B5EF4-FFF2-40B4-BE49-F238E27FC236}">
                <a16:creationId xmlns:a16="http://schemas.microsoft.com/office/drawing/2014/main" id="{2545F006-DDAD-7C19-D4E2-9A2A17928A5E}"/>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5</a:t>
            </a:r>
            <a:endParaRPr lang="en-US" b="1" dirty="0">
              <a:solidFill>
                <a:schemeClr val="tx1"/>
              </a:solidFill>
            </a:endParaRPr>
          </a:p>
        </p:txBody>
      </p:sp>
    </p:spTree>
    <p:extLst>
      <p:ext uri="{BB962C8B-B14F-4D97-AF65-F5344CB8AC3E}">
        <p14:creationId xmlns:p14="http://schemas.microsoft.com/office/powerpoint/2010/main" val="3218214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98BD41-189B-B49A-3F9F-EA52EF7889DE}"/>
              </a:ext>
            </a:extLst>
          </p:cNvPr>
          <p:cNvSpPr>
            <a:spLocks noGrp="1"/>
          </p:cNvSpPr>
          <p:nvPr>
            <p:ph type="title"/>
          </p:nvPr>
        </p:nvSpPr>
        <p:spPr/>
        <p:txBody>
          <a:bodyPr/>
          <a:lstStyle/>
          <a:p>
            <a:r>
              <a:rPr lang="en-US" dirty="0"/>
              <a:t>Something like this:</a:t>
            </a:r>
          </a:p>
        </p:txBody>
      </p:sp>
      <p:sp>
        <p:nvSpPr>
          <p:cNvPr id="3" name="Content Placeholder 2">
            <a:extLst>
              <a:ext uri="{FF2B5EF4-FFF2-40B4-BE49-F238E27FC236}">
                <a16:creationId xmlns:a16="http://schemas.microsoft.com/office/drawing/2014/main" id="{1C7010FC-5E3E-A151-0B30-BD5130915C60}"/>
              </a:ext>
            </a:extLst>
          </p:cNvPr>
          <p:cNvSpPr>
            <a:spLocks noGrp="1"/>
          </p:cNvSpPr>
          <p:nvPr>
            <p:ph idx="1"/>
          </p:nvPr>
        </p:nvSpPr>
        <p:spPr/>
        <p:txBody>
          <a:bodyPr/>
          <a:lstStyle/>
          <a:p>
            <a:r>
              <a:rPr lang="en-US" sz="2800" dirty="0"/>
              <a:t>I open my heart to you</a:t>
            </a:r>
          </a:p>
          <a:p>
            <a:r>
              <a:rPr lang="en-US" sz="2800" dirty="0"/>
              <a:t>Oh Holy and Gracious Mystery </a:t>
            </a:r>
          </a:p>
          <a:p>
            <a:pPr lvl="1"/>
            <a:r>
              <a:rPr lang="en-US" sz="2400" dirty="0"/>
              <a:t>Holy Mystery in </a:t>
            </a:r>
            <a:r>
              <a:rPr lang="en-US" sz="2400" b="1" dirty="0">
                <a:solidFill>
                  <a:srgbClr val="009900"/>
                </a:solidFill>
              </a:rPr>
              <a:t>Love</a:t>
            </a:r>
          </a:p>
          <a:p>
            <a:pPr lvl="1"/>
            <a:r>
              <a:rPr lang="en-US" sz="2400" dirty="0"/>
              <a:t>Holy Mystery </a:t>
            </a:r>
            <a:r>
              <a:rPr lang="en-US" sz="2400" b="1" dirty="0">
                <a:solidFill>
                  <a:srgbClr val="FF0000"/>
                </a:solidFill>
              </a:rPr>
              <a:t>Incarnate</a:t>
            </a:r>
          </a:p>
          <a:p>
            <a:pPr lvl="1"/>
            <a:r>
              <a:rPr lang="en-US" sz="2400" dirty="0"/>
              <a:t>And Holy Mystery </a:t>
            </a:r>
            <a:r>
              <a:rPr lang="en-US" sz="2400" b="1" dirty="0">
                <a:solidFill>
                  <a:srgbClr val="0000FF"/>
                </a:solidFill>
              </a:rPr>
              <a:t>Indwelling</a:t>
            </a:r>
          </a:p>
          <a:p>
            <a:endParaRPr lang="en-US" sz="2800" dirty="0"/>
          </a:p>
          <a:p>
            <a:r>
              <a:rPr lang="en-US" sz="2800" dirty="0"/>
              <a:t>I bow to your presence in all of creation</a:t>
            </a:r>
          </a:p>
          <a:p>
            <a:r>
              <a:rPr lang="en-US" sz="2800" dirty="0"/>
              <a:t>And open myself to your presence within me</a:t>
            </a:r>
          </a:p>
          <a:p>
            <a:endParaRPr lang="en-US" dirty="0"/>
          </a:p>
        </p:txBody>
      </p:sp>
    </p:spTree>
    <p:extLst>
      <p:ext uri="{BB962C8B-B14F-4D97-AF65-F5344CB8AC3E}">
        <p14:creationId xmlns:p14="http://schemas.microsoft.com/office/powerpoint/2010/main" val="2211740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45E935-B4D8-DA60-7347-23723A4D1328}"/>
              </a:ext>
            </a:extLst>
          </p:cNvPr>
          <p:cNvSpPr>
            <a:spLocks noGrp="1"/>
          </p:cNvSpPr>
          <p:nvPr>
            <p:ph type="title"/>
          </p:nvPr>
        </p:nvSpPr>
        <p:spPr/>
        <p:txBody>
          <a:bodyPr/>
          <a:lstStyle/>
          <a:p>
            <a:r>
              <a:rPr lang="en-US" dirty="0"/>
              <a:t>Embrace Synodality</a:t>
            </a:r>
          </a:p>
        </p:txBody>
      </p:sp>
      <p:sp>
        <p:nvSpPr>
          <p:cNvPr id="3" name="Content Placeholder 2">
            <a:extLst>
              <a:ext uri="{FF2B5EF4-FFF2-40B4-BE49-F238E27FC236}">
                <a16:creationId xmlns:a16="http://schemas.microsoft.com/office/drawing/2014/main" id="{F89018F9-F566-D81F-F068-AD5D68EA9E51}"/>
              </a:ext>
            </a:extLst>
          </p:cNvPr>
          <p:cNvSpPr>
            <a:spLocks noGrp="1"/>
          </p:cNvSpPr>
          <p:nvPr>
            <p:ph idx="1"/>
          </p:nvPr>
        </p:nvSpPr>
        <p:spPr/>
        <p:txBody>
          <a:bodyPr/>
          <a:lstStyle/>
          <a:p>
            <a:r>
              <a:rPr lang="en-US" dirty="0"/>
              <a:t>Make “conversations in the Spirit” part and parcel of Christian life</a:t>
            </a:r>
          </a:p>
          <a:p>
            <a:pPr lvl="1"/>
            <a:r>
              <a:rPr lang="en-US" dirty="0"/>
              <a:t>At Home—first and foremost</a:t>
            </a:r>
          </a:p>
          <a:p>
            <a:pPr lvl="1"/>
            <a:r>
              <a:rPr lang="en-US" dirty="0"/>
              <a:t>Also, at the parish</a:t>
            </a:r>
          </a:p>
          <a:p>
            <a:pPr lvl="1"/>
            <a:r>
              <a:rPr lang="en-US" dirty="0"/>
              <a:t>In religious education</a:t>
            </a:r>
          </a:p>
          <a:p>
            <a:pPr lvl="1"/>
            <a:endParaRPr lang="en-US" dirty="0"/>
          </a:p>
          <a:p>
            <a:r>
              <a:rPr lang="en-US" b="1" dirty="0">
                <a:solidFill>
                  <a:srgbClr val="0066FF"/>
                </a:solidFill>
              </a:rPr>
              <a:t>The Holy One speaks within us</a:t>
            </a:r>
          </a:p>
        </p:txBody>
      </p:sp>
      <p:sp>
        <p:nvSpPr>
          <p:cNvPr id="4" name="Oval 3">
            <a:extLst>
              <a:ext uri="{FF2B5EF4-FFF2-40B4-BE49-F238E27FC236}">
                <a16:creationId xmlns:a16="http://schemas.microsoft.com/office/drawing/2014/main" id="{08861543-01C2-D4DF-DE72-DE76420A4D7C}"/>
              </a:ext>
            </a:extLst>
          </p:cNvPr>
          <p:cNvSpPr/>
          <p:nvPr/>
        </p:nvSpPr>
        <p:spPr>
          <a:xfrm>
            <a:off x="1182688" y="4876800"/>
            <a:ext cx="6665912" cy="11430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Oval 5">
            <a:extLst>
              <a:ext uri="{FF2B5EF4-FFF2-40B4-BE49-F238E27FC236}">
                <a16:creationId xmlns:a16="http://schemas.microsoft.com/office/drawing/2014/main" id="{65427735-59BA-40DE-3EAE-BD6B43B1ACE1}"/>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6</a:t>
            </a:r>
            <a:endParaRPr lang="en-US" b="1" dirty="0">
              <a:solidFill>
                <a:schemeClr val="tx1"/>
              </a:solidFill>
            </a:endParaRPr>
          </a:p>
        </p:txBody>
      </p:sp>
    </p:spTree>
    <p:extLst>
      <p:ext uri="{BB962C8B-B14F-4D97-AF65-F5344CB8AC3E}">
        <p14:creationId xmlns:p14="http://schemas.microsoft.com/office/powerpoint/2010/main" val="295291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271D4-20BE-967D-2A10-B4D6C417B9AC}"/>
              </a:ext>
            </a:extLst>
          </p:cNvPr>
          <p:cNvSpPr>
            <a:spLocks noGrp="1"/>
          </p:cNvSpPr>
          <p:nvPr>
            <p:ph type="title"/>
          </p:nvPr>
        </p:nvSpPr>
        <p:spPr/>
        <p:txBody>
          <a:bodyPr/>
          <a:lstStyle/>
          <a:p>
            <a:r>
              <a:rPr lang="en-US" dirty="0"/>
              <a:t>Put the poor in the center</a:t>
            </a:r>
          </a:p>
        </p:txBody>
      </p:sp>
      <p:sp>
        <p:nvSpPr>
          <p:cNvPr id="3" name="Content Placeholder 2">
            <a:extLst>
              <a:ext uri="{FF2B5EF4-FFF2-40B4-BE49-F238E27FC236}">
                <a16:creationId xmlns:a16="http://schemas.microsoft.com/office/drawing/2014/main" id="{B67A3EAC-4141-B949-DEF8-9385ACA139D6}"/>
              </a:ext>
            </a:extLst>
          </p:cNvPr>
          <p:cNvSpPr>
            <a:spLocks noGrp="1"/>
          </p:cNvSpPr>
          <p:nvPr>
            <p:ph idx="1"/>
          </p:nvPr>
        </p:nvSpPr>
        <p:spPr/>
        <p:txBody>
          <a:bodyPr/>
          <a:lstStyle/>
          <a:p>
            <a:r>
              <a:rPr lang="en-US" dirty="0"/>
              <a:t>Don’t treat care for the poor and vulnerable as optional</a:t>
            </a:r>
          </a:p>
          <a:p>
            <a:pPr lvl="1"/>
            <a:r>
              <a:rPr lang="en-US" dirty="0"/>
              <a:t>“One outreach program among others.”</a:t>
            </a:r>
          </a:p>
          <a:p>
            <a:r>
              <a:rPr lang="en-US" dirty="0"/>
              <a:t>Matthew 25 doesn’t allow that</a:t>
            </a:r>
          </a:p>
          <a:p>
            <a:r>
              <a:rPr lang="en-US" b="1" dirty="0"/>
              <a:t>The poor should be at every table in the parish</a:t>
            </a:r>
          </a:p>
          <a:p>
            <a:r>
              <a:rPr lang="en-US" b="1" dirty="0">
                <a:solidFill>
                  <a:srgbClr val="0066FF"/>
                </a:solidFill>
              </a:rPr>
              <a:t>They keep us honest</a:t>
            </a:r>
          </a:p>
        </p:txBody>
      </p:sp>
      <p:sp>
        <p:nvSpPr>
          <p:cNvPr id="4" name="Oval 3">
            <a:extLst>
              <a:ext uri="{FF2B5EF4-FFF2-40B4-BE49-F238E27FC236}">
                <a16:creationId xmlns:a16="http://schemas.microsoft.com/office/drawing/2014/main" id="{09040F9F-DAD7-5FB3-6074-C55C6CD09D34}"/>
              </a:ext>
            </a:extLst>
          </p:cNvPr>
          <p:cNvSpPr/>
          <p:nvPr/>
        </p:nvSpPr>
        <p:spPr>
          <a:xfrm>
            <a:off x="914400" y="5141913"/>
            <a:ext cx="5334000" cy="9906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peech Bubble: Oval 5">
            <a:extLst>
              <a:ext uri="{FF2B5EF4-FFF2-40B4-BE49-F238E27FC236}">
                <a16:creationId xmlns:a16="http://schemas.microsoft.com/office/drawing/2014/main" id="{C21DB34B-357E-244C-E889-ADEDDB78CD80}"/>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7</a:t>
            </a:r>
            <a:endParaRPr lang="en-US" b="1" dirty="0">
              <a:solidFill>
                <a:schemeClr val="tx1"/>
              </a:solidFill>
            </a:endParaRPr>
          </a:p>
        </p:txBody>
      </p:sp>
    </p:spTree>
    <p:extLst>
      <p:ext uri="{BB962C8B-B14F-4D97-AF65-F5344CB8AC3E}">
        <p14:creationId xmlns:p14="http://schemas.microsoft.com/office/powerpoint/2010/main" val="286392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EF42E-B372-233B-8AF8-8CD7BD310B28}"/>
              </a:ext>
            </a:extLst>
          </p:cNvPr>
          <p:cNvSpPr>
            <a:spLocks noGrp="1"/>
          </p:cNvSpPr>
          <p:nvPr>
            <p:ph type="title"/>
          </p:nvPr>
        </p:nvSpPr>
        <p:spPr/>
        <p:txBody>
          <a:bodyPr/>
          <a:lstStyle/>
          <a:p>
            <a:r>
              <a:rPr lang="en-US" dirty="0"/>
              <a:t>Teach people to die</a:t>
            </a:r>
          </a:p>
        </p:txBody>
      </p:sp>
      <p:sp>
        <p:nvSpPr>
          <p:cNvPr id="3" name="Content Placeholder 2">
            <a:extLst>
              <a:ext uri="{FF2B5EF4-FFF2-40B4-BE49-F238E27FC236}">
                <a16:creationId xmlns:a16="http://schemas.microsoft.com/office/drawing/2014/main" id="{93A08A83-7DD5-6F34-BEAE-C96F011C375F}"/>
              </a:ext>
            </a:extLst>
          </p:cNvPr>
          <p:cNvSpPr>
            <a:spLocks noGrp="1"/>
          </p:cNvSpPr>
          <p:nvPr>
            <p:ph idx="1"/>
          </p:nvPr>
        </p:nvSpPr>
        <p:spPr/>
        <p:txBody>
          <a:bodyPr/>
          <a:lstStyle/>
          <a:p>
            <a:r>
              <a:rPr lang="en-US" dirty="0"/>
              <a:t>To “take up our cross daily”</a:t>
            </a:r>
          </a:p>
          <a:p>
            <a:r>
              <a:rPr lang="en-US" dirty="0"/>
              <a:t>Listen instead of winning the argument. </a:t>
            </a:r>
          </a:p>
          <a:p>
            <a:r>
              <a:rPr lang="en-US" dirty="0"/>
              <a:t>Forgive. </a:t>
            </a:r>
          </a:p>
          <a:p>
            <a:r>
              <a:rPr lang="en-US" dirty="0"/>
              <a:t>Apologize. </a:t>
            </a:r>
          </a:p>
          <a:p>
            <a:r>
              <a:rPr lang="en-US" dirty="0"/>
              <a:t>Give away money you could have spent on yourself. </a:t>
            </a:r>
          </a:p>
          <a:p>
            <a:pPr marL="0" indent="0">
              <a:buNone/>
            </a:pPr>
            <a:endParaRPr lang="en-US" dirty="0"/>
          </a:p>
        </p:txBody>
      </p:sp>
      <p:sp>
        <p:nvSpPr>
          <p:cNvPr id="5" name="Speech Bubble: Oval 4">
            <a:extLst>
              <a:ext uri="{FF2B5EF4-FFF2-40B4-BE49-F238E27FC236}">
                <a16:creationId xmlns:a16="http://schemas.microsoft.com/office/drawing/2014/main" id="{F9F52F0E-2F70-0BF3-AB5D-125A98BFE04D}"/>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8</a:t>
            </a:r>
            <a:endParaRPr lang="en-US" b="1" dirty="0">
              <a:solidFill>
                <a:schemeClr val="tx1"/>
              </a:solidFill>
            </a:endParaRPr>
          </a:p>
        </p:txBody>
      </p:sp>
    </p:spTree>
    <p:extLst>
      <p:ext uri="{BB962C8B-B14F-4D97-AF65-F5344CB8AC3E}">
        <p14:creationId xmlns:p14="http://schemas.microsoft.com/office/powerpoint/2010/main" val="4187948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EF42E-B372-233B-8AF8-8CD7BD310B28}"/>
              </a:ext>
            </a:extLst>
          </p:cNvPr>
          <p:cNvSpPr>
            <a:spLocks noGrp="1"/>
          </p:cNvSpPr>
          <p:nvPr>
            <p:ph type="title"/>
          </p:nvPr>
        </p:nvSpPr>
        <p:spPr/>
        <p:txBody>
          <a:bodyPr/>
          <a:lstStyle/>
          <a:p>
            <a:r>
              <a:rPr lang="en-US" dirty="0"/>
              <a:t>Teach people to die</a:t>
            </a:r>
          </a:p>
        </p:txBody>
      </p:sp>
      <p:sp>
        <p:nvSpPr>
          <p:cNvPr id="3" name="Content Placeholder 2">
            <a:extLst>
              <a:ext uri="{FF2B5EF4-FFF2-40B4-BE49-F238E27FC236}">
                <a16:creationId xmlns:a16="http://schemas.microsoft.com/office/drawing/2014/main" id="{93A08A83-7DD5-6F34-BEAE-C96F011C375F}"/>
              </a:ext>
            </a:extLst>
          </p:cNvPr>
          <p:cNvSpPr>
            <a:spLocks noGrp="1"/>
          </p:cNvSpPr>
          <p:nvPr>
            <p:ph idx="1"/>
          </p:nvPr>
        </p:nvSpPr>
        <p:spPr/>
        <p:txBody>
          <a:bodyPr/>
          <a:lstStyle/>
          <a:p>
            <a:r>
              <a:rPr lang="en-US" dirty="0"/>
              <a:t>Make room for an inconvenient person. </a:t>
            </a:r>
          </a:p>
          <a:p>
            <a:r>
              <a:rPr lang="en-US" dirty="0"/>
              <a:t>Speak courageously when silence would be easier. </a:t>
            </a:r>
          </a:p>
          <a:p>
            <a:r>
              <a:rPr lang="en-US" dirty="0"/>
              <a:t>Compliment your spouse.</a:t>
            </a:r>
          </a:p>
          <a:p>
            <a:r>
              <a:rPr lang="en-US" dirty="0"/>
              <a:t>Tell the truth instead of a lie.</a:t>
            </a:r>
          </a:p>
          <a:p>
            <a:r>
              <a:rPr lang="en-US" b="1" dirty="0">
                <a:solidFill>
                  <a:srgbClr val="0066FF"/>
                </a:solidFill>
              </a:rPr>
              <a:t>This is how Jesus saves us:</a:t>
            </a:r>
          </a:p>
          <a:p>
            <a:pPr marL="457200" lvl="1" indent="0">
              <a:buNone/>
            </a:pPr>
            <a:r>
              <a:rPr lang="en-US" b="1" dirty="0">
                <a:solidFill>
                  <a:srgbClr val="0066FF"/>
                </a:solidFill>
              </a:rPr>
              <a:t>By calling us into self-giving love</a:t>
            </a:r>
            <a:endParaRPr lang="en-US" dirty="0">
              <a:solidFill>
                <a:srgbClr val="0066FF"/>
              </a:solidFill>
            </a:endParaRPr>
          </a:p>
          <a:p>
            <a:endParaRPr lang="en-US" dirty="0"/>
          </a:p>
        </p:txBody>
      </p:sp>
      <p:sp>
        <p:nvSpPr>
          <p:cNvPr id="4" name="Oval 3">
            <a:extLst>
              <a:ext uri="{FF2B5EF4-FFF2-40B4-BE49-F238E27FC236}">
                <a16:creationId xmlns:a16="http://schemas.microsoft.com/office/drawing/2014/main" id="{54EDF39B-8DFF-696F-8FD9-B3204F27424D}"/>
              </a:ext>
            </a:extLst>
          </p:cNvPr>
          <p:cNvSpPr/>
          <p:nvPr/>
        </p:nvSpPr>
        <p:spPr>
          <a:xfrm>
            <a:off x="1182688" y="4572000"/>
            <a:ext cx="6583850" cy="1825626"/>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4709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left)">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left)">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left)">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left)">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ipe(left)">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heel(1)">
                                      <p:cBhvr>
                                        <p:cTn id="3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1DACD-9659-3C65-1C85-BF291B70D97C}"/>
              </a:ext>
            </a:extLst>
          </p:cNvPr>
          <p:cNvSpPr>
            <a:spLocks noGrp="1"/>
          </p:cNvSpPr>
          <p:nvPr>
            <p:ph type="title"/>
          </p:nvPr>
        </p:nvSpPr>
        <p:spPr/>
        <p:txBody>
          <a:bodyPr/>
          <a:lstStyle/>
          <a:p>
            <a:r>
              <a:rPr lang="en-US" dirty="0"/>
              <a:t>Great Expectations</a:t>
            </a:r>
          </a:p>
        </p:txBody>
      </p:sp>
      <p:sp>
        <p:nvSpPr>
          <p:cNvPr id="3" name="Content Placeholder 2">
            <a:extLst>
              <a:ext uri="{FF2B5EF4-FFF2-40B4-BE49-F238E27FC236}">
                <a16:creationId xmlns:a16="http://schemas.microsoft.com/office/drawing/2014/main" id="{3B2DA9F2-4793-74CD-CD2B-34C752890496}"/>
              </a:ext>
            </a:extLst>
          </p:cNvPr>
          <p:cNvSpPr>
            <a:spLocks noGrp="1"/>
          </p:cNvSpPr>
          <p:nvPr>
            <p:ph idx="1"/>
          </p:nvPr>
        </p:nvSpPr>
        <p:spPr/>
        <p:txBody>
          <a:bodyPr/>
          <a:lstStyle/>
          <a:p>
            <a:r>
              <a:rPr lang="en-US" dirty="0"/>
              <a:t>This may be the most important one.</a:t>
            </a:r>
          </a:p>
          <a:p>
            <a:pPr lvl="1"/>
            <a:r>
              <a:rPr lang="en-US" dirty="0"/>
              <a:t>Sometimes our pastoral practice communicates </a:t>
            </a:r>
            <a:r>
              <a:rPr lang="en-US" b="1" dirty="0">
                <a:solidFill>
                  <a:srgbClr val="C00000"/>
                </a:solidFill>
              </a:rPr>
              <a:t>extraordinarily low expectations: </a:t>
            </a:r>
          </a:p>
          <a:p>
            <a:pPr lvl="2"/>
            <a:r>
              <a:rPr lang="en-US" dirty="0"/>
              <a:t>attend occasionally</a:t>
            </a:r>
          </a:p>
          <a:p>
            <a:pPr lvl="2"/>
            <a:r>
              <a:rPr lang="en-US" dirty="0"/>
              <a:t>contribute something</a:t>
            </a:r>
          </a:p>
          <a:p>
            <a:pPr lvl="2"/>
            <a:r>
              <a:rPr lang="en-US" dirty="0"/>
              <a:t>get the kids through the sacraments</a:t>
            </a:r>
          </a:p>
          <a:p>
            <a:pPr lvl="2"/>
            <a:r>
              <a:rPr lang="en-US" dirty="0"/>
              <a:t>and try to be decent. </a:t>
            </a:r>
          </a:p>
        </p:txBody>
      </p:sp>
      <p:sp>
        <p:nvSpPr>
          <p:cNvPr id="5" name="Speech Bubble: Oval 4">
            <a:extLst>
              <a:ext uri="{FF2B5EF4-FFF2-40B4-BE49-F238E27FC236}">
                <a16:creationId xmlns:a16="http://schemas.microsoft.com/office/drawing/2014/main" id="{2B742CFB-5CCD-E712-CB2A-CC19AAAAC249}"/>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9</a:t>
            </a:r>
            <a:endParaRPr lang="en-US" b="1" dirty="0">
              <a:solidFill>
                <a:schemeClr val="tx1"/>
              </a:solidFill>
            </a:endParaRPr>
          </a:p>
        </p:txBody>
      </p:sp>
    </p:spTree>
    <p:extLst>
      <p:ext uri="{BB962C8B-B14F-4D97-AF65-F5344CB8AC3E}">
        <p14:creationId xmlns:p14="http://schemas.microsoft.com/office/powerpoint/2010/main" val="825148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6245-FCEE-444A-944C-A5EAFD36882D}"/>
              </a:ext>
            </a:extLst>
          </p:cNvPr>
          <p:cNvSpPr>
            <a:spLocks noGrp="1"/>
          </p:cNvSpPr>
          <p:nvPr>
            <p:ph type="title"/>
          </p:nvPr>
        </p:nvSpPr>
        <p:spPr/>
        <p:txBody>
          <a:bodyPr/>
          <a:lstStyle/>
          <a:p>
            <a:r>
              <a:rPr lang="en-US" dirty="0"/>
              <a:t>Jesus’ invitation to us</a:t>
            </a:r>
            <a:br>
              <a:rPr lang="en-US" dirty="0"/>
            </a:br>
            <a:r>
              <a:rPr lang="en-US" dirty="0"/>
              <a:t>is much larger</a:t>
            </a:r>
          </a:p>
        </p:txBody>
      </p:sp>
      <p:sp>
        <p:nvSpPr>
          <p:cNvPr id="3" name="Content Placeholder 2">
            <a:extLst>
              <a:ext uri="{FF2B5EF4-FFF2-40B4-BE49-F238E27FC236}">
                <a16:creationId xmlns:a16="http://schemas.microsoft.com/office/drawing/2014/main" id="{78751DEF-3F28-4B57-50C0-0A567FD13AA0}"/>
              </a:ext>
            </a:extLst>
          </p:cNvPr>
          <p:cNvSpPr>
            <a:spLocks noGrp="1"/>
          </p:cNvSpPr>
          <p:nvPr>
            <p:ph idx="1"/>
          </p:nvPr>
        </p:nvSpPr>
        <p:spPr/>
        <p:txBody>
          <a:bodyPr/>
          <a:lstStyle/>
          <a:p>
            <a:r>
              <a:rPr lang="en-US" b="1" dirty="0"/>
              <a:t>Remain in me.</a:t>
            </a:r>
          </a:p>
          <a:p>
            <a:r>
              <a:rPr lang="en-US" b="1" dirty="0">
                <a:solidFill>
                  <a:srgbClr val="0066FF"/>
                </a:solidFill>
              </a:rPr>
              <a:t>Love one another as I have loved you.</a:t>
            </a:r>
          </a:p>
          <a:p>
            <a:r>
              <a:rPr lang="en-US" b="1" dirty="0"/>
              <a:t>Take up your cross.</a:t>
            </a:r>
          </a:p>
          <a:p>
            <a:r>
              <a:rPr lang="en-US" b="1" dirty="0">
                <a:solidFill>
                  <a:srgbClr val="00B050"/>
                </a:solidFill>
              </a:rPr>
              <a:t>You give them something to eat.</a:t>
            </a:r>
          </a:p>
          <a:p>
            <a:r>
              <a:rPr lang="en-US" b="1" dirty="0"/>
              <a:t>Forgive.</a:t>
            </a:r>
          </a:p>
          <a:p>
            <a:r>
              <a:rPr lang="en-US" b="1" dirty="0">
                <a:solidFill>
                  <a:srgbClr val="C00000"/>
                </a:solidFill>
              </a:rPr>
              <a:t>Wash one another's feet.</a:t>
            </a:r>
          </a:p>
          <a:p>
            <a:r>
              <a:rPr lang="en-US" b="1" dirty="0"/>
              <a:t>Go! Get going! </a:t>
            </a:r>
            <a:endParaRPr lang="en-US" dirty="0"/>
          </a:p>
          <a:p>
            <a:endParaRPr lang="en-US" dirty="0"/>
          </a:p>
        </p:txBody>
      </p:sp>
      <p:sp>
        <p:nvSpPr>
          <p:cNvPr id="4" name="Oval 3">
            <a:extLst>
              <a:ext uri="{FF2B5EF4-FFF2-40B4-BE49-F238E27FC236}">
                <a16:creationId xmlns:a16="http://schemas.microsoft.com/office/drawing/2014/main" id="{1464D5F3-AF69-512C-1E0F-33B9BAC327C0}"/>
              </a:ext>
            </a:extLst>
          </p:cNvPr>
          <p:cNvSpPr/>
          <p:nvPr/>
        </p:nvSpPr>
        <p:spPr>
          <a:xfrm>
            <a:off x="1150938" y="5412888"/>
            <a:ext cx="3725862" cy="1066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8998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88E29-A9DA-405E-3B5D-2041A3FA579A}"/>
              </a:ext>
            </a:extLst>
          </p:cNvPr>
          <p:cNvSpPr>
            <a:spLocks noGrp="1"/>
          </p:cNvSpPr>
          <p:nvPr>
            <p:ph type="title"/>
          </p:nvPr>
        </p:nvSpPr>
        <p:spPr/>
        <p:txBody>
          <a:bodyPr/>
          <a:lstStyle/>
          <a:p>
            <a:r>
              <a:rPr lang="en-US" dirty="0"/>
              <a:t>The People of God</a:t>
            </a:r>
          </a:p>
        </p:txBody>
      </p:sp>
      <p:sp>
        <p:nvSpPr>
          <p:cNvPr id="3" name="Content Placeholder 2">
            <a:extLst>
              <a:ext uri="{FF2B5EF4-FFF2-40B4-BE49-F238E27FC236}">
                <a16:creationId xmlns:a16="http://schemas.microsoft.com/office/drawing/2014/main" id="{5DDE30C0-BE62-F434-B07B-82BCBB9807F0}"/>
              </a:ext>
            </a:extLst>
          </p:cNvPr>
          <p:cNvSpPr>
            <a:spLocks noGrp="1"/>
          </p:cNvSpPr>
          <p:nvPr>
            <p:ph idx="1"/>
          </p:nvPr>
        </p:nvSpPr>
        <p:spPr/>
        <p:txBody>
          <a:bodyPr/>
          <a:lstStyle/>
          <a:p>
            <a:r>
              <a:rPr lang="en-US" b="1" dirty="0">
                <a:solidFill>
                  <a:srgbClr val="0066FF"/>
                </a:solidFill>
              </a:rPr>
              <a:t>Help us </a:t>
            </a:r>
            <a:r>
              <a:rPr lang="en-US" b="1" i="1" dirty="0">
                <a:solidFill>
                  <a:srgbClr val="0066FF"/>
                </a:solidFill>
              </a:rPr>
              <a:t>be the Church</a:t>
            </a:r>
            <a:r>
              <a:rPr lang="en-US" b="1" dirty="0">
                <a:solidFill>
                  <a:srgbClr val="0066FF"/>
                </a:solidFill>
              </a:rPr>
              <a:t>!</a:t>
            </a:r>
          </a:p>
          <a:p>
            <a:r>
              <a:rPr lang="en-US" dirty="0"/>
              <a:t>Here’s how we speak of it:</a:t>
            </a:r>
          </a:p>
          <a:p>
            <a:pPr lvl="1"/>
            <a:r>
              <a:rPr lang="en-US" dirty="0"/>
              <a:t>“What is </a:t>
            </a:r>
            <a:r>
              <a:rPr lang="en-US" b="1" dirty="0"/>
              <a:t>the Church</a:t>
            </a:r>
            <a:r>
              <a:rPr lang="en-US" dirty="0"/>
              <a:t> doing about this?”</a:t>
            </a:r>
          </a:p>
          <a:p>
            <a:pPr lvl="1"/>
            <a:r>
              <a:rPr lang="en-US" dirty="0"/>
              <a:t>“Why doesn't </a:t>
            </a:r>
            <a:r>
              <a:rPr lang="en-US" b="1" dirty="0"/>
              <a:t>Father</a:t>
            </a:r>
            <a:r>
              <a:rPr lang="en-US" dirty="0"/>
              <a:t> do something?”</a:t>
            </a:r>
          </a:p>
          <a:p>
            <a:pPr lvl="1"/>
            <a:r>
              <a:rPr lang="en-US" dirty="0"/>
              <a:t>“They should offer something for young families.”</a:t>
            </a:r>
          </a:p>
          <a:p>
            <a:pPr lvl="1"/>
            <a:r>
              <a:rPr lang="en-US" dirty="0"/>
              <a:t>“They need to reach out to people who have left.”</a:t>
            </a:r>
          </a:p>
          <a:p>
            <a:endParaRPr lang="en-US" dirty="0"/>
          </a:p>
        </p:txBody>
      </p:sp>
      <p:sp>
        <p:nvSpPr>
          <p:cNvPr id="5" name="Speech Bubble: Oval 4">
            <a:extLst>
              <a:ext uri="{FF2B5EF4-FFF2-40B4-BE49-F238E27FC236}">
                <a16:creationId xmlns:a16="http://schemas.microsoft.com/office/drawing/2014/main" id="{90C83E69-13E7-97C5-5858-98584AC24198}"/>
              </a:ext>
            </a:extLst>
          </p:cNvPr>
          <p:cNvSpPr/>
          <p:nvPr/>
        </p:nvSpPr>
        <p:spPr>
          <a:xfrm>
            <a:off x="6324600" y="457200"/>
            <a:ext cx="1066800" cy="685800"/>
          </a:xfrm>
          <a:prstGeom prst="wedgeEllipseCallout">
            <a:avLst/>
          </a:prstGeom>
          <a:noFill/>
          <a:ln>
            <a:solidFill>
              <a:srgbClr val="0066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10</a:t>
            </a:r>
            <a:endParaRPr lang="en-US" b="1" dirty="0">
              <a:solidFill>
                <a:schemeClr val="tx1"/>
              </a:solidFill>
            </a:endParaRPr>
          </a:p>
        </p:txBody>
      </p:sp>
    </p:spTree>
    <p:extLst>
      <p:ext uri="{BB962C8B-B14F-4D97-AF65-F5344CB8AC3E}">
        <p14:creationId xmlns:p14="http://schemas.microsoft.com/office/powerpoint/2010/main" val="5434007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80CEA-008C-0627-D9AD-4C0C83455009}"/>
              </a:ext>
            </a:extLst>
          </p:cNvPr>
          <p:cNvSpPr>
            <a:spLocks noGrp="1"/>
          </p:cNvSpPr>
          <p:nvPr>
            <p:ph type="title"/>
          </p:nvPr>
        </p:nvSpPr>
        <p:spPr/>
        <p:txBody>
          <a:bodyPr/>
          <a:lstStyle/>
          <a:p>
            <a:r>
              <a:rPr lang="en-US" dirty="0"/>
              <a:t>Who is “they”	</a:t>
            </a:r>
          </a:p>
        </p:txBody>
      </p:sp>
      <p:sp>
        <p:nvSpPr>
          <p:cNvPr id="3" name="Content Placeholder 2">
            <a:extLst>
              <a:ext uri="{FF2B5EF4-FFF2-40B4-BE49-F238E27FC236}">
                <a16:creationId xmlns:a16="http://schemas.microsoft.com/office/drawing/2014/main" id="{006E75DA-4585-56FF-5B60-440E0105F821}"/>
              </a:ext>
            </a:extLst>
          </p:cNvPr>
          <p:cNvSpPr>
            <a:spLocks noGrp="1"/>
          </p:cNvSpPr>
          <p:nvPr>
            <p:ph idx="1"/>
          </p:nvPr>
        </p:nvSpPr>
        <p:spPr/>
        <p:txBody>
          <a:bodyPr/>
          <a:lstStyle/>
          <a:p>
            <a:r>
              <a:rPr lang="en-US" b="1" dirty="0"/>
              <a:t>We don’t believe that we are the Church</a:t>
            </a:r>
          </a:p>
          <a:p>
            <a:pPr lvl="1"/>
            <a:r>
              <a:rPr lang="en-US" dirty="0"/>
              <a:t>We have been taught to believe that “they are the Church”</a:t>
            </a:r>
          </a:p>
          <a:p>
            <a:pPr lvl="1"/>
            <a:r>
              <a:rPr lang="en-US" dirty="0"/>
              <a:t>And we are the spectators</a:t>
            </a:r>
          </a:p>
          <a:p>
            <a:r>
              <a:rPr lang="en-US" dirty="0"/>
              <a:t>Every homily should address this</a:t>
            </a:r>
          </a:p>
          <a:p>
            <a:endParaRPr lang="en-US" b="1" dirty="0">
              <a:solidFill>
                <a:srgbClr val="0066FF"/>
              </a:solidFill>
            </a:endParaRPr>
          </a:p>
          <a:p>
            <a:r>
              <a:rPr lang="en-US" b="1" dirty="0">
                <a:solidFill>
                  <a:srgbClr val="0066FF"/>
                </a:solidFill>
              </a:rPr>
              <a:t>Call the People of God to get to work!</a:t>
            </a:r>
          </a:p>
        </p:txBody>
      </p:sp>
      <p:sp>
        <p:nvSpPr>
          <p:cNvPr id="4" name="Oval 3">
            <a:extLst>
              <a:ext uri="{FF2B5EF4-FFF2-40B4-BE49-F238E27FC236}">
                <a16:creationId xmlns:a16="http://schemas.microsoft.com/office/drawing/2014/main" id="{667346DF-008C-22BC-FB3A-F6D12D1213B1}"/>
              </a:ext>
            </a:extLst>
          </p:cNvPr>
          <p:cNvSpPr/>
          <p:nvPr/>
        </p:nvSpPr>
        <p:spPr>
          <a:xfrm>
            <a:off x="1150938" y="5412888"/>
            <a:ext cx="8069262" cy="1066800"/>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495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FB3A1-C760-118D-DDEB-7B83EF66D942}"/>
              </a:ext>
            </a:extLst>
          </p:cNvPr>
          <p:cNvSpPr>
            <a:spLocks noGrp="1"/>
          </p:cNvSpPr>
          <p:nvPr>
            <p:ph type="title"/>
          </p:nvPr>
        </p:nvSpPr>
        <p:spPr/>
        <p:txBody>
          <a:bodyPr/>
          <a:lstStyle/>
          <a:p>
            <a:r>
              <a:rPr lang="en-US" dirty="0"/>
              <a:t>Question</a:t>
            </a:r>
          </a:p>
        </p:txBody>
      </p:sp>
      <p:sp>
        <p:nvSpPr>
          <p:cNvPr id="3" name="Content Placeholder 2">
            <a:extLst>
              <a:ext uri="{FF2B5EF4-FFF2-40B4-BE49-F238E27FC236}">
                <a16:creationId xmlns:a16="http://schemas.microsoft.com/office/drawing/2014/main" id="{A0D7FDB4-2AEC-812B-9CE4-F0F26E0AD65E}"/>
              </a:ext>
            </a:extLst>
          </p:cNvPr>
          <p:cNvSpPr>
            <a:spLocks noGrp="1"/>
          </p:cNvSpPr>
          <p:nvPr>
            <p:ph idx="1"/>
          </p:nvPr>
        </p:nvSpPr>
        <p:spPr>
          <a:xfrm>
            <a:off x="685800" y="2895600"/>
            <a:ext cx="7772400" cy="2097087"/>
          </a:xfrm>
        </p:spPr>
        <p:txBody>
          <a:bodyPr/>
          <a:lstStyle/>
          <a:p>
            <a:pPr marL="0" indent="0" algn="ctr">
              <a:buNone/>
            </a:pPr>
            <a:r>
              <a:rPr lang="en-US" b="1" dirty="0"/>
              <a:t>In what part of your faith life are you more a spectator than a participant?</a:t>
            </a:r>
          </a:p>
        </p:txBody>
      </p:sp>
    </p:spTree>
    <p:extLst>
      <p:ext uri="{BB962C8B-B14F-4D97-AF65-F5344CB8AC3E}">
        <p14:creationId xmlns:p14="http://schemas.microsoft.com/office/powerpoint/2010/main" val="3555575695"/>
      </p:ext>
    </p:extLst>
  </p:cSld>
  <p:clrMapOvr>
    <a:masterClrMapping/>
  </p:clrMapOvr>
</p:sld>
</file>

<file path=ppt/theme/theme1.xml><?xml version="1.0" encoding="utf-8"?>
<a:theme xmlns:a="http://schemas.openxmlformats.org/drawingml/2006/main" name="2_Blends">
  <a:themeElements>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365</TotalTime>
  <Words>841</Words>
  <Application>Microsoft Office PowerPoint</Application>
  <PresentationFormat>On-screen Show (4:3)</PresentationFormat>
  <Paragraphs>127</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Book Antiqua</vt:lpstr>
      <vt:lpstr>Tahoma</vt:lpstr>
      <vt:lpstr>Trebuchet MS</vt:lpstr>
      <vt:lpstr>Wingdings</vt:lpstr>
      <vt:lpstr>2_Blends</vt:lpstr>
      <vt:lpstr>Participation</vt:lpstr>
      <vt:lpstr>10 Strategies</vt:lpstr>
      <vt:lpstr>Invite people into “ministry”</vt:lpstr>
      <vt:lpstr>Recover the dismissal at Mass</vt:lpstr>
      <vt:lpstr>Tell stories of living faith </vt:lpstr>
      <vt:lpstr>Deep Augustinian Resonance</vt:lpstr>
      <vt:lpstr>Teach discernment</vt:lpstr>
      <vt:lpstr>The Church in Modern World #16  Our Catechism #1776</vt:lpstr>
      <vt:lpstr>Silence at Mass</vt:lpstr>
      <vt:lpstr>Something like this:</vt:lpstr>
      <vt:lpstr>Embrace Synodality</vt:lpstr>
      <vt:lpstr>Put the poor in the center</vt:lpstr>
      <vt:lpstr>Teach people to die</vt:lpstr>
      <vt:lpstr>Teach people to die</vt:lpstr>
      <vt:lpstr>Great Expectations</vt:lpstr>
      <vt:lpstr>Jesus’ invitation to us is much larger</vt:lpstr>
      <vt:lpstr>The People of God</vt:lpstr>
      <vt:lpstr>Who is “they” </vt:lpstr>
      <vt:lpstr>Question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Bill Huebsch</dc:creator>
  <cp:lastModifiedBy>Bill Huebsch</cp:lastModifiedBy>
  <cp:revision>12</cp:revision>
  <dcterms:created xsi:type="dcterms:W3CDTF">2013-07-20T21:08:28Z</dcterms:created>
  <dcterms:modified xsi:type="dcterms:W3CDTF">2026-09-25T16:47:29Z</dcterms:modified>
</cp:coreProperties>
</file>