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notesMasterIdLst>
    <p:notesMasterId r:id="rId53"/>
  </p:notesMasterIdLst>
  <p:handoutMasterIdLst>
    <p:handoutMasterId r:id="rId54"/>
  </p:handoutMasterIdLst>
  <p:sldIdLst>
    <p:sldId id="545" r:id="rId3"/>
    <p:sldId id="5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617" r:id="rId13"/>
    <p:sldId id="634" r:id="rId14"/>
    <p:sldId id="609" r:id="rId15"/>
    <p:sldId id="563" r:id="rId16"/>
    <p:sldId id="531" r:id="rId17"/>
    <p:sldId id="632" r:id="rId18"/>
    <p:sldId id="611" r:id="rId19"/>
    <p:sldId id="633" r:id="rId20"/>
    <p:sldId id="590" r:id="rId21"/>
    <p:sldId id="610" r:id="rId22"/>
    <p:sldId id="591" r:id="rId23"/>
    <p:sldId id="621" r:id="rId24"/>
    <p:sldId id="635" r:id="rId25"/>
    <p:sldId id="601" r:id="rId26"/>
    <p:sldId id="622" r:id="rId27"/>
    <p:sldId id="573" r:id="rId28"/>
    <p:sldId id="592" r:id="rId29"/>
    <p:sldId id="596" r:id="rId30"/>
    <p:sldId id="630" r:id="rId31"/>
    <p:sldId id="582" r:id="rId32"/>
    <p:sldId id="581" r:id="rId33"/>
    <p:sldId id="600" r:id="rId34"/>
    <p:sldId id="626" r:id="rId35"/>
    <p:sldId id="584" r:id="rId36"/>
    <p:sldId id="594" r:id="rId37"/>
    <p:sldId id="636" r:id="rId38"/>
    <p:sldId id="575" r:id="rId39"/>
    <p:sldId id="624" r:id="rId40"/>
    <p:sldId id="625" r:id="rId41"/>
    <p:sldId id="597" r:id="rId42"/>
    <p:sldId id="605" r:id="rId43"/>
    <p:sldId id="606" r:id="rId44"/>
    <p:sldId id="607" r:id="rId45"/>
    <p:sldId id="608" r:id="rId46"/>
    <p:sldId id="623" r:id="rId47"/>
    <p:sldId id="598" r:id="rId48"/>
    <p:sldId id="599" r:id="rId49"/>
    <p:sldId id="585" r:id="rId50"/>
    <p:sldId id="586" r:id="rId51"/>
    <p:sldId id="587" r:id="rId52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Palatino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3333FF"/>
    <a:srgbClr val="0033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581F9-D03E-4FBB-AFB0-425F924263D7}" v="4625" dt="2025-11-17T21:25:26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uebsch" userId="3b02c5aa102ef247" providerId="LiveId" clId="{6B29343B-65F6-4B0A-B27B-70CCEBECD391}"/>
    <pc:docChg chg="undo custSel addSld delSld modSld sldOrd addMainMaster delMainMaster modMainMaster modNotesMaster">
      <pc:chgData name="Bill Huebsch" userId="3b02c5aa102ef247" providerId="LiveId" clId="{6B29343B-65F6-4B0A-B27B-70CCEBECD391}" dt="2025-11-17T21:25:26.417" v="16162" actId="20577"/>
      <pc:docMkLst>
        <pc:docMk/>
      </pc:docMkLst>
      <pc:sldChg chg="modSp add mod">
        <pc:chgData name="Bill Huebsch" userId="3b02c5aa102ef247" providerId="LiveId" clId="{6B29343B-65F6-4B0A-B27B-70CCEBECD391}" dt="2025-11-12T15:13:57.966" v="12786" actId="20577"/>
        <pc:sldMkLst>
          <pc:docMk/>
          <pc:sldMk cId="0" sldId="256"/>
        </pc:sldMkLst>
        <pc:spChg chg="mod">
          <ac:chgData name="Bill Huebsch" userId="3b02c5aa102ef247" providerId="LiveId" clId="{6B29343B-65F6-4B0A-B27B-70CCEBECD391}" dt="2025-11-12T15:13:57.966" v="12786" actId="20577"/>
          <ac:spMkLst>
            <pc:docMk/>
            <pc:sldMk cId="0" sldId="256"/>
            <ac:spMk id="4098" creationId="{A7A65DCB-6572-7AD3-A454-60533225200C}"/>
          </ac:spMkLst>
        </pc:spChg>
      </pc:sldChg>
      <pc:sldChg chg="add modAnim">
        <pc:chgData name="Bill Huebsch" userId="3b02c5aa102ef247" providerId="LiveId" clId="{6B29343B-65F6-4B0A-B27B-70CCEBECD391}" dt="2025-10-31T14:16:14.204" v="7529"/>
        <pc:sldMkLst>
          <pc:docMk/>
          <pc:sldMk cId="0" sldId="257"/>
        </pc:sldMkLst>
      </pc:sldChg>
      <pc:sldChg chg="modSp add modAnim">
        <pc:chgData name="Bill Huebsch" userId="3b02c5aa102ef247" providerId="LiveId" clId="{6B29343B-65F6-4B0A-B27B-70CCEBECD391}" dt="2025-10-31T14:16:35.918" v="7531" actId="207"/>
        <pc:sldMkLst>
          <pc:docMk/>
          <pc:sldMk cId="0" sldId="258"/>
        </pc:sldMkLst>
        <pc:spChg chg="mod">
          <ac:chgData name="Bill Huebsch" userId="3b02c5aa102ef247" providerId="LiveId" clId="{6B29343B-65F6-4B0A-B27B-70CCEBECD391}" dt="2025-10-31T14:16:35.918" v="7531" actId="207"/>
          <ac:spMkLst>
            <pc:docMk/>
            <pc:sldMk cId="0" sldId="258"/>
            <ac:spMk id="6147" creationId="{B82331FB-E680-F0BD-B1E6-65DD55E8511C}"/>
          </ac:spMkLst>
        </pc:spChg>
      </pc:sldChg>
      <pc:sldChg chg="modSp add mod modAnim">
        <pc:chgData name="Bill Huebsch" userId="3b02c5aa102ef247" providerId="LiveId" clId="{6B29343B-65F6-4B0A-B27B-70CCEBECD391}" dt="2025-11-12T15:14:44.814" v="12793" actId="207"/>
        <pc:sldMkLst>
          <pc:docMk/>
          <pc:sldMk cId="0" sldId="259"/>
        </pc:sldMkLst>
        <pc:spChg chg="mod">
          <ac:chgData name="Bill Huebsch" userId="3b02c5aa102ef247" providerId="LiveId" clId="{6B29343B-65F6-4B0A-B27B-70CCEBECD391}" dt="2025-11-12T15:14:44.814" v="12793" actId="207"/>
          <ac:spMkLst>
            <pc:docMk/>
            <pc:sldMk cId="0" sldId="259"/>
            <ac:spMk id="7171" creationId="{74A7C9AD-9F4A-FD17-2348-D0EEC5A60151}"/>
          </ac:spMkLst>
        </pc:spChg>
      </pc:sldChg>
      <pc:sldChg chg="add modAnim">
        <pc:chgData name="Bill Huebsch" userId="3b02c5aa102ef247" providerId="LiveId" clId="{6B29343B-65F6-4B0A-B27B-70CCEBECD391}" dt="2025-10-31T14:13:15.633" v="7507"/>
        <pc:sldMkLst>
          <pc:docMk/>
          <pc:sldMk cId="0" sldId="260"/>
        </pc:sldMkLst>
      </pc:sldChg>
      <pc:sldChg chg="modSp add mod modAnim modShow">
        <pc:chgData name="Bill Huebsch" userId="3b02c5aa102ef247" providerId="LiveId" clId="{6B29343B-65F6-4B0A-B27B-70CCEBECD391}" dt="2025-11-12T15:14:54.235" v="12800" actId="20577"/>
        <pc:sldMkLst>
          <pc:docMk/>
          <pc:sldMk cId="0" sldId="261"/>
        </pc:sldMkLst>
        <pc:spChg chg="mod">
          <ac:chgData name="Bill Huebsch" userId="3b02c5aa102ef247" providerId="LiveId" clId="{6B29343B-65F6-4B0A-B27B-70CCEBECD391}" dt="2025-11-12T15:14:54.235" v="12800" actId="20577"/>
          <ac:spMkLst>
            <pc:docMk/>
            <pc:sldMk cId="0" sldId="261"/>
            <ac:spMk id="9219" creationId="{8D1653A1-27FE-BA52-7632-76D69D376192}"/>
          </ac:spMkLst>
        </pc:spChg>
      </pc:sldChg>
      <pc:sldChg chg="add modAnim">
        <pc:chgData name="Bill Huebsch" userId="3b02c5aa102ef247" providerId="LiveId" clId="{6B29343B-65F6-4B0A-B27B-70CCEBECD391}" dt="2025-10-31T14:14:12.652" v="7520"/>
        <pc:sldMkLst>
          <pc:docMk/>
          <pc:sldMk cId="0" sldId="262"/>
        </pc:sldMkLst>
      </pc:sldChg>
      <pc:sldChg chg="modSp add modAnim">
        <pc:chgData name="Bill Huebsch" userId="3b02c5aa102ef247" providerId="LiveId" clId="{6B29343B-65F6-4B0A-B27B-70CCEBECD391}" dt="2025-11-12T15:15:07.513" v="12802" actId="207"/>
        <pc:sldMkLst>
          <pc:docMk/>
          <pc:sldMk cId="0" sldId="263"/>
        </pc:sldMkLst>
        <pc:spChg chg="mod">
          <ac:chgData name="Bill Huebsch" userId="3b02c5aa102ef247" providerId="LiveId" clId="{6B29343B-65F6-4B0A-B27B-70CCEBECD391}" dt="2025-11-12T15:15:07.513" v="12802" actId="207"/>
          <ac:spMkLst>
            <pc:docMk/>
            <pc:sldMk cId="0" sldId="263"/>
            <ac:spMk id="11267" creationId="{13FCB64B-2E3B-43A2-B166-ED4C66AE4583}"/>
          </ac:spMkLst>
        </pc:spChg>
      </pc:sldChg>
      <pc:sldChg chg="addSp delSp modSp del mod delAnim modAnim">
        <pc:chgData name="Bill Huebsch" userId="3b02c5aa102ef247" providerId="LiveId" clId="{6B29343B-65F6-4B0A-B27B-70CCEBECD391}" dt="2025-11-17T19:37:46.760" v="14970" actId="47"/>
        <pc:sldMkLst>
          <pc:docMk/>
          <pc:sldMk cId="0" sldId="502"/>
        </pc:sldMkLst>
        <pc:spChg chg="del mod">
          <ac:chgData name="Bill Huebsch" userId="3b02c5aa102ef247" providerId="LiveId" clId="{6B29343B-65F6-4B0A-B27B-70CCEBECD391}" dt="2025-11-17T19:35:29.023" v="14889"/>
          <ac:spMkLst>
            <pc:docMk/>
            <pc:sldMk cId="0" sldId="502"/>
            <ac:spMk id="374793" creationId="{00000000-0000-0000-0000-000000000000}"/>
          </ac:spMkLst>
        </pc:spChg>
        <pc:graphicFrameChg chg="mod">
          <ac:chgData name="Bill Huebsch" userId="3b02c5aa102ef247" providerId="LiveId" clId="{6B29343B-65F6-4B0A-B27B-70CCEBECD391}" dt="2025-11-17T16:41:13.217" v="13937" actId="1076"/>
          <ac:graphicFrameMkLst>
            <pc:docMk/>
            <pc:sldMk cId="0" sldId="502"/>
            <ac:graphicFrameMk id="13319" creationId="{00000000-0000-0000-0000-000000000000}"/>
          </ac:graphicFrameMkLst>
        </pc:graphicFrameChg>
      </pc:sldChg>
      <pc:sldChg chg="addSp delSp modSp add del mod modAnim">
        <pc:chgData name="Bill Huebsch" userId="3b02c5aa102ef247" providerId="LiveId" clId="{6B29343B-65F6-4B0A-B27B-70CCEBECD391}" dt="2025-11-17T19:37:58.605" v="14971" actId="47"/>
        <pc:sldMkLst>
          <pc:docMk/>
          <pc:sldMk cId="0" sldId="507"/>
        </pc:sldMkLst>
      </pc:sldChg>
      <pc:sldChg chg="addSp modSp del mod ord modAnim modShow">
        <pc:chgData name="Bill Huebsch" userId="3b02c5aa102ef247" providerId="LiveId" clId="{6B29343B-65F6-4B0A-B27B-70CCEBECD391}" dt="2025-11-17T19:43:51.729" v="15238" actId="2696"/>
        <pc:sldMkLst>
          <pc:docMk/>
          <pc:sldMk cId="0" sldId="517"/>
        </pc:sldMkLst>
      </pc:sldChg>
      <pc:sldChg chg="add del mod modShow">
        <pc:chgData name="Bill Huebsch" userId="3b02c5aa102ef247" providerId="LiveId" clId="{6B29343B-65F6-4B0A-B27B-70CCEBECD391}" dt="2025-11-17T19:44:53.632" v="15243" actId="2696"/>
        <pc:sldMkLst>
          <pc:docMk/>
          <pc:sldMk cId="2000925132" sldId="517"/>
        </pc:sldMkLst>
      </pc:sldChg>
      <pc:sldChg chg="addSp modSp modAnim">
        <pc:chgData name="Bill Huebsch" userId="3b02c5aa102ef247" providerId="LiveId" clId="{6B29343B-65F6-4B0A-B27B-70CCEBECD391}" dt="2025-11-11T23:26:24.761" v="12645" actId="1076"/>
        <pc:sldMkLst>
          <pc:docMk/>
          <pc:sldMk cId="0" sldId="531"/>
        </pc:sldMkLst>
        <pc:spChg chg="add mod">
          <ac:chgData name="Bill Huebsch" userId="3b02c5aa102ef247" providerId="LiveId" clId="{6B29343B-65F6-4B0A-B27B-70CCEBECD391}" dt="2025-10-30T14:58:52.410" v="833"/>
          <ac:spMkLst>
            <pc:docMk/>
            <pc:sldMk cId="0" sldId="531"/>
            <ac:spMk id="2" creationId="{B604DE75-572B-884F-8128-0C1A654B3ABC}"/>
          </ac:spMkLst>
        </pc:spChg>
        <pc:spChg chg="mod">
          <ac:chgData name="Bill Huebsch" userId="3b02c5aa102ef247" providerId="LiveId" clId="{6B29343B-65F6-4B0A-B27B-70CCEBECD391}" dt="2025-11-11T23:26:24.761" v="12645" actId="1076"/>
          <ac:spMkLst>
            <pc:docMk/>
            <pc:sldMk cId="0" sldId="531"/>
            <ac:spMk id="411651" creationId="{00000000-0000-0000-0000-000000000000}"/>
          </ac:spMkLst>
        </pc:spChg>
      </pc:sldChg>
      <pc:sldChg chg="addSp delSp modSp mod">
        <pc:chgData name="Bill Huebsch" userId="3b02c5aa102ef247" providerId="LiveId" clId="{6B29343B-65F6-4B0A-B27B-70CCEBECD391}" dt="2025-11-17T19:54:03.661" v="15877" actId="207"/>
        <pc:sldMkLst>
          <pc:docMk/>
          <pc:sldMk cId="0" sldId="545"/>
        </pc:sldMkLst>
        <pc:spChg chg="mod">
          <ac:chgData name="Bill Huebsch" userId="3b02c5aa102ef247" providerId="LiveId" clId="{6B29343B-65F6-4B0A-B27B-70CCEBECD391}" dt="2025-10-30T14:00:42.276" v="156" actId="20577"/>
          <ac:spMkLst>
            <pc:docMk/>
            <pc:sldMk cId="0" sldId="545"/>
            <ac:spMk id="5122" creationId="{00000000-0000-0000-0000-000000000000}"/>
          </ac:spMkLst>
        </pc:spChg>
        <pc:spChg chg="mod">
          <ac:chgData name="Bill Huebsch" userId="3b02c5aa102ef247" providerId="LiveId" clId="{6B29343B-65F6-4B0A-B27B-70CCEBECD391}" dt="2025-11-17T19:54:03.661" v="15877" actId="207"/>
          <ac:spMkLst>
            <pc:docMk/>
            <pc:sldMk cId="0" sldId="545"/>
            <ac:spMk id="5123" creationId="{00000000-0000-0000-0000-000000000000}"/>
          </ac:spMkLst>
        </pc:spChg>
        <pc:picChg chg="add mod">
          <ac:chgData name="Bill Huebsch" userId="3b02c5aa102ef247" providerId="LiveId" clId="{6B29343B-65F6-4B0A-B27B-70CCEBECD391}" dt="2025-10-30T15:00:27.789" v="846" actId="14100"/>
          <ac:picMkLst>
            <pc:docMk/>
            <pc:sldMk cId="0" sldId="545"/>
            <ac:picMk id="5" creationId="{97303590-D9F2-A226-9BFE-441AA32BB7D5}"/>
          </ac:picMkLst>
        </pc:picChg>
      </pc:sldChg>
      <pc:sldChg chg="addSp modSp del mod ord modAnim modShow">
        <pc:chgData name="Bill Huebsch" userId="3b02c5aa102ef247" providerId="LiveId" clId="{6B29343B-65F6-4B0A-B27B-70CCEBECD391}" dt="2025-11-17T19:43:51.729" v="15238" actId="2696"/>
        <pc:sldMkLst>
          <pc:docMk/>
          <pc:sldMk cId="0" sldId="554"/>
        </pc:sldMkLst>
      </pc:sldChg>
      <pc:sldChg chg="add del mod modShow">
        <pc:chgData name="Bill Huebsch" userId="3b02c5aa102ef247" providerId="LiveId" clId="{6B29343B-65F6-4B0A-B27B-70CCEBECD391}" dt="2025-11-17T19:44:53.632" v="15243" actId="2696"/>
        <pc:sldMkLst>
          <pc:docMk/>
          <pc:sldMk cId="2287111763" sldId="554"/>
        </pc:sldMkLst>
      </pc:sldChg>
      <pc:sldChg chg="addSp modSp ord">
        <pc:chgData name="Bill Huebsch" userId="3b02c5aa102ef247" providerId="LiveId" clId="{6B29343B-65F6-4B0A-B27B-70CCEBECD391}" dt="2025-11-07T15:22:35.909" v="10141"/>
        <pc:sldMkLst>
          <pc:docMk/>
          <pc:sldMk cId="3817049695" sldId="563"/>
        </pc:sldMkLst>
        <pc:spChg chg="add mod">
          <ac:chgData name="Bill Huebsch" userId="3b02c5aa102ef247" providerId="LiveId" clId="{6B29343B-65F6-4B0A-B27B-70CCEBECD391}" dt="2025-10-30T14:58:55.889" v="834"/>
          <ac:spMkLst>
            <pc:docMk/>
            <pc:sldMk cId="3817049695" sldId="563"/>
            <ac:spMk id="2" creationId="{521F16E0-F66B-4895-B2D0-DDDC7DC6A3DF}"/>
          </ac:spMkLst>
        </pc:spChg>
      </pc:sldChg>
      <pc:sldChg chg="addSp modSp new del mod modAnim modShow">
        <pc:chgData name="Bill Huebsch" userId="3b02c5aa102ef247" providerId="LiveId" clId="{6B29343B-65F6-4B0A-B27B-70CCEBECD391}" dt="2025-11-17T19:43:51.729" v="15238" actId="2696"/>
        <pc:sldMkLst>
          <pc:docMk/>
          <pc:sldMk cId="30778144" sldId="569"/>
        </pc:sldMkLst>
      </pc:sldChg>
      <pc:sldChg chg="add del mod modShow">
        <pc:chgData name="Bill Huebsch" userId="3b02c5aa102ef247" providerId="LiveId" clId="{6B29343B-65F6-4B0A-B27B-70CCEBECD391}" dt="2025-11-17T19:44:53.632" v="15243" actId="2696"/>
        <pc:sldMkLst>
          <pc:docMk/>
          <pc:sldMk cId="252483457" sldId="569"/>
        </pc:sldMkLst>
      </pc:sldChg>
      <pc:sldChg chg="add del mod modShow">
        <pc:chgData name="Bill Huebsch" userId="3b02c5aa102ef247" providerId="LiveId" clId="{6B29343B-65F6-4B0A-B27B-70CCEBECD391}" dt="2025-11-17T19:44:53.632" v="15243" actId="2696"/>
        <pc:sldMkLst>
          <pc:docMk/>
          <pc:sldMk cId="2229024195" sldId="570"/>
        </pc:sldMkLst>
      </pc:sldChg>
      <pc:sldChg chg="addSp modSp new del mod modAnim modShow">
        <pc:chgData name="Bill Huebsch" userId="3b02c5aa102ef247" providerId="LiveId" clId="{6B29343B-65F6-4B0A-B27B-70CCEBECD391}" dt="2025-11-17T19:43:51.729" v="15238" actId="2696"/>
        <pc:sldMkLst>
          <pc:docMk/>
          <pc:sldMk cId="2568442757" sldId="570"/>
        </pc:sldMkLst>
      </pc:sldChg>
      <pc:sldChg chg="addSp modSp new mod ord addAnim delAnim modAnim">
        <pc:chgData name="Bill Huebsch" userId="3b02c5aa102ef247" providerId="LiveId" clId="{6B29343B-65F6-4B0A-B27B-70CCEBECD391}" dt="2025-11-12T15:22:56.777" v="13186" actId="20577"/>
        <pc:sldMkLst>
          <pc:docMk/>
          <pc:sldMk cId="3381859811" sldId="573"/>
        </pc:sldMkLst>
        <pc:spChg chg="mod">
          <ac:chgData name="Bill Huebsch" userId="3b02c5aa102ef247" providerId="LiveId" clId="{6B29343B-65F6-4B0A-B27B-70CCEBECD391}" dt="2025-11-12T15:22:37.856" v="13169" actId="5793"/>
          <ac:spMkLst>
            <pc:docMk/>
            <pc:sldMk cId="3381859811" sldId="573"/>
            <ac:spMk id="2" creationId="{7CC39C5A-8531-3DC8-FD9A-C9903EABAC8E}"/>
          </ac:spMkLst>
        </pc:spChg>
        <pc:spChg chg="mod">
          <ac:chgData name="Bill Huebsch" userId="3b02c5aa102ef247" providerId="LiveId" clId="{6B29343B-65F6-4B0A-B27B-70CCEBECD391}" dt="2025-11-12T15:22:56.777" v="13186" actId="20577"/>
          <ac:spMkLst>
            <pc:docMk/>
            <pc:sldMk cId="3381859811" sldId="573"/>
            <ac:spMk id="3" creationId="{8B244354-8C70-6E56-CB06-40CB178AFA4D}"/>
          </ac:spMkLst>
        </pc:spChg>
        <pc:spChg chg="add mod">
          <ac:chgData name="Bill Huebsch" userId="3b02c5aa102ef247" providerId="LiveId" clId="{6B29343B-65F6-4B0A-B27B-70CCEBECD391}" dt="2025-10-30T16:39:14.173" v="1837"/>
          <ac:spMkLst>
            <pc:docMk/>
            <pc:sldMk cId="3381859811" sldId="573"/>
            <ac:spMk id="4" creationId="{C7D955A7-BFF8-8B9E-2511-B7A938E87139}"/>
          </ac:spMkLst>
        </pc:spChg>
        <pc:picChg chg="add mod">
          <ac:chgData name="Bill Huebsch" userId="3b02c5aa102ef247" providerId="LiveId" clId="{6B29343B-65F6-4B0A-B27B-70CCEBECD391}" dt="2025-10-30T18:14:00.268" v="2947" actId="1076"/>
          <ac:picMkLst>
            <pc:docMk/>
            <pc:sldMk cId="3381859811" sldId="573"/>
            <ac:picMk id="5" creationId="{9E4CF24A-5B30-0C69-9A43-D49F02792D66}"/>
          </ac:picMkLst>
        </pc:picChg>
      </pc:sldChg>
      <pc:sldChg chg="addSp delSp modSp new mod ord modAnim">
        <pc:chgData name="Bill Huebsch" userId="3b02c5aa102ef247" providerId="LiveId" clId="{6B29343B-65F6-4B0A-B27B-70CCEBECD391}" dt="2025-11-17T16:36:56.885" v="13912"/>
        <pc:sldMkLst>
          <pc:docMk/>
          <pc:sldMk cId="2098548740" sldId="575"/>
        </pc:sldMkLst>
        <pc:spChg chg="mod">
          <ac:chgData name="Bill Huebsch" userId="3b02c5aa102ef247" providerId="LiveId" clId="{6B29343B-65F6-4B0A-B27B-70CCEBECD391}" dt="2025-10-30T16:27:38.158" v="1778" actId="20577"/>
          <ac:spMkLst>
            <pc:docMk/>
            <pc:sldMk cId="2098548740" sldId="575"/>
            <ac:spMk id="2" creationId="{44F8971B-9C08-9372-D178-AD7D87F68ACF}"/>
          </ac:spMkLst>
        </pc:spChg>
        <pc:spChg chg="mod">
          <ac:chgData name="Bill Huebsch" userId="3b02c5aa102ef247" providerId="LiveId" clId="{6B29343B-65F6-4B0A-B27B-70CCEBECD391}" dt="2025-10-30T18:49:18.273" v="3465" actId="14100"/>
          <ac:spMkLst>
            <pc:docMk/>
            <pc:sldMk cId="2098548740" sldId="575"/>
            <ac:spMk id="3" creationId="{8D0F2307-2C2B-1EA9-FF1A-1E34301344B2}"/>
          </ac:spMkLst>
        </pc:spChg>
        <pc:spChg chg="add mod">
          <ac:chgData name="Bill Huebsch" userId="3b02c5aa102ef247" providerId="LiveId" clId="{6B29343B-65F6-4B0A-B27B-70CCEBECD391}" dt="2025-10-30T16:39:11.620" v="1836"/>
          <ac:spMkLst>
            <pc:docMk/>
            <pc:sldMk cId="2098548740" sldId="575"/>
            <ac:spMk id="4" creationId="{342EACA3-1843-C97A-2758-9217E20FB6D0}"/>
          </ac:spMkLst>
        </pc:spChg>
        <pc:spChg chg="add mod">
          <ac:chgData name="Bill Huebsch" userId="3b02c5aa102ef247" providerId="LiveId" clId="{6B29343B-65F6-4B0A-B27B-70CCEBECD391}" dt="2025-10-30T18:52:30.317" v="3486" actId="1076"/>
          <ac:spMkLst>
            <pc:docMk/>
            <pc:sldMk cId="2098548740" sldId="575"/>
            <ac:spMk id="11" creationId="{3ADCF0D7-3FBA-7A57-DE96-4CF59286E7BA}"/>
          </ac:spMkLst>
        </pc:spChg>
        <pc:picChg chg="add mod">
          <ac:chgData name="Bill Huebsch" userId="3b02c5aa102ef247" providerId="LiveId" clId="{6B29343B-65F6-4B0A-B27B-70CCEBECD391}" dt="2025-10-30T18:51:12.971" v="3479" actId="1076"/>
          <ac:picMkLst>
            <pc:docMk/>
            <pc:sldMk cId="2098548740" sldId="575"/>
            <ac:picMk id="10" creationId="{FE87E0D8-EC42-061E-DB2B-401662284C15}"/>
          </ac:picMkLst>
        </pc:picChg>
      </pc:sldChg>
      <pc:sldChg chg="addSp delSp modSp new mod ord modAnim modShow">
        <pc:chgData name="Bill Huebsch" userId="3b02c5aa102ef247" providerId="LiveId" clId="{6B29343B-65F6-4B0A-B27B-70CCEBECD391}" dt="2025-11-12T15:23:21.416" v="13189" actId="20577"/>
        <pc:sldMkLst>
          <pc:docMk/>
          <pc:sldMk cId="151540901" sldId="581"/>
        </pc:sldMkLst>
        <pc:spChg chg="mod">
          <ac:chgData name="Bill Huebsch" userId="3b02c5aa102ef247" providerId="LiveId" clId="{6B29343B-65F6-4B0A-B27B-70CCEBECD391}" dt="2025-11-12T15:23:21.416" v="13189" actId="20577"/>
          <ac:spMkLst>
            <pc:docMk/>
            <pc:sldMk cId="151540901" sldId="581"/>
            <ac:spMk id="2" creationId="{BDBF8651-2617-0473-AD39-DF57BF85ABF8}"/>
          </ac:spMkLst>
        </pc:spChg>
        <pc:spChg chg="add del mod">
          <ac:chgData name="Bill Huebsch" userId="3b02c5aa102ef247" providerId="LiveId" clId="{6B29343B-65F6-4B0A-B27B-70CCEBECD391}" dt="2025-11-06T20:36:26.556" v="8896" actId="20577"/>
          <ac:spMkLst>
            <pc:docMk/>
            <pc:sldMk cId="151540901" sldId="581"/>
            <ac:spMk id="3" creationId="{34465A07-366A-47CC-5E55-6156B77ECCC1}"/>
          </ac:spMkLst>
        </pc:spChg>
        <pc:spChg chg="add mod">
          <ac:chgData name="Bill Huebsch" userId="3b02c5aa102ef247" providerId="LiveId" clId="{6B29343B-65F6-4B0A-B27B-70CCEBECD391}" dt="2025-10-30T18:53:12.171" v="3489"/>
          <ac:spMkLst>
            <pc:docMk/>
            <pc:sldMk cId="151540901" sldId="581"/>
            <ac:spMk id="4" creationId="{95CF5BD2-4706-320D-DA31-13B4E696C286}"/>
          </ac:spMkLst>
        </pc:spChg>
      </pc:sldChg>
      <pc:sldChg chg="addSp modSp new mod ord modAnim">
        <pc:chgData name="Bill Huebsch" userId="3b02c5aa102ef247" providerId="LiveId" clId="{6B29343B-65F6-4B0A-B27B-70CCEBECD391}" dt="2025-11-11T23:27:47.856" v="12652" actId="20577"/>
        <pc:sldMkLst>
          <pc:docMk/>
          <pc:sldMk cId="2629168334" sldId="582"/>
        </pc:sldMkLst>
        <pc:spChg chg="mod">
          <ac:chgData name="Bill Huebsch" userId="3b02c5aa102ef247" providerId="LiveId" clId="{6B29343B-65F6-4B0A-B27B-70CCEBECD391}" dt="2025-10-30T19:00:34.746" v="3707" actId="20577"/>
          <ac:spMkLst>
            <pc:docMk/>
            <pc:sldMk cId="2629168334" sldId="582"/>
            <ac:spMk id="2" creationId="{69CF0BDD-97EF-E074-0BB3-88107C00CC3F}"/>
          </ac:spMkLst>
        </pc:spChg>
        <pc:spChg chg="mod">
          <ac:chgData name="Bill Huebsch" userId="3b02c5aa102ef247" providerId="LiveId" clId="{6B29343B-65F6-4B0A-B27B-70CCEBECD391}" dt="2025-10-30T21:44:51.413" v="5463" actId="20577"/>
          <ac:spMkLst>
            <pc:docMk/>
            <pc:sldMk cId="2629168334" sldId="582"/>
            <ac:spMk id="3" creationId="{66B32A18-90D8-D489-5083-41651EDA1CA6}"/>
          </ac:spMkLst>
        </pc:spChg>
        <pc:spChg chg="add mod">
          <ac:chgData name="Bill Huebsch" userId="3b02c5aa102ef247" providerId="LiveId" clId="{6B29343B-65F6-4B0A-B27B-70CCEBECD391}" dt="2025-10-31T14:10:00.805" v="7475"/>
          <ac:spMkLst>
            <pc:docMk/>
            <pc:sldMk cId="2629168334" sldId="582"/>
            <ac:spMk id="4" creationId="{CAFA391D-7A2D-0CBF-40DB-1BFF9863E587}"/>
          </ac:spMkLst>
        </pc:spChg>
        <pc:spChg chg="add mod">
          <ac:chgData name="Bill Huebsch" userId="3b02c5aa102ef247" providerId="LiveId" clId="{6B29343B-65F6-4B0A-B27B-70CCEBECD391}" dt="2025-11-09T21:10:03.655" v="11831" actId="767"/>
          <ac:spMkLst>
            <pc:docMk/>
            <pc:sldMk cId="2629168334" sldId="582"/>
            <ac:spMk id="5" creationId="{732087D7-95F2-47DA-C620-721E57153641}"/>
          </ac:spMkLst>
        </pc:spChg>
        <pc:spChg chg="add mod">
          <ac:chgData name="Bill Huebsch" userId="3b02c5aa102ef247" providerId="LiveId" clId="{6B29343B-65F6-4B0A-B27B-70CCEBECD391}" dt="2025-11-09T21:10:10.658" v="11832" actId="767"/>
          <ac:spMkLst>
            <pc:docMk/>
            <pc:sldMk cId="2629168334" sldId="582"/>
            <ac:spMk id="6" creationId="{FBE8E560-3018-B8F2-7A04-9BFCAF84E8C8}"/>
          </ac:spMkLst>
        </pc:spChg>
        <pc:spChg chg="add mod">
          <ac:chgData name="Bill Huebsch" userId="3b02c5aa102ef247" providerId="LiveId" clId="{6B29343B-65F6-4B0A-B27B-70CCEBECD391}" dt="2025-11-11T23:27:47.856" v="12652" actId="20577"/>
          <ac:spMkLst>
            <pc:docMk/>
            <pc:sldMk cId="2629168334" sldId="582"/>
            <ac:spMk id="7" creationId="{75FF9734-7243-EA62-C903-9E08314D06E7}"/>
          </ac:spMkLst>
        </pc:spChg>
      </pc:sldChg>
      <pc:sldChg chg="addSp delSp modSp new mod addAnim delAnim modAnim">
        <pc:chgData name="Bill Huebsch" userId="3b02c5aa102ef247" providerId="LiveId" clId="{6B29343B-65F6-4B0A-B27B-70CCEBECD391}" dt="2025-11-17T14:57:39.438" v="13530" actId="1076"/>
        <pc:sldMkLst>
          <pc:docMk/>
          <pc:sldMk cId="3099008823" sldId="583"/>
        </pc:sldMkLst>
        <pc:spChg chg="mod">
          <ac:chgData name="Bill Huebsch" userId="3b02c5aa102ef247" providerId="LiveId" clId="{6B29343B-65F6-4B0A-B27B-70CCEBECD391}" dt="2025-10-30T19:13:54.751" v="3852" actId="20577"/>
          <ac:spMkLst>
            <pc:docMk/>
            <pc:sldMk cId="3099008823" sldId="583"/>
            <ac:spMk id="2" creationId="{CAD17688-F97E-43D1-7B8C-042DA3CF0919}"/>
          </ac:spMkLst>
        </pc:spChg>
        <pc:spChg chg="add mod">
          <ac:chgData name="Bill Huebsch" userId="3b02c5aa102ef247" providerId="LiveId" clId="{6B29343B-65F6-4B0A-B27B-70CCEBECD391}" dt="2025-11-17T14:57:07.596" v="13529" actId="20577"/>
          <ac:spMkLst>
            <pc:docMk/>
            <pc:sldMk cId="3099008823" sldId="583"/>
            <ac:spMk id="8" creationId="{1ECF5B94-6A58-AFB5-3F49-6EE9339AE0A7}"/>
          </ac:spMkLst>
        </pc:spChg>
        <pc:spChg chg="add mod">
          <ac:chgData name="Bill Huebsch" userId="3b02c5aa102ef247" providerId="LiveId" clId="{6B29343B-65F6-4B0A-B27B-70CCEBECD391}" dt="2025-11-06T19:57:43.482" v="8229" actId="1038"/>
          <ac:spMkLst>
            <pc:docMk/>
            <pc:sldMk cId="3099008823" sldId="583"/>
            <ac:spMk id="9" creationId="{F2198A43-E763-62D7-AFC9-002CFDB0ECAD}"/>
          </ac:spMkLst>
        </pc:spChg>
        <pc:spChg chg="add mod">
          <ac:chgData name="Bill Huebsch" userId="3b02c5aa102ef247" providerId="LiveId" clId="{6B29343B-65F6-4B0A-B27B-70CCEBECD391}" dt="2025-11-17T14:57:39.438" v="13530" actId="1076"/>
          <ac:spMkLst>
            <pc:docMk/>
            <pc:sldMk cId="3099008823" sldId="583"/>
            <ac:spMk id="12" creationId="{10A0309D-D840-8B92-ABE6-2BF8CAA62DD1}"/>
          </ac:spMkLst>
        </pc:spChg>
        <pc:picChg chg="add mod">
          <ac:chgData name="Bill Huebsch" userId="3b02c5aa102ef247" providerId="LiveId" clId="{6B29343B-65F6-4B0A-B27B-70CCEBECD391}" dt="2025-10-30T19:28:47.861" v="4073" actId="1076"/>
          <ac:picMkLst>
            <pc:docMk/>
            <pc:sldMk cId="3099008823" sldId="583"/>
            <ac:picMk id="1026" creationId="{2035FD0A-6368-2614-E771-FE57EC28E3B9}"/>
          </ac:picMkLst>
        </pc:picChg>
        <pc:picChg chg="add mod">
          <ac:chgData name="Bill Huebsch" userId="3b02c5aa102ef247" providerId="LiveId" clId="{6B29343B-65F6-4B0A-B27B-70CCEBECD391}" dt="2025-10-30T19:27:59.424" v="4047" actId="1076"/>
          <ac:picMkLst>
            <pc:docMk/>
            <pc:sldMk cId="3099008823" sldId="583"/>
            <ac:picMk id="1030" creationId="{C1FB065E-C4CC-1801-2D07-A2DDEFCE81D4}"/>
          </ac:picMkLst>
        </pc:picChg>
      </pc:sldChg>
      <pc:sldChg chg="addSp modSp new mod ord setBg addAnim delAnim modAnim modShow">
        <pc:chgData name="Bill Huebsch" userId="3b02c5aa102ef247" providerId="LiveId" clId="{6B29343B-65F6-4B0A-B27B-70CCEBECD391}" dt="2025-11-17T16:16:21.270" v="13702"/>
        <pc:sldMkLst>
          <pc:docMk/>
          <pc:sldMk cId="961615388" sldId="584"/>
        </pc:sldMkLst>
        <pc:spChg chg="mod">
          <ac:chgData name="Bill Huebsch" userId="3b02c5aa102ef247" providerId="LiveId" clId="{6B29343B-65F6-4B0A-B27B-70CCEBECD391}" dt="2025-10-31T13:24:59.765" v="5501" actId="20577"/>
          <ac:spMkLst>
            <pc:docMk/>
            <pc:sldMk cId="961615388" sldId="584"/>
            <ac:spMk id="2" creationId="{AF2AD2C2-A316-FCAD-2909-F22E4CD2429D}"/>
          </ac:spMkLst>
        </pc:spChg>
        <pc:spChg chg="mod">
          <ac:chgData name="Bill Huebsch" userId="3b02c5aa102ef247" providerId="LiveId" clId="{6B29343B-65F6-4B0A-B27B-70CCEBECD391}" dt="2025-11-12T15:40:29.259" v="13498" actId="20577"/>
          <ac:spMkLst>
            <pc:docMk/>
            <pc:sldMk cId="961615388" sldId="584"/>
            <ac:spMk id="3" creationId="{11282514-732B-233E-2013-F6AA399E6885}"/>
          </ac:spMkLst>
        </pc:spChg>
        <pc:spChg chg="add mod">
          <ac:chgData name="Bill Huebsch" userId="3b02c5aa102ef247" providerId="LiveId" clId="{6B29343B-65F6-4B0A-B27B-70CCEBECD391}" dt="2025-10-31T14:10:23.767" v="7482"/>
          <ac:spMkLst>
            <pc:docMk/>
            <pc:sldMk cId="961615388" sldId="584"/>
            <ac:spMk id="4" creationId="{BC47F1CD-78E7-6861-63D6-E3D73A639173}"/>
          </ac:spMkLst>
        </pc:spChg>
      </pc:sldChg>
      <pc:sldChg chg="modSp add">
        <pc:chgData name="Bill Huebsch" userId="3b02c5aa102ef247" providerId="LiveId" clId="{6B29343B-65F6-4B0A-B27B-70CCEBECD391}" dt="2025-11-10T15:40:58.058" v="12024" actId="14100"/>
        <pc:sldMkLst>
          <pc:docMk/>
          <pc:sldMk cId="4150421303" sldId="585"/>
        </pc:sldMkLst>
        <pc:spChg chg="mod">
          <ac:chgData name="Bill Huebsch" userId="3b02c5aa102ef247" providerId="LiveId" clId="{6B29343B-65F6-4B0A-B27B-70CCEBECD391}" dt="2025-11-10T15:40:58.058" v="12024" actId="14100"/>
          <ac:spMkLst>
            <pc:docMk/>
            <pc:sldMk cId="4150421303" sldId="585"/>
            <ac:spMk id="8" creationId="{7A1A1BA4-A440-9F3A-30EC-DA8134D9F22D}"/>
          </ac:spMkLst>
        </pc:spChg>
      </pc:sldChg>
      <pc:sldChg chg="add">
        <pc:chgData name="Bill Huebsch" userId="3b02c5aa102ef247" providerId="LiveId" clId="{6B29343B-65F6-4B0A-B27B-70CCEBECD391}" dt="2025-11-06T17:03:20.668" v="8035"/>
        <pc:sldMkLst>
          <pc:docMk/>
          <pc:sldMk cId="3753627056" sldId="586"/>
        </pc:sldMkLst>
      </pc:sldChg>
      <pc:sldChg chg="add">
        <pc:chgData name="Bill Huebsch" userId="3b02c5aa102ef247" providerId="LiveId" clId="{6B29343B-65F6-4B0A-B27B-70CCEBECD391}" dt="2025-11-06T17:03:20.668" v="8035"/>
        <pc:sldMkLst>
          <pc:docMk/>
          <pc:sldMk cId="2806850154" sldId="587"/>
        </pc:sldMkLst>
      </pc:sldChg>
      <pc:sldChg chg="addSp modSp new del mod ord modAnim">
        <pc:chgData name="Bill Huebsch" userId="3b02c5aa102ef247" providerId="LiveId" clId="{6B29343B-65F6-4B0A-B27B-70CCEBECD391}" dt="2025-11-17T16:08:53.954" v="13663" actId="47"/>
        <pc:sldMkLst>
          <pc:docMk/>
          <pc:sldMk cId="1184708104" sldId="589"/>
        </pc:sldMkLst>
      </pc:sldChg>
      <pc:sldChg chg="addSp modSp new mod ord addAnim delAnim modAnim">
        <pc:chgData name="Bill Huebsch" userId="3b02c5aa102ef247" providerId="LiveId" clId="{6B29343B-65F6-4B0A-B27B-70CCEBECD391}" dt="2025-11-11T23:25:00.305" v="12639" actId="20577"/>
        <pc:sldMkLst>
          <pc:docMk/>
          <pc:sldMk cId="1037112701" sldId="590"/>
        </pc:sldMkLst>
        <pc:spChg chg="mod">
          <ac:chgData name="Bill Huebsch" userId="3b02c5aa102ef247" providerId="LiveId" clId="{6B29343B-65F6-4B0A-B27B-70CCEBECD391}" dt="2025-10-31T13:39:11.761" v="6245" actId="5793"/>
          <ac:spMkLst>
            <pc:docMk/>
            <pc:sldMk cId="1037112701" sldId="590"/>
            <ac:spMk id="2" creationId="{4EF34432-F01C-71EC-9767-BD103B281A81}"/>
          </ac:spMkLst>
        </pc:spChg>
        <pc:spChg chg="mod">
          <ac:chgData name="Bill Huebsch" userId="3b02c5aa102ef247" providerId="LiveId" clId="{6B29343B-65F6-4B0A-B27B-70CCEBECD391}" dt="2025-11-11T23:25:00.305" v="12639" actId="20577"/>
          <ac:spMkLst>
            <pc:docMk/>
            <pc:sldMk cId="1037112701" sldId="590"/>
            <ac:spMk id="3" creationId="{7C132561-CB6B-F1DF-17C5-9B8028CB42E3}"/>
          </ac:spMkLst>
        </pc:spChg>
        <pc:spChg chg="add mod">
          <ac:chgData name="Bill Huebsch" userId="3b02c5aa102ef247" providerId="LiveId" clId="{6B29343B-65F6-4B0A-B27B-70CCEBECD391}" dt="2025-10-31T14:10:25.756" v="7483"/>
          <ac:spMkLst>
            <pc:docMk/>
            <pc:sldMk cId="1037112701" sldId="590"/>
            <ac:spMk id="4" creationId="{6D1F815B-0351-8E26-4991-6CA27D9A2991}"/>
          </ac:spMkLst>
        </pc:spChg>
      </pc:sldChg>
      <pc:sldChg chg="addSp modSp new mod addAnim delAnim modAnim modShow">
        <pc:chgData name="Bill Huebsch" userId="3b02c5aa102ef247" providerId="LiveId" clId="{6B29343B-65F6-4B0A-B27B-70CCEBECD391}" dt="2025-11-17T21:14:14.825" v="15888" actId="1076"/>
        <pc:sldMkLst>
          <pc:docMk/>
          <pc:sldMk cId="1795724498" sldId="591"/>
        </pc:sldMkLst>
        <pc:spChg chg="mod">
          <ac:chgData name="Bill Huebsch" userId="3b02c5aa102ef247" providerId="LiveId" clId="{6B29343B-65F6-4B0A-B27B-70CCEBECD391}" dt="2025-11-17T16:44:48.272" v="14026" actId="6549"/>
          <ac:spMkLst>
            <pc:docMk/>
            <pc:sldMk cId="1795724498" sldId="591"/>
            <ac:spMk id="2" creationId="{604699F1-4325-BFFA-8D00-0C12B1A1C87E}"/>
          </ac:spMkLst>
        </pc:spChg>
        <pc:spChg chg="mod">
          <ac:chgData name="Bill Huebsch" userId="3b02c5aa102ef247" providerId="LiveId" clId="{6B29343B-65F6-4B0A-B27B-70CCEBECD391}" dt="2025-11-17T19:42:10.277" v="15234" actId="14100"/>
          <ac:spMkLst>
            <pc:docMk/>
            <pc:sldMk cId="1795724498" sldId="591"/>
            <ac:spMk id="3" creationId="{23EB4F29-9AC5-208C-F2CE-58043BBAA238}"/>
          </ac:spMkLst>
        </pc:spChg>
        <pc:spChg chg="add mod">
          <ac:chgData name="Bill Huebsch" userId="3b02c5aa102ef247" providerId="LiveId" clId="{6B29343B-65F6-4B0A-B27B-70CCEBECD391}" dt="2025-11-17T21:14:14.825" v="15888" actId="1076"/>
          <ac:spMkLst>
            <pc:docMk/>
            <pc:sldMk cId="1795724498" sldId="591"/>
            <ac:spMk id="4" creationId="{BA3FC863-A874-5FCB-ED5D-CD2383667540}"/>
          </ac:spMkLst>
        </pc:spChg>
        <pc:spChg chg="add mod">
          <ac:chgData name="Bill Huebsch" userId="3b02c5aa102ef247" providerId="LiveId" clId="{6B29343B-65F6-4B0A-B27B-70CCEBECD391}" dt="2025-10-31T14:10:16.612" v="7479"/>
          <ac:spMkLst>
            <pc:docMk/>
            <pc:sldMk cId="1795724498" sldId="591"/>
            <ac:spMk id="6" creationId="{D343FE85-1F8E-89D0-B4BA-C23147C8BE3A}"/>
          </ac:spMkLst>
        </pc:spChg>
        <pc:picChg chg="add mod">
          <ac:chgData name="Bill Huebsch" userId="3b02c5aa102ef247" providerId="LiveId" clId="{6B29343B-65F6-4B0A-B27B-70CCEBECD391}" dt="2025-11-17T19:41:54.548" v="15230" actId="1076"/>
          <ac:picMkLst>
            <pc:docMk/>
            <pc:sldMk cId="1795724498" sldId="591"/>
            <ac:picMk id="5" creationId="{BA5C1B24-880A-C0D9-8D1C-651E64578F0E}"/>
          </ac:picMkLst>
        </pc:picChg>
      </pc:sldChg>
      <pc:sldChg chg="addSp modSp new mod modAnim">
        <pc:chgData name="Bill Huebsch" userId="3b02c5aa102ef247" providerId="LiveId" clId="{6B29343B-65F6-4B0A-B27B-70CCEBECD391}" dt="2025-11-06T20:18:53.061" v="8596" actId="5793"/>
        <pc:sldMkLst>
          <pc:docMk/>
          <pc:sldMk cId="2450306973" sldId="592"/>
        </pc:sldMkLst>
        <pc:spChg chg="mod">
          <ac:chgData name="Bill Huebsch" userId="3b02c5aa102ef247" providerId="LiveId" clId="{6B29343B-65F6-4B0A-B27B-70CCEBECD391}" dt="2025-11-06T20:18:53.061" v="8596" actId="5793"/>
          <ac:spMkLst>
            <pc:docMk/>
            <pc:sldMk cId="2450306973" sldId="592"/>
            <ac:spMk id="2" creationId="{A74D3604-DE72-829B-8377-55C05C76CB85}"/>
          </ac:spMkLst>
        </pc:spChg>
        <pc:spChg chg="mod">
          <ac:chgData name="Bill Huebsch" userId="3b02c5aa102ef247" providerId="LiveId" clId="{6B29343B-65F6-4B0A-B27B-70CCEBECD391}" dt="2025-10-31T13:53:15.777" v="6953" actId="20577"/>
          <ac:spMkLst>
            <pc:docMk/>
            <pc:sldMk cId="2450306973" sldId="592"/>
            <ac:spMk id="3" creationId="{2382F6CC-E324-11DC-8526-D2E2CD16D052}"/>
          </ac:spMkLst>
        </pc:spChg>
        <pc:spChg chg="add mod">
          <ac:chgData name="Bill Huebsch" userId="3b02c5aa102ef247" providerId="LiveId" clId="{6B29343B-65F6-4B0A-B27B-70CCEBECD391}" dt="2025-10-31T14:10:12.589" v="7478"/>
          <ac:spMkLst>
            <pc:docMk/>
            <pc:sldMk cId="2450306973" sldId="592"/>
            <ac:spMk id="4" creationId="{7A3DD0C1-C84A-BB60-BC15-C4C9AEC39F1A}"/>
          </ac:spMkLst>
        </pc:spChg>
      </pc:sldChg>
      <pc:sldChg chg="addSp modSp new mod ord addAnim delAnim modAnim">
        <pc:chgData name="Bill Huebsch" userId="3b02c5aa102ef247" providerId="LiveId" clId="{6B29343B-65F6-4B0A-B27B-70CCEBECD391}" dt="2025-11-17T16:36:56.885" v="13912"/>
        <pc:sldMkLst>
          <pc:docMk/>
          <pc:sldMk cId="4105197360" sldId="594"/>
        </pc:sldMkLst>
        <pc:spChg chg="mod">
          <ac:chgData name="Bill Huebsch" userId="3b02c5aa102ef247" providerId="LiveId" clId="{6B29343B-65F6-4B0A-B27B-70CCEBECD391}" dt="2025-10-31T14:04:18.669" v="7182" actId="20577"/>
          <ac:spMkLst>
            <pc:docMk/>
            <pc:sldMk cId="4105197360" sldId="594"/>
            <ac:spMk id="2" creationId="{BD348566-5400-2EE9-6238-4068D2E631C8}"/>
          </ac:spMkLst>
        </pc:spChg>
        <pc:spChg chg="mod">
          <ac:chgData name="Bill Huebsch" userId="3b02c5aa102ef247" providerId="LiveId" clId="{6B29343B-65F6-4B0A-B27B-70CCEBECD391}" dt="2025-11-06T17:06:52.908" v="8057" actId="113"/>
          <ac:spMkLst>
            <pc:docMk/>
            <pc:sldMk cId="4105197360" sldId="594"/>
            <ac:spMk id="3" creationId="{FD048EBF-98A4-FE84-EFCE-F3E9C32D0732}"/>
          </ac:spMkLst>
        </pc:spChg>
        <pc:spChg chg="add mod">
          <ac:chgData name="Bill Huebsch" userId="3b02c5aa102ef247" providerId="LiveId" clId="{6B29343B-65F6-4B0A-B27B-70CCEBECD391}" dt="2025-10-31T14:04:31.679" v="7186" actId="1076"/>
          <ac:spMkLst>
            <pc:docMk/>
            <pc:sldMk cId="4105197360" sldId="594"/>
            <ac:spMk id="4" creationId="{00000000-0000-0000-0000-000000000000}"/>
          </ac:spMkLst>
        </pc:spChg>
        <pc:spChg chg="add mod">
          <ac:chgData name="Bill Huebsch" userId="3b02c5aa102ef247" providerId="LiveId" clId="{6B29343B-65F6-4B0A-B27B-70CCEBECD391}" dt="2025-10-31T14:10:10.557" v="7477"/>
          <ac:spMkLst>
            <pc:docMk/>
            <pc:sldMk cId="4105197360" sldId="594"/>
            <ac:spMk id="5" creationId="{6BD6ACBC-2002-E25C-4BE7-2721E00002BE}"/>
          </ac:spMkLst>
        </pc:spChg>
        <pc:picChg chg="add mod">
          <ac:chgData name="Bill Huebsch" userId="3b02c5aa102ef247" providerId="LiveId" clId="{6B29343B-65F6-4B0A-B27B-70CCEBECD391}" dt="2025-10-31T14:04:31.679" v="7186" actId="1076"/>
          <ac:picMkLst>
            <pc:docMk/>
            <pc:sldMk cId="4105197360" sldId="594"/>
            <ac:picMk id="21508" creationId="{00000000-0000-0000-0000-000000000000}"/>
          </ac:picMkLst>
        </pc:picChg>
      </pc:sldChg>
      <pc:sldChg chg="addSp modSp new mod ord modAnim">
        <pc:chgData name="Bill Huebsch" userId="3b02c5aa102ef247" providerId="LiveId" clId="{6B29343B-65F6-4B0A-B27B-70CCEBECD391}" dt="2025-11-12T15:42:12.757" v="13504"/>
        <pc:sldMkLst>
          <pc:docMk/>
          <pc:sldMk cId="1797072550" sldId="596"/>
        </pc:sldMkLst>
        <pc:spChg chg="mod">
          <ac:chgData name="Bill Huebsch" userId="3b02c5aa102ef247" providerId="LiveId" clId="{6B29343B-65F6-4B0A-B27B-70CCEBECD391}" dt="2025-10-31T14:20:49.787" v="7587" actId="20577"/>
          <ac:spMkLst>
            <pc:docMk/>
            <pc:sldMk cId="1797072550" sldId="596"/>
            <ac:spMk id="2" creationId="{3DC343D2-9236-3BF3-3FD3-E2BBD7A2A7CD}"/>
          </ac:spMkLst>
        </pc:spChg>
        <pc:spChg chg="mod">
          <ac:chgData name="Bill Huebsch" userId="3b02c5aa102ef247" providerId="LiveId" clId="{6B29343B-65F6-4B0A-B27B-70CCEBECD391}" dt="2025-10-31T14:21:33.724" v="7717" actId="207"/>
          <ac:spMkLst>
            <pc:docMk/>
            <pc:sldMk cId="1797072550" sldId="596"/>
            <ac:spMk id="3" creationId="{4AC64FAF-AA1F-1A38-670A-BAD89C3B25F0}"/>
          </ac:spMkLst>
        </pc:spChg>
        <pc:spChg chg="add mod">
          <ac:chgData name="Bill Huebsch" userId="3b02c5aa102ef247" providerId="LiveId" clId="{6B29343B-65F6-4B0A-B27B-70CCEBECD391}" dt="2025-11-12T15:42:12.757" v="13504"/>
          <ac:spMkLst>
            <pc:docMk/>
            <pc:sldMk cId="1797072550" sldId="596"/>
            <ac:spMk id="4" creationId="{DE514EED-5920-0CAD-5E7A-F2E004B1EC90}"/>
          </ac:spMkLst>
        </pc:spChg>
      </pc:sldChg>
      <pc:sldChg chg="addSp modSp add mod ord setBg addAnim delAnim modAnim">
        <pc:chgData name="Bill Huebsch" userId="3b02c5aa102ef247" providerId="LiveId" clId="{6B29343B-65F6-4B0A-B27B-70CCEBECD391}" dt="2025-11-17T21:23:06.087" v="16136" actId="20577"/>
        <pc:sldMkLst>
          <pc:docMk/>
          <pc:sldMk cId="1028271218" sldId="597"/>
        </pc:sldMkLst>
        <pc:spChg chg="mod">
          <ac:chgData name="Bill Huebsch" userId="3b02c5aa102ef247" providerId="LiveId" clId="{6B29343B-65F6-4B0A-B27B-70CCEBECD391}" dt="2025-11-17T21:23:06.087" v="16136" actId="20577"/>
          <ac:spMkLst>
            <pc:docMk/>
            <pc:sldMk cId="1028271218" sldId="597"/>
            <ac:spMk id="3" creationId="{683B2538-D23E-F38F-96E3-660BB3F65B7C}"/>
          </ac:spMkLst>
        </pc:spChg>
        <pc:spChg chg="add mod">
          <ac:chgData name="Bill Huebsch" userId="3b02c5aa102ef247" providerId="LiveId" clId="{6B29343B-65F6-4B0A-B27B-70CCEBECD391}" dt="2025-11-12T15:34:39.013" v="13489" actId="14100"/>
          <ac:spMkLst>
            <pc:docMk/>
            <pc:sldMk cId="1028271218" sldId="597"/>
            <ac:spMk id="5" creationId="{6C61E658-A47E-63C6-F84C-D0196D9AED29}"/>
          </ac:spMkLst>
        </pc:spChg>
      </pc:sldChg>
      <pc:sldChg chg="modSp add ord addAnim delAnim modAnim">
        <pc:chgData name="Bill Huebsch" userId="3b02c5aa102ef247" providerId="LiveId" clId="{6B29343B-65F6-4B0A-B27B-70CCEBECD391}" dt="2025-11-12T15:35:46.955" v="13494"/>
        <pc:sldMkLst>
          <pc:docMk/>
          <pc:sldMk cId="3667157115" sldId="598"/>
        </pc:sldMkLst>
        <pc:spChg chg="mod">
          <ac:chgData name="Bill Huebsch" userId="3b02c5aa102ef247" providerId="LiveId" clId="{6B29343B-65F6-4B0A-B27B-70CCEBECD391}" dt="2025-11-06T20:33:03.115" v="8838" actId="113"/>
          <ac:spMkLst>
            <pc:docMk/>
            <pc:sldMk cId="3667157115" sldId="598"/>
            <ac:spMk id="3" creationId="{78605288-CD6C-41D8-56B7-542E5A291FC9}"/>
          </ac:spMkLst>
        </pc:spChg>
      </pc:sldChg>
      <pc:sldChg chg="modSp new mod">
        <pc:chgData name="Bill Huebsch" userId="3b02c5aa102ef247" providerId="LiveId" clId="{6B29343B-65F6-4B0A-B27B-70CCEBECD391}" dt="2025-11-17T19:46:57.817" v="15249" actId="20577"/>
        <pc:sldMkLst>
          <pc:docMk/>
          <pc:sldMk cId="91705949" sldId="599"/>
        </pc:sldMkLst>
        <pc:spChg chg="mod">
          <ac:chgData name="Bill Huebsch" userId="3b02c5aa102ef247" providerId="LiveId" clId="{6B29343B-65F6-4B0A-B27B-70CCEBECD391}" dt="2025-11-17T19:46:57.817" v="15249" actId="20577"/>
          <ac:spMkLst>
            <pc:docMk/>
            <pc:sldMk cId="91705949" sldId="599"/>
            <ac:spMk id="3" creationId="{F3E38F13-572B-17E4-A298-0DE07C7029F0}"/>
          </ac:spMkLst>
        </pc:spChg>
      </pc:sldChg>
      <pc:sldChg chg="addSp modSp new mod ord setBg">
        <pc:chgData name="Bill Huebsch" userId="3b02c5aa102ef247" providerId="LiveId" clId="{6B29343B-65F6-4B0A-B27B-70CCEBECD391}" dt="2025-11-17T16:16:15.115" v="13700"/>
        <pc:sldMkLst>
          <pc:docMk/>
          <pc:sldMk cId="1213316921" sldId="600"/>
        </pc:sldMkLst>
        <pc:spChg chg="mod">
          <ac:chgData name="Bill Huebsch" userId="3b02c5aa102ef247" providerId="LiveId" clId="{6B29343B-65F6-4B0A-B27B-70CCEBECD391}" dt="2025-11-06T20:20:20.266" v="8597" actId="6549"/>
          <ac:spMkLst>
            <pc:docMk/>
            <pc:sldMk cId="1213316921" sldId="600"/>
            <ac:spMk id="3" creationId="{7859CE82-5550-8809-58A5-70FBE7228043}"/>
          </ac:spMkLst>
        </pc:spChg>
        <pc:spChg chg="add mod">
          <ac:chgData name="Bill Huebsch" userId="3b02c5aa102ef247" providerId="LiveId" clId="{6B29343B-65F6-4B0A-B27B-70CCEBECD391}" dt="2025-11-12T15:42:32.900" v="13511"/>
          <ac:spMkLst>
            <pc:docMk/>
            <pc:sldMk cId="1213316921" sldId="600"/>
            <ac:spMk id="4" creationId="{E5CECFDD-6189-D713-1F1C-C14A89F63638}"/>
          </ac:spMkLst>
        </pc:spChg>
      </pc:sldChg>
      <pc:sldChg chg="modSp add mod ord setBg addAnim delAnim modAnim modShow">
        <pc:chgData name="Bill Huebsch" userId="3b02c5aa102ef247" providerId="LiveId" clId="{6B29343B-65F6-4B0A-B27B-70CCEBECD391}" dt="2025-11-11T23:26:02.007" v="12644"/>
        <pc:sldMkLst>
          <pc:docMk/>
          <pc:sldMk cId="3712259836" sldId="601"/>
        </pc:sldMkLst>
        <pc:spChg chg="mod">
          <ac:chgData name="Bill Huebsch" userId="3b02c5aa102ef247" providerId="LiveId" clId="{6B29343B-65F6-4B0A-B27B-70CCEBECD391}" dt="2025-11-06T20:13:47.825" v="8476" actId="20577"/>
          <ac:spMkLst>
            <pc:docMk/>
            <pc:sldMk cId="3712259836" sldId="601"/>
            <ac:spMk id="3" creationId="{97A6C8E0-3EC3-89D1-5958-35DDE31C31E7}"/>
          </ac:spMkLst>
        </pc:spChg>
      </pc:sldChg>
      <pc:sldChg chg="addSp modSp new del mod modShow">
        <pc:chgData name="Bill Huebsch" userId="3b02c5aa102ef247" providerId="LiveId" clId="{6B29343B-65F6-4B0A-B27B-70CCEBECD391}" dt="2025-11-17T19:43:51.729" v="15238" actId="2696"/>
        <pc:sldMkLst>
          <pc:docMk/>
          <pc:sldMk cId="3536947311" sldId="602"/>
        </pc:sldMkLst>
        <pc:spChg chg="mod">
          <ac:chgData name="Bill Huebsch" userId="3b02c5aa102ef247" providerId="LiveId" clId="{6B29343B-65F6-4B0A-B27B-70CCEBECD391}" dt="2025-11-17T16:48:49.123" v="14263" actId="1076"/>
          <ac:spMkLst>
            <pc:docMk/>
            <pc:sldMk cId="3536947311" sldId="602"/>
            <ac:spMk id="3" creationId="{C69C584C-AD8E-B4D2-AA43-2FAB4471FAAD}"/>
          </ac:spMkLst>
        </pc:spChg>
      </pc:sldChg>
      <pc:sldChg chg="add del mod modShow">
        <pc:chgData name="Bill Huebsch" userId="3b02c5aa102ef247" providerId="LiveId" clId="{6B29343B-65F6-4B0A-B27B-70CCEBECD391}" dt="2025-11-17T19:44:53.632" v="15243" actId="2696"/>
        <pc:sldMkLst>
          <pc:docMk/>
          <pc:sldMk cId="3653477459" sldId="602"/>
        </pc:sldMkLst>
      </pc:sldChg>
      <pc:sldChg chg="addSp modSp new mod ord modClrScheme chgLayout">
        <pc:chgData name="Bill Huebsch" userId="3b02c5aa102ef247" providerId="LiveId" clId="{6B29343B-65F6-4B0A-B27B-70CCEBECD391}" dt="2025-11-12T15:42:38.595" v="13513"/>
        <pc:sldMkLst>
          <pc:docMk/>
          <pc:sldMk cId="3465521034" sldId="605"/>
        </pc:sldMkLst>
        <pc:spChg chg="add mod">
          <ac:chgData name="Bill Huebsch" userId="3b02c5aa102ef247" providerId="LiveId" clId="{6B29343B-65F6-4B0A-B27B-70CCEBECD391}" dt="2025-11-06T20:48:51.439" v="9179" actId="26606"/>
          <ac:spMkLst>
            <pc:docMk/>
            <pc:sldMk cId="3465521034" sldId="605"/>
            <ac:spMk id="2" creationId="{719BDB0A-3A46-474C-D4BA-73A92EE06EED}"/>
          </ac:spMkLst>
        </pc:spChg>
        <pc:spChg chg="add mod">
          <ac:chgData name="Bill Huebsch" userId="3b02c5aa102ef247" providerId="LiveId" clId="{6B29343B-65F6-4B0A-B27B-70CCEBECD391}" dt="2025-11-06T20:51:20.658" v="9423" actId="20577"/>
          <ac:spMkLst>
            <pc:docMk/>
            <pc:sldMk cId="3465521034" sldId="605"/>
            <ac:spMk id="3" creationId="{18643FBA-0557-5547-D42F-96D3131DE757}"/>
          </ac:spMkLst>
        </pc:spChg>
        <pc:spChg chg="add mod">
          <ac:chgData name="Bill Huebsch" userId="3b02c5aa102ef247" providerId="LiveId" clId="{6B29343B-65F6-4B0A-B27B-70CCEBECD391}" dt="2025-11-12T15:42:38.595" v="13513"/>
          <ac:spMkLst>
            <pc:docMk/>
            <pc:sldMk cId="3465521034" sldId="605"/>
            <ac:spMk id="4" creationId="{713279F5-14BB-BD7D-5512-A33C08240C51}"/>
          </ac:spMkLst>
        </pc:spChg>
      </pc:sldChg>
      <pc:sldChg chg="addSp modSp new mod ord addAnim delAnim modAnim">
        <pc:chgData name="Bill Huebsch" userId="3b02c5aa102ef247" providerId="LiveId" clId="{6B29343B-65F6-4B0A-B27B-70CCEBECD391}" dt="2025-11-17T16:59:49.062" v="14430"/>
        <pc:sldMkLst>
          <pc:docMk/>
          <pc:sldMk cId="2028419019" sldId="606"/>
        </pc:sldMkLst>
        <pc:spChg chg="mod">
          <ac:chgData name="Bill Huebsch" userId="3b02c5aa102ef247" providerId="LiveId" clId="{6B29343B-65F6-4B0A-B27B-70CCEBECD391}" dt="2025-11-06T20:49:02.041" v="9186" actId="20577"/>
          <ac:spMkLst>
            <pc:docMk/>
            <pc:sldMk cId="2028419019" sldId="606"/>
            <ac:spMk id="2" creationId="{F9FA4FF4-CD4A-040A-C011-B75FE1DCAA73}"/>
          </ac:spMkLst>
        </pc:spChg>
        <pc:spChg chg="mod">
          <ac:chgData name="Bill Huebsch" userId="3b02c5aa102ef247" providerId="LiveId" clId="{6B29343B-65F6-4B0A-B27B-70CCEBECD391}" dt="2025-11-06T20:50:26.146" v="9422" actId="20577"/>
          <ac:spMkLst>
            <pc:docMk/>
            <pc:sldMk cId="2028419019" sldId="606"/>
            <ac:spMk id="3" creationId="{7AD91448-F410-8E9E-4407-85C136139B12}"/>
          </ac:spMkLst>
        </pc:spChg>
        <pc:spChg chg="add mod">
          <ac:chgData name="Bill Huebsch" userId="3b02c5aa102ef247" providerId="LiveId" clId="{6B29343B-65F6-4B0A-B27B-70CCEBECD391}" dt="2025-11-12T15:42:41.057" v="13514"/>
          <ac:spMkLst>
            <pc:docMk/>
            <pc:sldMk cId="2028419019" sldId="606"/>
            <ac:spMk id="4" creationId="{CCAF3572-3365-1AC4-5C7F-47DF1B120DA8}"/>
          </ac:spMkLst>
        </pc:spChg>
      </pc:sldChg>
      <pc:sldChg chg="addSp modSp new mod addAnim delAnim modAnim">
        <pc:chgData name="Bill Huebsch" userId="3b02c5aa102ef247" providerId="LiveId" clId="{6B29343B-65F6-4B0A-B27B-70CCEBECD391}" dt="2025-11-17T16:59:57.966" v="14433"/>
        <pc:sldMkLst>
          <pc:docMk/>
          <pc:sldMk cId="3620198635" sldId="607"/>
        </pc:sldMkLst>
        <pc:spChg chg="mod">
          <ac:chgData name="Bill Huebsch" userId="3b02c5aa102ef247" providerId="LiveId" clId="{6B29343B-65F6-4B0A-B27B-70CCEBECD391}" dt="2025-11-06T20:53:55.040" v="9446" actId="20577"/>
          <ac:spMkLst>
            <pc:docMk/>
            <pc:sldMk cId="3620198635" sldId="607"/>
            <ac:spMk id="2" creationId="{21B53813-11CC-87C8-C14A-F6E2D786ABA2}"/>
          </ac:spMkLst>
        </pc:spChg>
        <pc:spChg chg="mod">
          <ac:chgData name="Bill Huebsch" userId="3b02c5aa102ef247" providerId="LiveId" clId="{6B29343B-65F6-4B0A-B27B-70CCEBECD391}" dt="2025-11-06T21:00:29.280" v="9692" actId="20577"/>
          <ac:spMkLst>
            <pc:docMk/>
            <pc:sldMk cId="3620198635" sldId="607"/>
            <ac:spMk id="3" creationId="{E7007176-BF8F-0D2D-ECE8-D09717431DE8}"/>
          </ac:spMkLst>
        </pc:spChg>
        <pc:spChg chg="add mod">
          <ac:chgData name="Bill Huebsch" userId="3b02c5aa102ef247" providerId="LiveId" clId="{6B29343B-65F6-4B0A-B27B-70CCEBECD391}" dt="2025-11-12T15:42:43.236" v="13515"/>
          <ac:spMkLst>
            <pc:docMk/>
            <pc:sldMk cId="3620198635" sldId="607"/>
            <ac:spMk id="4" creationId="{D6EEA79D-940B-212F-08B3-54B0998315A2}"/>
          </ac:spMkLst>
        </pc:spChg>
      </pc:sldChg>
      <pc:sldChg chg="addSp modSp new mod modAnim">
        <pc:chgData name="Bill Huebsch" userId="3b02c5aa102ef247" providerId="LiveId" clId="{6B29343B-65F6-4B0A-B27B-70CCEBECD391}" dt="2025-11-17T21:25:26.417" v="16162" actId="20577"/>
        <pc:sldMkLst>
          <pc:docMk/>
          <pc:sldMk cId="1225009926" sldId="608"/>
        </pc:sldMkLst>
        <pc:spChg chg="mod">
          <ac:chgData name="Bill Huebsch" userId="3b02c5aa102ef247" providerId="LiveId" clId="{6B29343B-65F6-4B0A-B27B-70CCEBECD391}" dt="2025-11-06T21:00:54.966" v="9700" actId="20577"/>
          <ac:spMkLst>
            <pc:docMk/>
            <pc:sldMk cId="1225009926" sldId="608"/>
            <ac:spMk id="2" creationId="{FE802C74-4D02-F00F-1F9C-F6E36A347BDC}"/>
          </ac:spMkLst>
        </pc:spChg>
        <pc:spChg chg="mod">
          <ac:chgData name="Bill Huebsch" userId="3b02c5aa102ef247" providerId="LiveId" clId="{6B29343B-65F6-4B0A-B27B-70CCEBECD391}" dt="2025-11-17T21:25:26.417" v="16162" actId="20577"/>
          <ac:spMkLst>
            <pc:docMk/>
            <pc:sldMk cId="1225009926" sldId="608"/>
            <ac:spMk id="3" creationId="{B5D812F7-ABB4-210B-0DF4-68186CA37C5A}"/>
          </ac:spMkLst>
        </pc:spChg>
        <pc:spChg chg="add mod">
          <ac:chgData name="Bill Huebsch" userId="3b02c5aa102ef247" providerId="LiveId" clId="{6B29343B-65F6-4B0A-B27B-70CCEBECD391}" dt="2025-11-12T15:42:45.654" v="13516"/>
          <ac:spMkLst>
            <pc:docMk/>
            <pc:sldMk cId="1225009926" sldId="608"/>
            <ac:spMk id="4" creationId="{F4CF5F17-826F-4DAB-C03A-F9E1A56E006F}"/>
          </ac:spMkLst>
        </pc:spChg>
      </pc:sldChg>
      <pc:sldChg chg="modSp new mod modAnim">
        <pc:chgData name="Bill Huebsch" userId="3b02c5aa102ef247" providerId="LiveId" clId="{6B29343B-65F6-4B0A-B27B-70CCEBECD391}" dt="2025-11-17T19:34:12.193" v="14883" actId="20577"/>
        <pc:sldMkLst>
          <pc:docMk/>
          <pc:sldMk cId="68562813" sldId="609"/>
        </pc:sldMkLst>
        <pc:spChg chg="mod">
          <ac:chgData name="Bill Huebsch" userId="3b02c5aa102ef247" providerId="LiveId" clId="{6B29343B-65F6-4B0A-B27B-70CCEBECD391}" dt="2025-11-17T16:01:41.985" v="13631" actId="20577"/>
          <ac:spMkLst>
            <pc:docMk/>
            <pc:sldMk cId="68562813" sldId="609"/>
            <ac:spMk id="2" creationId="{2C5701E5-C325-B747-3178-AF09FD919859}"/>
          </ac:spMkLst>
        </pc:spChg>
        <pc:spChg chg="mod">
          <ac:chgData name="Bill Huebsch" userId="3b02c5aa102ef247" providerId="LiveId" clId="{6B29343B-65F6-4B0A-B27B-70CCEBECD391}" dt="2025-11-17T19:34:12.193" v="14883" actId="20577"/>
          <ac:spMkLst>
            <pc:docMk/>
            <pc:sldMk cId="68562813" sldId="609"/>
            <ac:spMk id="3" creationId="{A05542B1-01DF-F354-533A-159BD0B61ADB}"/>
          </ac:spMkLst>
        </pc:spChg>
      </pc:sldChg>
      <pc:sldChg chg="addSp modSp add ord modAnim">
        <pc:chgData name="Bill Huebsch" userId="3b02c5aa102ef247" providerId="LiveId" clId="{6B29343B-65F6-4B0A-B27B-70CCEBECD391}" dt="2025-11-17T21:13:29.843" v="15887" actId="20577"/>
        <pc:sldMkLst>
          <pc:docMk/>
          <pc:sldMk cId="2154075381" sldId="610"/>
        </pc:sldMkLst>
        <pc:spChg chg="mod">
          <ac:chgData name="Bill Huebsch" userId="3b02c5aa102ef247" providerId="LiveId" clId="{6B29343B-65F6-4B0A-B27B-70CCEBECD391}" dt="2025-11-17T21:13:29.843" v="15887" actId="20577"/>
          <ac:spMkLst>
            <pc:docMk/>
            <pc:sldMk cId="2154075381" sldId="610"/>
            <ac:spMk id="3" creationId="{8A87734C-C4A7-F6D0-9872-F425FEEE0B55}"/>
          </ac:spMkLst>
        </pc:spChg>
        <pc:spChg chg="add mod">
          <ac:chgData name="Bill Huebsch" userId="3b02c5aa102ef247" providerId="LiveId" clId="{6B29343B-65F6-4B0A-B27B-70CCEBECD391}" dt="2025-11-12T15:41:55.864" v="13500"/>
          <ac:spMkLst>
            <pc:docMk/>
            <pc:sldMk cId="2154075381" sldId="610"/>
            <ac:spMk id="4" creationId="{2D1499C7-0508-7BA3-BAA4-D76BB95DB25E}"/>
          </ac:spMkLst>
        </pc:spChg>
      </pc:sldChg>
      <pc:sldChg chg="addSp modSp new mod ord addAnim delAnim modAnim">
        <pc:chgData name="Bill Huebsch" userId="3b02c5aa102ef247" providerId="LiveId" clId="{6B29343B-65F6-4B0A-B27B-70CCEBECD391}" dt="2025-11-17T21:12:07.790" v="15880"/>
        <pc:sldMkLst>
          <pc:docMk/>
          <pc:sldMk cId="736112465" sldId="611"/>
        </pc:sldMkLst>
        <pc:spChg chg="mod">
          <ac:chgData name="Bill Huebsch" userId="3b02c5aa102ef247" providerId="LiveId" clId="{6B29343B-65F6-4B0A-B27B-70CCEBECD391}" dt="2025-11-09T20:32:58.553" v="10222" actId="20577"/>
          <ac:spMkLst>
            <pc:docMk/>
            <pc:sldMk cId="736112465" sldId="611"/>
            <ac:spMk id="2" creationId="{1B5C78A0-B574-97BB-4A86-A4488134CF4D}"/>
          </ac:spMkLst>
        </pc:spChg>
        <pc:spChg chg="mod">
          <ac:chgData name="Bill Huebsch" userId="3b02c5aa102ef247" providerId="LiveId" clId="{6B29343B-65F6-4B0A-B27B-70CCEBECD391}" dt="2025-11-17T19:28:30.958" v="14797" actId="207"/>
          <ac:spMkLst>
            <pc:docMk/>
            <pc:sldMk cId="736112465" sldId="611"/>
            <ac:spMk id="3" creationId="{FB80F4BD-BF08-C778-68FA-6367B8AA6582}"/>
          </ac:spMkLst>
        </pc:spChg>
        <pc:spChg chg="add mod">
          <ac:chgData name="Bill Huebsch" userId="3b02c5aa102ef247" providerId="LiveId" clId="{6B29343B-65F6-4B0A-B27B-70CCEBECD391}" dt="2025-11-12T15:41:50.053" v="13499"/>
          <ac:spMkLst>
            <pc:docMk/>
            <pc:sldMk cId="736112465" sldId="611"/>
            <ac:spMk id="4" creationId="{B597FEE3-197E-5277-D4E7-3465C75EDBE1}"/>
          </ac:spMkLst>
        </pc:spChg>
      </pc:sldChg>
      <pc:sldChg chg="addSp modSp new del mod ord addAnim delAnim modAnim">
        <pc:chgData name="Bill Huebsch" userId="3b02c5aa102ef247" providerId="LiveId" clId="{6B29343B-65F6-4B0A-B27B-70CCEBECD391}" dt="2025-11-17T19:56:55.852" v="15879" actId="2696"/>
        <pc:sldMkLst>
          <pc:docMk/>
          <pc:sldMk cId="3853044998" sldId="612"/>
        </pc:sldMkLst>
      </pc:sldChg>
      <pc:sldChg chg="addSp modSp add del mod ord addAnim delAnim modAnim">
        <pc:chgData name="Bill Huebsch" userId="3b02c5aa102ef247" providerId="LiveId" clId="{6B29343B-65F6-4B0A-B27B-70CCEBECD391}" dt="2025-11-17T19:56:55.852" v="15879" actId="2696"/>
        <pc:sldMkLst>
          <pc:docMk/>
          <pc:sldMk cId="1879562232" sldId="613"/>
        </pc:sldMkLst>
      </pc:sldChg>
      <pc:sldChg chg="addSp modSp new del mod addAnim delAnim modAnim">
        <pc:chgData name="Bill Huebsch" userId="3b02c5aa102ef247" providerId="LiveId" clId="{6B29343B-65F6-4B0A-B27B-70CCEBECD391}" dt="2025-11-17T19:56:55.852" v="15879" actId="2696"/>
        <pc:sldMkLst>
          <pc:docMk/>
          <pc:sldMk cId="1247277617" sldId="614"/>
        </pc:sldMkLst>
      </pc:sldChg>
      <pc:sldChg chg="addSp delSp modSp new del mod ord addAnim delAnim modAnim">
        <pc:chgData name="Bill Huebsch" userId="3b02c5aa102ef247" providerId="LiveId" clId="{6B29343B-65F6-4B0A-B27B-70CCEBECD391}" dt="2025-11-17T19:56:55.852" v="15879" actId="2696"/>
        <pc:sldMkLst>
          <pc:docMk/>
          <pc:sldMk cId="1999165313" sldId="615"/>
        </pc:sldMkLst>
        <pc:spChg chg="mod">
          <ac:chgData name="Bill Huebsch" userId="3b02c5aa102ef247" providerId="LiveId" clId="{6B29343B-65F6-4B0A-B27B-70CCEBECD391}" dt="2025-11-17T19:30:07.897" v="14833" actId="20577"/>
          <ac:spMkLst>
            <pc:docMk/>
            <pc:sldMk cId="1999165313" sldId="615"/>
            <ac:spMk id="3" creationId="{5D0A12C9-8996-4121-2B48-1295037751D7}"/>
          </ac:spMkLst>
        </pc:spChg>
        <pc:spChg chg="add del mod">
          <ac:chgData name="Bill Huebsch" userId="3b02c5aa102ef247" providerId="LiveId" clId="{6B29343B-65F6-4B0A-B27B-70CCEBECD391}" dt="2025-11-17T19:26:21.025" v="14768" actId="478"/>
          <ac:spMkLst>
            <pc:docMk/>
            <pc:sldMk cId="1999165313" sldId="615"/>
            <ac:spMk id="4" creationId="{ED101D4B-5893-1743-DC22-56DA34CE3192}"/>
          </ac:spMkLst>
        </pc:spChg>
      </pc:sldChg>
      <pc:sldChg chg="addSp modSp add del mod ord addAnim delAnim modAnim">
        <pc:chgData name="Bill Huebsch" userId="3b02c5aa102ef247" providerId="LiveId" clId="{6B29343B-65F6-4B0A-B27B-70CCEBECD391}" dt="2025-11-17T19:56:55.852" v="15879" actId="2696"/>
        <pc:sldMkLst>
          <pc:docMk/>
          <pc:sldMk cId="468161425" sldId="616"/>
        </pc:sldMkLst>
        <pc:spChg chg="mod">
          <ac:chgData name="Bill Huebsch" userId="3b02c5aa102ef247" providerId="LiveId" clId="{6B29343B-65F6-4B0A-B27B-70CCEBECD391}" dt="2025-11-17T19:25:46.378" v="14738" actId="20577"/>
          <ac:spMkLst>
            <pc:docMk/>
            <pc:sldMk cId="468161425" sldId="616"/>
            <ac:spMk id="3" creationId="{5D0A12C9-8996-4121-2B48-1295037751D7}"/>
          </ac:spMkLst>
        </pc:spChg>
      </pc:sldChg>
      <pc:sldChg chg="modSp new mod">
        <pc:chgData name="Bill Huebsch" userId="3b02c5aa102ef247" providerId="LiveId" clId="{6B29343B-65F6-4B0A-B27B-70CCEBECD391}" dt="2025-11-12T15:15:50.388" v="12834" actId="1076"/>
        <pc:sldMkLst>
          <pc:docMk/>
          <pc:sldMk cId="2194877312" sldId="617"/>
        </pc:sldMkLst>
        <pc:spChg chg="mod">
          <ac:chgData name="Bill Huebsch" userId="3b02c5aa102ef247" providerId="LiveId" clId="{6B29343B-65F6-4B0A-B27B-70CCEBECD391}" dt="2025-11-12T15:15:50.388" v="12834" actId="1076"/>
          <ac:spMkLst>
            <pc:docMk/>
            <pc:sldMk cId="2194877312" sldId="617"/>
            <ac:spMk id="3" creationId="{6DC36A49-82A3-C241-ECB1-5509BA3AAB19}"/>
          </ac:spMkLst>
        </pc:spChg>
      </pc:sldChg>
      <pc:sldChg chg="addSp modSp new mod ord setBg">
        <pc:chgData name="Bill Huebsch" userId="3b02c5aa102ef247" providerId="LiveId" clId="{6B29343B-65F6-4B0A-B27B-70CCEBECD391}" dt="2025-11-17T16:14:20.913" v="13695"/>
        <pc:sldMkLst>
          <pc:docMk/>
          <pc:sldMk cId="2107295628" sldId="621"/>
        </pc:sldMkLst>
        <pc:spChg chg="mod">
          <ac:chgData name="Bill Huebsch" userId="3b02c5aa102ef247" providerId="LiveId" clId="{6B29343B-65F6-4B0A-B27B-70CCEBECD391}" dt="2025-11-12T15:19:49.800" v="12902" actId="1076"/>
          <ac:spMkLst>
            <pc:docMk/>
            <pc:sldMk cId="2107295628" sldId="621"/>
            <ac:spMk id="3" creationId="{EF024A60-D451-A2E0-B155-657C6E641F6B}"/>
          </ac:spMkLst>
        </pc:spChg>
        <pc:spChg chg="add mod">
          <ac:chgData name="Bill Huebsch" userId="3b02c5aa102ef247" providerId="LiveId" clId="{6B29343B-65F6-4B0A-B27B-70CCEBECD391}" dt="2025-11-12T15:42:05.027" v="13502"/>
          <ac:spMkLst>
            <pc:docMk/>
            <pc:sldMk cId="2107295628" sldId="621"/>
            <ac:spMk id="4" creationId="{A5465CE9-E805-3B2E-4662-6B55D2C23557}"/>
          </ac:spMkLst>
        </pc:spChg>
      </pc:sldChg>
      <pc:sldChg chg="addSp modSp new mod addAnim delAnim modAnim">
        <pc:chgData name="Bill Huebsch" userId="3b02c5aa102ef247" providerId="LiveId" clId="{6B29343B-65F6-4B0A-B27B-70CCEBECD391}" dt="2025-11-17T16:49:47.541" v="14272" actId="207"/>
        <pc:sldMkLst>
          <pc:docMk/>
          <pc:sldMk cId="2561162611" sldId="622"/>
        </pc:sldMkLst>
        <pc:spChg chg="mod">
          <ac:chgData name="Bill Huebsch" userId="3b02c5aa102ef247" providerId="LiveId" clId="{6B29343B-65F6-4B0A-B27B-70CCEBECD391}" dt="2025-11-12T15:21:51.236" v="13144" actId="5793"/>
          <ac:spMkLst>
            <pc:docMk/>
            <pc:sldMk cId="2561162611" sldId="622"/>
            <ac:spMk id="2" creationId="{4902BD0B-74A9-5C0F-6CBB-01A927B52B85}"/>
          </ac:spMkLst>
        </pc:spChg>
        <pc:spChg chg="mod">
          <ac:chgData name="Bill Huebsch" userId="3b02c5aa102ef247" providerId="LiveId" clId="{6B29343B-65F6-4B0A-B27B-70CCEBECD391}" dt="2025-11-17T16:49:47.541" v="14272" actId="207"/>
          <ac:spMkLst>
            <pc:docMk/>
            <pc:sldMk cId="2561162611" sldId="622"/>
            <ac:spMk id="3" creationId="{314EE43F-8FDD-85C5-4BCF-94A776B25116}"/>
          </ac:spMkLst>
        </pc:spChg>
        <pc:spChg chg="add mod">
          <ac:chgData name="Bill Huebsch" userId="3b02c5aa102ef247" providerId="LiveId" clId="{6B29343B-65F6-4B0A-B27B-70CCEBECD391}" dt="2025-11-12T15:42:08.942" v="13503"/>
          <ac:spMkLst>
            <pc:docMk/>
            <pc:sldMk cId="2561162611" sldId="622"/>
            <ac:spMk id="4" creationId="{AFF7A1F2-FA43-A1D4-4CCE-711FE831DC8A}"/>
          </ac:spMkLst>
        </pc:spChg>
      </pc:sldChg>
      <pc:sldChg chg="addSp modSp add ord setBg">
        <pc:chgData name="Bill Huebsch" userId="3b02c5aa102ef247" providerId="LiveId" clId="{6B29343B-65F6-4B0A-B27B-70CCEBECD391}" dt="2025-11-17T16:14:47.184" v="13697"/>
        <pc:sldMkLst>
          <pc:docMk/>
          <pc:sldMk cId="774796181" sldId="623"/>
        </pc:sldMkLst>
        <pc:spChg chg="add mod">
          <ac:chgData name="Bill Huebsch" userId="3b02c5aa102ef247" providerId="LiveId" clId="{6B29343B-65F6-4B0A-B27B-70CCEBECD391}" dt="2025-11-12T15:42:48.157" v="13517"/>
          <ac:spMkLst>
            <pc:docMk/>
            <pc:sldMk cId="774796181" sldId="623"/>
            <ac:spMk id="4" creationId="{13ABE7FB-689B-CA5A-45F6-28DFEBFCC6CA}"/>
          </ac:spMkLst>
        </pc:spChg>
      </pc:sldChg>
      <pc:sldChg chg="addSp modSp new mod addAnim delAnim modAnim">
        <pc:chgData name="Bill Huebsch" userId="3b02c5aa102ef247" providerId="LiveId" clId="{6B29343B-65F6-4B0A-B27B-70CCEBECD391}" dt="2025-11-12T15:42:30.102" v="13510"/>
        <pc:sldMkLst>
          <pc:docMk/>
          <pc:sldMk cId="91146267" sldId="624"/>
        </pc:sldMkLst>
        <pc:spChg chg="mod">
          <ac:chgData name="Bill Huebsch" userId="3b02c5aa102ef247" providerId="LiveId" clId="{6B29343B-65F6-4B0A-B27B-70CCEBECD391}" dt="2025-11-12T15:32:49.932" v="13372"/>
          <ac:spMkLst>
            <pc:docMk/>
            <pc:sldMk cId="91146267" sldId="624"/>
            <ac:spMk id="2" creationId="{D955AEE4-9975-C63D-0370-09273A83A304}"/>
          </ac:spMkLst>
        </pc:spChg>
        <pc:spChg chg="mod">
          <ac:chgData name="Bill Huebsch" userId="3b02c5aa102ef247" providerId="LiveId" clId="{6B29343B-65F6-4B0A-B27B-70CCEBECD391}" dt="2025-11-12T15:33:50.379" v="13481" actId="113"/>
          <ac:spMkLst>
            <pc:docMk/>
            <pc:sldMk cId="91146267" sldId="624"/>
            <ac:spMk id="3" creationId="{0D86DB54-3DBC-087F-E760-A9992324FC62}"/>
          </ac:spMkLst>
        </pc:spChg>
        <pc:spChg chg="add mod">
          <ac:chgData name="Bill Huebsch" userId="3b02c5aa102ef247" providerId="LiveId" clId="{6B29343B-65F6-4B0A-B27B-70CCEBECD391}" dt="2025-11-12T15:42:30.102" v="13510"/>
          <ac:spMkLst>
            <pc:docMk/>
            <pc:sldMk cId="91146267" sldId="624"/>
            <ac:spMk id="4" creationId="{45F606C6-1D90-896E-CDE4-A4645304EF2B}"/>
          </ac:spMkLst>
        </pc:spChg>
      </pc:sldChg>
      <pc:sldChg chg="addSp modSp add setBg">
        <pc:chgData name="Bill Huebsch" userId="3b02c5aa102ef247" providerId="LiveId" clId="{6B29343B-65F6-4B0A-B27B-70CCEBECD391}" dt="2025-11-17T16:14:39.354" v="13696"/>
        <pc:sldMkLst>
          <pc:docMk/>
          <pc:sldMk cId="4261636452" sldId="625"/>
        </pc:sldMkLst>
        <pc:spChg chg="add mod">
          <ac:chgData name="Bill Huebsch" userId="3b02c5aa102ef247" providerId="LiveId" clId="{6B29343B-65F6-4B0A-B27B-70CCEBECD391}" dt="2025-11-12T15:42:35.384" v="13512"/>
          <ac:spMkLst>
            <pc:docMk/>
            <pc:sldMk cId="4261636452" sldId="625"/>
            <ac:spMk id="4" creationId="{EAEB81A0-BC60-B058-771C-83AB3A30E0C5}"/>
          </ac:spMkLst>
        </pc:spChg>
      </pc:sldChg>
      <pc:sldChg chg="add ord setBg">
        <pc:chgData name="Bill Huebsch" userId="3b02c5aa102ef247" providerId="LiveId" clId="{6B29343B-65F6-4B0A-B27B-70CCEBECD391}" dt="2025-11-17T16:16:53.874" v="13706"/>
        <pc:sldMkLst>
          <pc:docMk/>
          <pc:sldMk cId="2982471891" sldId="626"/>
        </pc:sldMkLst>
      </pc:sldChg>
      <pc:sldChg chg="modSp new del mod ord modAnim">
        <pc:chgData name="Bill Huebsch" userId="3b02c5aa102ef247" providerId="LiveId" clId="{6B29343B-65F6-4B0A-B27B-70CCEBECD391}" dt="2025-11-17T19:56:55.852" v="15879" actId="2696"/>
        <pc:sldMkLst>
          <pc:docMk/>
          <pc:sldMk cId="1516893628" sldId="627"/>
        </pc:sldMkLst>
        <pc:spChg chg="mod">
          <ac:chgData name="Bill Huebsch" userId="3b02c5aa102ef247" providerId="LiveId" clId="{6B29343B-65F6-4B0A-B27B-70CCEBECD391}" dt="2025-11-17T16:56:23.426" v="14405" actId="1076"/>
          <ac:spMkLst>
            <pc:docMk/>
            <pc:sldMk cId="1516893628" sldId="627"/>
            <ac:spMk id="3" creationId="{3589A165-7EA1-25CD-C2AE-CE986ECFE7ED}"/>
          </ac:spMkLst>
        </pc:spChg>
      </pc:sldChg>
      <pc:sldChg chg="addSp delSp modSp new del">
        <pc:chgData name="Bill Huebsch" userId="3b02c5aa102ef247" providerId="LiveId" clId="{6B29343B-65F6-4B0A-B27B-70CCEBECD391}" dt="2025-11-17T19:54:56.458" v="15878" actId="2696"/>
        <pc:sldMkLst>
          <pc:docMk/>
          <pc:sldMk cId="1159757643" sldId="628"/>
        </pc:sldMkLst>
        <pc:spChg chg="del">
          <ac:chgData name="Bill Huebsch" userId="3b02c5aa102ef247" providerId="LiveId" clId="{6B29343B-65F6-4B0A-B27B-70CCEBECD391}" dt="2025-11-17T16:23:50.897" v="13833" actId="478"/>
          <ac:spMkLst>
            <pc:docMk/>
            <pc:sldMk cId="1159757643" sldId="628"/>
            <ac:spMk id="2" creationId="{E8FF5369-2FEB-C68E-F365-EF6300E841AD}"/>
          </ac:spMkLst>
        </pc:spChg>
        <pc:spChg chg="del">
          <ac:chgData name="Bill Huebsch" userId="3b02c5aa102ef247" providerId="LiveId" clId="{6B29343B-65F6-4B0A-B27B-70CCEBECD391}" dt="2025-11-17T16:22:06.063" v="13814"/>
          <ac:spMkLst>
            <pc:docMk/>
            <pc:sldMk cId="1159757643" sldId="628"/>
            <ac:spMk id="3" creationId="{B8AD1EA8-1354-4707-ABE0-4B965708F704}"/>
          </ac:spMkLst>
        </pc:spChg>
        <pc:picChg chg="add mod">
          <ac:chgData name="Bill Huebsch" userId="3b02c5aa102ef247" providerId="LiveId" clId="{6B29343B-65F6-4B0A-B27B-70CCEBECD391}" dt="2025-11-17T16:23:59.963" v="13836" actId="14100"/>
          <ac:picMkLst>
            <pc:docMk/>
            <pc:sldMk cId="1159757643" sldId="628"/>
            <ac:picMk id="1026" creationId="{12D32CD7-6A54-269D-36B7-74F2FD879974}"/>
          </ac:picMkLst>
        </pc:picChg>
      </pc:sldChg>
      <pc:sldChg chg="addSp delSp modSp new del">
        <pc:chgData name="Bill Huebsch" userId="3b02c5aa102ef247" providerId="LiveId" clId="{6B29343B-65F6-4B0A-B27B-70CCEBECD391}" dt="2025-11-17T19:54:56.458" v="15878" actId="2696"/>
        <pc:sldMkLst>
          <pc:docMk/>
          <pc:sldMk cId="3890309162" sldId="629"/>
        </pc:sldMkLst>
        <pc:spChg chg="del">
          <ac:chgData name="Bill Huebsch" userId="3b02c5aa102ef247" providerId="LiveId" clId="{6B29343B-65F6-4B0A-B27B-70CCEBECD391}" dt="2025-11-17T16:23:30.690" v="13829" actId="478"/>
          <ac:spMkLst>
            <pc:docMk/>
            <pc:sldMk cId="3890309162" sldId="629"/>
            <ac:spMk id="2" creationId="{B1B5D6D5-7506-4E1A-5B47-3CC5392557E1}"/>
          </ac:spMkLst>
        </pc:spChg>
        <pc:spChg chg="del">
          <ac:chgData name="Bill Huebsch" userId="3b02c5aa102ef247" providerId="LiveId" clId="{6B29343B-65F6-4B0A-B27B-70CCEBECD391}" dt="2025-11-17T16:22:47.743" v="13820"/>
          <ac:spMkLst>
            <pc:docMk/>
            <pc:sldMk cId="3890309162" sldId="629"/>
            <ac:spMk id="3" creationId="{9360FCFC-3B52-90D0-4A42-1A08EE66A6C7}"/>
          </ac:spMkLst>
        </pc:spChg>
        <pc:picChg chg="add mod">
          <ac:chgData name="Bill Huebsch" userId="3b02c5aa102ef247" providerId="LiveId" clId="{6B29343B-65F6-4B0A-B27B-70CCEBECD391}" dt="2025-11-17T16:23:39.765" v="13832" actId="14100"/>
          <ac:picMkLst>
            <pc:docMk/>
            <pc:sldMk cId="3890309162" sldId="629"/>
            <ac:picMk id="2050" creationId="{2FA7F340-12D2-D821-2E90-B7DEF5F5FA53}"/>
          </ac:picMkLst>
        </pc:picChg>
      </pc:sldChg>
      <pc:sldChg chg="addSp modSp new mod addAnim delAnim modAnim">
        <pc:chgData name="Bill Huebsch" userId="3b02c5aa102ef247" providerId="LiveId" clId="{6B29343B-65F6-4B0A-B27B-70CCEBECD391}" dt="2025-11-17T16:29:51.328" v="13910"/>
        <pc:sldMkLst>
          <pc:docMk/>
          <pc:sldMk cId="1577193659" sldId="630"/>
        </pc:sldMkLst>
        <pc:spChg chg="mod">
          <ac:chgData name="Bill Huebsch" userId="3b02c5aa102ef247" providerId="LiveId" clId="{6B29343B-65F6-4B0A-B27B-70CCEBECD391}" dt="2025-11-17T16:26:55.318" v="13893" actId="1076"/>
          <ac:spMkLst>
            <pc:docMk/>
            <pc:sldMk cId="1577193659" sldId="630"/>
            <ac:spMk id="3" creationId="{BDC382FE-A2CD-0541-0716-8C6BB7668F4E}"/>
          </ac:spMkLst>
        </pc:spChg>
        <pc:picChg chg="add mod">
          <ac:chgData name="Bill Huebsch" userId="3b02c5aa102ef247" providerId="LiveId" clId="{6B29343B-65F6-4B0A-B27B-70CCEBECD391}" dt="2025-11-17T16:29:17.583" v="13903" actId="1076"/>
          <ac:picMkLst>
            <pc:docMk/>
            <pc:sldMk cId="1577193659" sldId="630"/>
            <ac:picMk id="3074" creationId="{90028A8F-A09F-DB44-11D6-017A9A4494BD}"/>
          </ac:picMkLst>
        </pc:picChg>
        <pc:picChg chg="add mod">
          <ac:chgData name="Bill Huebsch" userId="3b02c5aa102ef247" providerId="LiveId" clId="{6B29343B-65F6-4B0A-B27B-70CCEBECD391}" dt="2025-11-17T16:29:29.467" v="13907" actId="1076"/>
          <ac:picMkLst>
            <pc:docMk/>
            <pc:sldMk cId="1577193659" sldId="630"/>
            <ac:picMk id="3076" creationId="{E5ACCF13-96A9-F867-A709-47EAE39C38D8}"/>
          </ac:picMkLst>
        </pc:picChg>
        <pc:picChg chg="add mod">
          <ac:chgData name="Bill Huebsch" userId="3b02c5aa102ef247" providerId="LiveId" clId="{6B29343B-65F6-4B0A-B27B-70CCEBECD391}" dt="2025-11-17T16:29:25.790" v="13906" actId="14100"/>
          <ac:picMkLst>
            <pc:docMk/>
            <pc:sldMk cId="1577193659" sldId="630"/>
            <ac:picMk id="3078" creationId="{7CD750AE-981E-168E-B1F9-45BDFB8B768A}"/>
          </ac:picMkLst>
        </pc:picChg>
      </pc:sldChg>
      <pc:sldChg chg="modSp add del mod ord">
        <pc:chgData name="Bill Huebsch" userId="3b02c5aa102ef247" providerId="LiveId" clId="{6B29343B-65F6-4B0A-B27B-70CCEBECD391}" dt="2025-11-17T19:56:55.852" v="15879" actId="2696"/>
        <pc:sldMkLst>
          <pc:docMk/>
          <pc:sldMk cId="601433282" sldId="631"/>
        </pc:sldMkLst>
        <pc:spChg chg="mod">
          <ac:chgData name="Bill Huebsch" userId="3b02c5aa102ef247" providerId="LiveId" clId="{6B29343B-65F6-4B0A-B27B-70CCEBECD391}" dt="2025-11-17T19:29:46.443" v="14826" actId="20577"/>
          <ac:spMkLst>
            <pc:docMk/>
            <pc:sldMk cId="601433282" sldId="631"/>
            <ac:spMk id="2" creationId="{0B38BF80-3A1C-EFF6-C1C7-1BA1C37A35C7}"/>
          </ac:spMkLst>
        </pc:spChg>
      </pc:sldChg>
      <pc:sldChg chg="modSp new mod ord addAnim delAnim modAnim">
        <pc:chgData name="Bill Huebsch" userId="3b02c5aa102ef247" providerId="LiveId" clId="{6B29343B-65F6-4B0A-B27B-70CCEBECD391}" dt="2025-11-17T19:37:33.045" v="14969"/>
        <pc:sldMkLst>
          <pc:docMk/>
          <pc:sldMk cId="4169296207" sldId="632"/>
        </pc:sldMkLst>
        <pc:spChg chg="mod">
          <ac:chgData name="Bill Huebsch" userId="3b02c5aa102ef247" providerId="LiveId" clId="{6B29343B-65F6-4B0A-B27B-70CCEBECD391}" dt="2025-11-17T19:35:51.749" v="14941" actId="20577"/>
          <ac:spMkLst>
            <pc:docMk/>
            <pc:sldMk cId="4169296207" sldId="632"/>
            <ac:spMk id="2" creationId="{FDA41086-5858-00C0-E68A-07E258365CCF}"/>
          </ac:spMkLst>
        </pc:spChg>
        <pc:spChg chg="mod">
          <ac:chgData name="Bill Huebsch" userId="3b02c5aa102ef247" providerId="LiveId" clId="{6B29343B-65F6-4B0A-B27B-70CCEBECD391}" dt="2025-11-17T19:36:54.552" v="14966" actId="20577"/>
          <ac:spMkLst>
            <pc:docMk/>
            <pc:sldMk cId="4169296207" sldId="632"/>
            <ac:spMk id="3" creationId="{2B087077-9497-1317-655D-482A3CC8B419}"/>
          </ac:spMkLst>
        </pc:spChg>
      </pc:sldChg>
      <pc:sldChg chg="modSp new mod modAnim">
        <pc:chgData name="Bill Huebsch" userId="3b02c5aa102ef247" providerId="LiveId" clId="{6B29343B-65F6-4B0A-B27B-70CCEBECD391}" dt="2025-11-17T21:12:39.040" v="15882"/>
        <pc:sldMkLst>
          <pc:docMk/>
          <pc:sldMk cId="1136301810" sldId="633"/>
        </pc:sldMkLst>
        <pc:spChg chg="mod">
          <ac:chgData name="Bill Huebsch" userId="3b02c5aa102ef247" providerId="LiveId" clId="{6B29343B-65F6-4B0A-B27B-70CCEBECD391}" dt="2025-11-17T19:38:15.773" v="14999" actId="20577"/>
          <ac:spMkLst>
            <pc:docMk/>
            <pc:sldMk cId="1136301810" sldId="633"/>
            <ac:spMk id="2" creationId="{D7C59D09-9601-A0B1-CA2B-C0BECC8CBA27}"/>
          </ac:spMkLst>
        </pc:spChg>
        <pc:spChg chg="mod">
          <ac:chgData name="Bill Huebsch" userId="3b02c5aa102ef247" providerId="LiveId" clId="{6B29343B-65F6-4B0A-B27B-70CCEBECD391}" dt="2025-11-17T19:38:51.570" v="15105" actId="1076"/>
          <ac:spMkLst>
            <pc:docMk/>
            <pc:sldMk cId="1136301810" sldId="633"/>
            <ac:spMk id="3" creationId="{60CF0644-FD19-7B69-75B7-041AEF807E8E}"/>
          </ac:spMkLst>
        </pc:spChg>
      </pc:sldChg>
      <pc:sldChg chg="modSp new mod addAnim delAnim modAnim">
        <pc:chgData name="Bill Huebsch" userId="3b02c5aa102ef247" providerId="LiveId" clId="{6B29343B-65F6-4B0A-B27B-70CCEBECD391}" dt="2025-11-17T19:52:10.064" v="15774"/>
        <pc:sldMkLst>
          <pc:docMk/>
          <pc:sldMk cId="3221685950" sldId="634"/>
        </pc:sldMkLst>
        <pc:spChg chg="mod">
          <ac:chgData name="Bill Huebsch" userId="3b02c5aa102ef247" providerId="LiveId" clId="{6B29343B-65F6-4B0A-B27B-70CCEBECD391}" dt="2025-11-17T19:47:26.259" v="15277" actId="20577"/>
          <ac:spMkLst>
            <pc:docMk/>
            <pc:sldMk cId="3221685950" sldId="634"/>
            <ac:spMk id="2" creationId="{FE29EB6B-496F-E21B-DC4F-7C7D63BAFFDF}"/>
          </ac:spMkLst>
        </pc:spChg>
        <pc:spChg chg="mod">
          <ac:chgData name="Bill Huebsch" userId="3b02c5aa102ef247" providerId="LiveId" clId="{6B29343B-65F6-4B0A-B27B-70CCEBECD391}" dt="2025-11-17T19:51:59.552" v="15773" actId="20577"/>
          <ac:spMkLst>
            <pc:docMk/>
            <pc:sldMk cId="3221685950" sldId="634"/>
            <ac:spMk id="3" creationId="{6A0EA6F8-F39C-4ADA-B85B-A92A3AFAEEA2}"/>
          </ac:spMkLst>
        </pc:spChg>
      </pc:sldChg>
      <pc:sldChg chg="new del">
        <pc:chgData name="Bill Huebsch" userId="3b02c5aa102ef247" providerId="LiveId" clId="{6B29343B-65F6-4B0A-B27B-70CCEBECD391}" dt="2025-11-17T19:46:46.450" v="15245" actId="47"/>
        <pc:sldMkLst>
          <pc:docMk/>
          <pc:sldMk cId="3750591124" sldId="634"/>
        </pc:sldMkLst>
      </pc:sldChg>
      <pc:sldChg chg="new del">
        <pc:chgData name="Bill Huebsch" userId="3b02c5aa102ef247" providerId="LiveId" clId="{6B29343B-65F6-4B0A-B27B-70CCEBECD391}" dt="2025-11-17T19:46:43.568" v="15244" actId="47"/>
        <pc:sldMkLst>
          <pc:docMk/>
          <pc:sldMk cId="2099564017" sldId="635"/>
        </pc:sldMkLst>
      </pc:sldChg>
      <pc:sldChg chg="addSp add setBg">
        <pc:chgData name="Bill Huebsch" userId="3b02c5aa102ef247" providerId="LiveId" clId="{6B29343B-65F6-4B0A-B27B-70CCEBECD391}" dt="2025-11-17T21:16:00.360" v="15891"/>
        <pc:sldMkLst>
          <pc:docMk/>
          <pc:sldMk cId="2296403622" sldId="635"/>
        </pc:sldMkLst>
        <pc:inkChg chg="add">
          <ac:chgData name="Bill Huebsch" userId="3b02c5aa102ef247" providerId="LiveId" clId="{6B29343B-65F6-4B0A-B27B-70CCEBECD391}" dt="2025-11-17T21:16:00.360" v="15891"/>
          <ac:inkMkLst>
            <pc:docMk/>
            <pc:sldMk cId="2296403622" sldId="635"/>
            <ac:inkMk id="4" creationId="{3A2DF265-94EA-3FF0-23A4-05EBC2F120A7}"/>
          </ac:inkMkLst>
        </pc:inkChg>
      </pc:sldChg>
      <pc:sldChg chg="modSp new mod modAnim">
        <pc:chgData name="Bill Huebsch" userId="3b02c5aa102ef247" providerId="LiveId" clId="{6B29343B-65F6-4B0A-B27B-70CCEBECD391}" dt="2025-11-17T21:22:18.211" v="16126"/>
        <pc:sldMkLst>
          <pc:docMk/>
          <pc:sldMk cId="831866177" sldId="636"/>
        </pc:sldMkLst>
        <pc:spChg chg="mod">
          <ac:chgData name="Bill Huebsch" userId="3b02c5aa102ef247" providerId="LiveId" clId="{6B29343B-65F6-4B0A-B27B-70CCEBECD391}" dt="2025-11-17T21:20:17.169" v="15906" actId="20577"/>
          <ac:spMkLst>
            <pc:docMk/>
            <pc:sldMk cId="831866177" sldId="636"/>
            <ac:spMk id="2" creationId="{90553073-32A4-56FD-0E68-DBC3B4308916}"/>
          </ac:spMkLst>
        </pc:spChg>
        <pc:spChg chg="mod">
          <ac:chgData name="Bill Huebsch" userId="3b02c5aa102ef247" providerId="LiveId" clId="{6B29343B-65F6-4B0A-B27B-70CCEBECD391}" dt="2025-11-17T21:22:02.205" v="16124" actId="207"/>
          <ac:spMkLst>
            <pc:docMk/>
            <pc:sldMk cId="831866177" sldId="636"/>
            <ac:spMk id="3" creationId="{82F45344-64DC-4290-F287-6B3727857794}"/>
          </ac:spMkLst>
        </pc:spChg>
      </pc:sldChg>
      <pc:sldMasterChg chg="modSldLayout">
        <pc:chgData name="Bill Huebsch" userId="3b02c5aa102ef247" providerId="LiveId" clId="{6B29343B-65F6-4B0A-B27B-70CCEBECD391}" dt="2025-10-30T14:58:09.354" v="832" actId="14100"/>
        <pc:sldMasterMkLst>
          <pc:docMk/>
          <pc:sldMasterMk cId="0" sldId="2147483660"/>
        </pc:sldMasterMkLst>
        <pc:sldLayoutChg chg="modSp mod">
          <pc:chgData name="Bill Huebsch" userId="3b02c5aa102ef247" providerId="LiveId" clId="{6B29343B-65F6-4B0A-B27B-70CCEBECD391}" dt="2025-10-30T14:58:09.354" v="832" actId="14100"/>
          <pc:sldLayoutMkLst>
            <pc:docMk/>
            <pc:sldMasterMk cId="0" sldId="2147483660"/>
            <pc:sldLayoutMk cId="2200721165" sldId="2147483705"/>
          </pc:sldLayoutMkLst>
          <pc:spChg chg="mod">
            <ac:chgData name="Bill Huebsch" userId="3b02c5aa102ef247" providerId="LiveId" clId="{6B29343B-65F6-4B0A-B27B-70CCEBECD391}" dt="2025-10-30T14:58:09.354" v="832" actId="14100"/>
            <ac:spMkLst>
              <pc:docMk/>
              <pc:sldMasterMk cId="0" sldId="2147483660"/>
              <pc:sldLayoutMk cId="2200721165" sldId="2147483705"/>
              <ac:spMk id="16" creationId="{00000000-0000-0000-0000-000000000000}"/>
            </ac:spMkLst>
          </pc:spChg>
        </pc:sldLayoutChg>
      </pc:sldMasterChg>
      <pc:sldMasterChg chg="del delSldLayout">
        <pc:chgData name="Bill Huebsch" userId="3b02c5aa102ef247" providerId="LiveId" clId="{6B29343B-65F6-4B0A-B27B-70CCEBECD391}" dt="2025-11-17T19:43:51.729" v="15238" actId="2696"/>
        <pc:sldMasterMkLst>
          <pc:docMk/>
          <pc:sldMasterMk cId="2076227499" sldId="2147483706"/>
        </pc:sldMasterMkLst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1761598336" sldId="2147483707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1389335184" sldId="2147483708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1612099328" sldId="2147483709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3380559227" sldId="2147483710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1971038603" sldId="2147483711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4245586474" sldId="2147483712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3745580261" sldId="2147483713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2945068696" sldId="2147483714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2610946814" sldId="2147483715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3461232477" sldId="2147483716"/>
          </pc:sldLayoutMkLst>
        </pc:sldLayoutChg>
        <pc:sldLayoutChg chg="del">
          <pc:chgData name="Bill Huebsch" userId="3b02c5aa102ef247" providerId="LiveId" clId="{6B29343B-65F6-4B0A-B27B-70CCEBECD391}" dt="2025-11-17T19:43:51.729" v="15238" actId="2696"/>
          <pc:sldLayoutMkLst>
            <pc:docMk/>
            <pc:sldMasterMk cId="2076227499" sldId="2147483706"/>
            <pc:sldLayoutMk cId="2781983044" sldId="2147483717"/>
          </pc:sldLayoutMkLst>
        </pc:sldLayoutChg>
      </pc:sldMasterChg>
      <pc:sldMasterChg chg="new mod addSldLayout">
        <pc:chgData name="Bill Huebsch" userId="3b02c5aa102ef247" providerId="LiveId" clId="{6B29343B-65F6-4B0A-B27B-70CCEBECD391}" dt="2025-10-30T14:59:53.397" v="845" actId="6938"/>
        <pc:sldMasterMkLst>
          <pc:docMk/>
          <pc:sldMasterMk cId="3809047816" sldId="2147483718"/>
        </pc:sldMasterMkLst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3314907371" sldId="2147483719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115163285" sldId="2147483720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3450934092" sldId="2147483721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931567810" sldId="2147483722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3982078758" sldId="2147483723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799136530" sldId="2147483724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686256622" sldId="2147483725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1892854161" sldId="2147483726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3065641048" sldId="2147483727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1039785547" sldId="2147483728"/>
          </pc:sldLayoutMkLst>
        </pc:sldLayoutChg>
        <pc:sldLayoutChg chg="new replId">
          <pc:chgData name="Bill Huebsch" userId="3b02c5aa102ef247" providerId="LiveId" clId="{6B29343B-65F6-4B0A-B27B-70CCEBECD391}" dt="2025-10-30T14:59:53.397" v="845" actId="6938"/>
          <pc:sldLayoutMkLst>
            <pc:docMk/>
            <pc:sldMasterMk cId="3809047816" sldId="2147483718"/>
            <pc:sldLayoutMk cId="2440504053" sldId="21474837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67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04748" units="1/cm"/>
          <inkml:channelProperty channel="T" name="resolution" value="1" units="1/dev"/>
        </inkml:channelProperties>
      </inkml:inkSource>
      <inkml:timestamp xml:id="ts0" timeString="2025-11-17T21:15:52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7726 2152 0,'-18'0'15,"-123"-18"126,-18 18-141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78" tIns="0" rIns="19578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78" tIns="0" rIns="19578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9613"/>
            <a:ext cx="4667250" cy="350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0477"/>
            <a:ext cx="5189855" cy="4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5" tIns="47313" rIns="94625" bIns="47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78" tIns="0" rIns="19578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78" tIns="0" rIns="19578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EA33F97-7C94-4A2F-A03A-16FB050C6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7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7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20072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4FC5-FA0B-42D1-B234-04BBCFD7C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D5D9-63BD-4812-8384-BB209CCC3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2EFC-FBD9-90BF-2CB8-128153C9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CA9DB-417D-09D3-E5C1-C03BB8947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2528-3494-2292-89FC-ED54FAEC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C8A5B-1836-D042-D356-A72951F0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E321-FE5D-86A1-6304-6529C239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01CA-C198-EE4E-9150-A8209BA3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3886-FBCE-2E02-A935-1C718C898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C8BBF-6350-AE77-9F0C-A5D8D41D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7714-B08B-2297-7F3F-915AFF3A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3261-7268-B38C-C05B-E4414959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1DFD-CFF7-8B35-F8EB-4997542D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BDD82-8DFA-5B80-3601-6388E4C06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6D7A-C606-A8C8-C865-DC8DF153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137F7-0464-5E49-6B97-8D82B8C9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E342-396F-2BAC-0F97-09DA10D9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D8F1-5EEC-8905-3611-C8AFF69D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B8D9D-45BE-DFE5-6DFD-C719001BD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07689-FE06-E9D3-D267-3C156F7DC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13CBB-ABFD-5A0B-5A5E-3EBA5D1A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D81DC-45DF-93CC-C7FC-BA844E69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30ACF-52C7-3159-B4DB-BF638808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156C-FC5A-79A3-B5AD-4A04A151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E91AF-6ED1-6368-FE56-DD65E3A9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56BD3-FA30-1308-7276-05486EA3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0AC99-D6C7-2E21-BE39-0B38885E0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6A67-0E80-2187-3626-79EED268A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58430-B199-95F5-0F87-ADE9D5A5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9E735-B03D-38B3-CA8E-F6598E05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3B80D-2D51-E1B1-13B2-CB166DCC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5729-E1C5-0462-6BE8-C254B3BC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BC01A-5D40-AD89-81D6-DF067983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06252-E85A-6FB2-6BFE-DAFCCEBD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3EEF5-62F9-C015-167B-3A09398D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F3E51-7251-784C-B265-777E096A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8FE0C-B9D4-2A39-F1AF-E83F733E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E45D2-1D20-AB9B-AA58-CF422B3E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6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89E8-9DA9-5429-886E-C283FAA1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3AC6-3EB9-4EA1-CBF9-BABE923E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E7965-431F-036C-5817-8300C4AF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32800-0CA4-2D85-2AAB-BC7CD38E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48AB0-082D-3337-220B-BE039423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3C82D-11B4-B7E6-CB41-C0480E90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5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AD34-7557-4A03-BCD7-51FCF6BC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9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EE65-0D23-5E65-1FAE-F1335551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69234-D25A-0494-1DD8-24B01F860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E5A5D-B2C0-32B7-9646-7BAC9F8F8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185D9-75DB-E625-D368-B7D4BFCA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D8432-AE13-DAB8-F135-152C9329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39A70-7F24-FA4A-DD64-58230810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7599-3E1A-7E4D-1EFF-A8289999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A73F9-6922-0B46-4C76-689BB767E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8008D-8931-6AC7-389C-BDC4BF11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6170-D4A8-0CAB-4B89-08F283D5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7F42-6E32-1698-CECA-337ADE0F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94898-272F-FFA2-3206-8E654CF53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6EF05-3920-F659-AC7A-DC3203B56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A547-9964-17CC-D490-7019031F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67C9-3A3D-CC6E-B062-B0AEA419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C3BD-2479-5B7E-BA45-9349E09F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86B1-355A-405E-BEED-6DDFA1041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12425-5C0A-43B4-A981-9B84DAC66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BF33-1364-4D2C-8699-83968A18F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4D9C-19AC-4834-9294-C4126A2B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66D6-6BDB-4C3E-8D10-754EA525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E3C1-6A6C-4E01-9231-7B40AD2DA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834C-2ED9-46A6-AEED-24F48E43B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60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46A622-C2A1-40D7-BC64-BDE8268F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C8A0E-C881-4279-9AB6-9EEDCCF5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C4CBE-57AB-A8C6-6D60-FF3DD8CD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4713-9E23-15A6-1E7E-2E4A6968C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14C19-ADA3-4524-9CE4-1862F110821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9F6A-C7EF-F2A7-A728-6C3A1FB56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4C10-48B1-8795-8D55-AA41CBDA4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7E3A6-59C9-4DB7-BF46-A673084D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Speaking of God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7924800" cy="1752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3333FF"/>
                </a:solidFill>
              </a:rPr>
              <a:t>Please organize yourself into groups of about 4 folks</a:t>
            </a:r>
          </a:p>
          <a:p>
            <a:pPr eaLnBrk="1" hangingPunct="1"/>
            <a:r>
              <a:rPr lang="en-US" sz="3600" b="1" dirty="0">
                <a:solidFill>
                  <a:srgbClr val="C00000"/>
                </a:solidFill>
              </a:rPr>
              <a:t>Everyone should be in a group</a:t>
            </a:r>
          </a:p>
        </p:txBody>
      </p:sp>
      <p:pic>
        <p:nvPicPr>
          <p:cNvPr id="5" name="Picture 4" descr="A logo with a bird and text&#10;&#10;AI-generated content may be incorrect.">
            <a:extLst>
              <a:ext uri="{FF2B5EF4-FFF2-40B4-BE49-F238E27FC236}">
                <a16:creationId xmlns:a16="http://schemas.microsoft.com/office/drawing/2014/main" id="{97303590-D9F2-A226-9BFE-441AA32B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6022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A88DC0-2FC7-7928-5700-D3A57560A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FCB64B-2E3B-43A2-B166-ED4C66AE4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Palatino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Christians should have only one spouse;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Maiandra GD" panose="020E0502030308020204" pitchFamily="34" charset="0"/>
              </a:rPr>
              <a:t>this is called monotony.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7F5E91E-19A4-328B-A581-421BA5C9D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223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Charlene, age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931D-2BD1-F836-51D5-F8F16547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6A49-82A3-C241-ECB1-5509BA3A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0"/>
            <a:ext cx="77724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Let’s get to work!</a:t>
            </a:r>
          </a:p>
        </p:txBody>
      </p:sp>
    </p:spTree>
    <p:extLst>
      <p:ext uri="{BB962C8B-B14F-4D97-AF65-F5344CB8AC3E}">
        <p14:creationId xmlns:p14="http://schemas.microsoft.com/office/powerpoint/2010/main" val="219487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B6B-496F-E21B-DC4F-7C7D63BA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Conversations in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A6F8-F39C-4ADA-B85B-A92A3AFAE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 will provide you with a prompt</a:t>
            </a:r>
          </a:p>
          <a:p>
            <a:r>
              <a:rPr lang="en-US" sz="2600" dirty="0"/>
              <a:t>A moment of silence</a:t>
            </a:r>
          </a:p>
          <a:p>
            <a:r>
              <a:rPr lang="en-US" sz="2600" dirty="0"/>
              <a:t>When I signal you, begin sharing, </a:t>
            </a:r>
          </a:p>
          <a:p>
            <a:pPr lvl="1"/>
            <a:r>
              <a:rPr lang="en-US" sz="2200" dirty="0"/>
              <a:t>One at a time around the circle (it’s okay to pass)</a:t>
            </a:r>
          </a:p>
          <a:p>
            <a:pPr lvl="1"/>
            <a:r>
              <a:rPr lang="en-US" sz="2200" dirty="0"/>
              <a:t>About 1 minute each</a:t>
            </a:r>
          </a:p>
          <a:p>
            <a:r>
              <a:rPr lang="en-US" sz="2600" dirty="0"/>
              <a:t>Another moment to ponder what we’ve heard</a:t>
            </a:r>
          </a:p>
          <a:p>
            <a:pPr lvl="1"/>
            <a:r>
              <a:rPr lang="en-US" sz="2200" dirty="0"/>
              <a:t>Again, I will signal you</a:t>
            </a:r>
          </a:p>
          <a:p>
            <a:r>
              <a:rPr lang="en-US" sz="2600" dirty="0"/>
              <a:t>And then a general conversation</a:t>
            </a:r>
          </a:p>
          <a:p>
            <a:r>
              <a:rPr lang="en-US" sz="2600" dirty="0"/>
              <a:t>Notes to share with us all</a:t>
            </a:r>
          </a:p>
          <a:p>
            <a:pPr lvl="1"/>
            <a:r>
              <a:rPr lang="en-US" sz="2200" dirty="0"/>
              <a:t>Care for anything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216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01E5-C325-B747-3178-AF09FD91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major shift in belief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542B1-01DF-F354-533A-159BD0B6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114800"/>
          </a:xfrm>
        </p:spPr>
        <p:txBody>
          <a:bodyPr/>
          <a:lstStyle/>
          <a:p>
            <a:r>
              <a:rPr lang="en-US" dirty="0"/>
              <a:t>How we speak of God</a:t>
            </a:r>
          </a:p>
          <a:p>
            <a:r>
              <a:rPr lang="en-US" dirty="0"/>
              <a:t>Many have given up on the old formula</a:t>
            </a:r>
          </a:p>
          <a:p>
            <a:r>
              <a:rPr lang="en-US" dirty="0"/>
              <a:t>They don’t know what to believe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What will take the place of these old images of the Holy One?</a:t>
            </a:r>
          </a:p>
        </p:txBody>
      </p:sp>
    </p:spTree>
    <p:extLst>
      <p:ext uri="{BB962C8B-B14F-4D97-AF65-F5344CB8AC3E}">
        <p14:creationId xmlns:p14="http://schemas.microsoft.com/office/powerpoint/2010/main" val="68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Wanna see a picture of God?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360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521F16E0-F66B-4895-B2D0-DDDC7DC6A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38170496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wo men &amp; a 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0450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6019800" y="2059394"/>
            <a:ext cx="244810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3200" dirty="0"/>
              <a:t>God </a:t>
            </a:r>
          </a:p>
          <a:p>
            <a:pPr algn="ctr"/>
            <a:r>
              <a:rPr lang="en-US" sz="3200" dirty="0"/>
              <a:t>is more than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</a:rPr>
              <a:t>two men</a:t>
            </a:r>
          </a:p>
          <a:p>
            <a:pPr algn="ctr"/>
            <a:r>
              <a:rPr lang="en-US" sz="3200" dirty="0"/>
              <a:t>and a </a:t>
            </a:r>
            <a:r>
              <a:rPr lang="en-US" sz="3200" b="1" dirty="0">
                <a:solidFill>
                  <a:srgbClr val="3333FF"/>
                </a:solidFill>
              </a:rPr>
              <a:t>bird</a:t>
            </a:r>
            <a:r>
              <a:rPr lang="en-US" sz="3200" dirty="0"/>
              <a:t>.</a:t>
            </a:r>
          </a:p>
          <a:p>
            <a:pPr algn="ctr"/>
            <a:r>
              <a:rPr lang="en-US" sz="1200" dirty="0"/>
              <a:t>Sandra Schneiders IHM</a:t>
            </a:r>
          </a:p>
          <a:p>
            <a:pPr algn="ctr"/>
            <a:endParaRPr lang="en-US" sz="3200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B604DE75-572B-884F-8128-0C1A654B3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1086-5858-00C0-E68A-07E25836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vocabulary for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7077-9497-1317-655D-482A3CC8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aiandra GD" pitchFamily="34" charset="0"/>
              </a:rPr>
              <a:t>God is male</a:t>
            </a:r>
          </a:p>
          <a:p>
            <a:r>
              <a:rPr lang="en-US" sz="2800" dirty="0">
                <a:solidFill>
                  <a:srgbClr val="3333FF"/>
                </a:solidFill>
                <a:latin typeface="Maiandra GD" pitchFamily="34" charset="0"/>
              </a:rPr>
              <a:t>…very old </a:t>
            </a:r>
          </a:p>
          <a:p>
            <a:r>
              <a:rPr lang="en-US" sz="2800" dirty="0">
                <a:solidFill>
                  <a:srgbClr val="C00000"/>
                </a:solidFill>
                <a:latin typeface="Maiandra GD" pitchFamily="34" charset="0"/>
              </a:rPr>
              <a:t>…lives in heaven</a:t>
            </a:r>
          </a:p>
          <a:p>
            <a:r>
              <a:rPr lang="en-US" sz="2800" dirty="0">
                <a:solidFill>
                  <a:srgbClr val="C00000"/>
                </a:solidFill>
                <a:latin typeface="Maiandra GD" pitchFamily="34" charset="0"/>
              </a:rPr>
              <a:t>He </a:t>
            </a:r>
            <a:r>
              <a:rPr lang="en-US" sz="2800" dirty="0">
                <a:solidFill>
                  <a:srgbClr val="00B050"/>
                </a:solidFill>
                <a:latin typeface="Maiandra GD" pitchFamily="34" charset="0"/>
              </a:rPr>
              <a:t>keeps track of offenses against him</a:t>
            </a:r>
          </a:p>
          <a:p>
            <a:r>
              <a:rPr lang="en-US" sz="2800" dirty="0">
                <a:solidFill>
                  <a:srgbClr val="7030A0"/>
                </a:solidFill>
                <a:latin typeface="Maiandra GD" pitchFamily="34" charset="0"/>
              </a:rPr>
              <a:t>We can change God’s mind </a:t>
            </a:r>
          </a:p>
          <a:p>
            <a:r>
              <a:rPr lang="en-US" sz="2800" dirty="0">
                <a:solidFill>
                  <a:srgbClr val="7030A0"/>
                </a:solidFill>
                <a:latin typeface="Maiandra GD" pitchFamily="34" charset="0"/>
              </a:rPr>
              <a:t>&amp; </a:t>
            </a:r>
            <a:r>
              <a:rPr lang="en-US" sz="2800" dirty="0">
                <a:latin typeface="Maiandra GD" pitchFamily="34" charset="0"/>
              </a:rPr>
              <a:t>bargain with him</a:t>
            </a:r>
          </a:p>
          <a:p>
            <a:r>
              <a:rPr lang="en-US" sz="2800" dirty="0">
                <a:solidFill>
                  <a:srgbClr val="3333FF"/>
                </a:solidFill>
                <a:latin typeface="Maiandra GD" pitchFamily="34" charset="0"/>
              </a:rPr>
              <a:t>He loves praise</a:t>
            </a:r>
          </a:p>
          <a:p>
            <a:r>
              <a:rPr lang="en-US" sz="2800" dirty="0">
                <a:latin typeface="Maiandra GD" pitchFamily="34" charset="0"/>
              </a:rPr>
              <a:t>He’s easily offended</a:t>
            </a:r>
          </a:p>
          <a:p>
            <a:r>
              <a:rPr lang="en-US" sz="2800" b="1" dirty="0">
                <a:solidFill>
                  <a:srgbClr val="C00000"/>
                </a:solidFill>
                <a:latin typeface="Maiandra GD" pitchFamily="34" charset="0"/>
              </a:rPr>
              <a:t>He’s the one in charge!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78A0-B574-97BB-4A86-A4488134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F4BD-BF08-C778-68FA-6367B8AA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Father sent his Son to earth</a:t>
            </a:r>
          </a:p>
          <a:p>
            <a:pPr lvl="1"/>
            <a:r>
              <a:rPr lang="en-US" dirty="0"/>
              <a:t>“To die for our sins”</a:t>
            </a:r>
          </a:p>
          <a:p>
            <a:pPr lvl="1"/>
            <a:r>
              <a:rPr lang="en-US" dirty="0"/>
              <a:t>Jesus substituted for us and bore the punishment we deserved</a:t>
            </a:r>
          </a:p>
          <a:p>
            <a:pPr lvl="1"/>
            <a:r>
              <a:rPr lang="en-US" dirty="0"/>
              <a:t>By this death, humanity was reconciled with God</a:t>
            </a:r>
          </a:p>
          <a:p>
            <a:pPr lvl="1"/>
            <a:r>
              <a:rPr lang="en-US" dirty="0"/>
              <a:t>It was a </a:t>
            </a:r>
            <a:r>
              <a:rPr lang="en-US" b="1" dirty="0"/>
              <a:t>transaction</a:t>
            </a:r>
          </a:p>
          <a:p>
            <a:r>
              <a:rPr lang="en-US" b="1" dirty="0"/>
              <a:t>It’s also only </a:t>
            </a:r>
            <a:r>
              <a:rPr lang="en-US" b="1" dirty="0">
                <a:solidFill>
                  <a:srgbClr val="FF0000"/>
                </a:solidFill>
              </a:rPr>
              <a:t>a theory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597FEE3-197E-5277-D4E7-3465C75ED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7361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9D09-9601-A0B1-CA2B-C0BECC8C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woman told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0644-FD19-7B69-75B7-041AEF807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2478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I just can’t bring myself to praise God for the horrible murder of Jesus</a:t>
            </a:r>
          </a:p>
        </p:txBody>
      </p:sp>
    </p:spTree>
    <p:extLst>
      <p:ext uri="{BB962C8B-B14F-4D97-AF65-F5344CB8AC3E}">
        <p14:creationId xmlns:p14="http://schemas.microsoft.com/office/powerpoint/2010/main" val="11363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4432-F01C-71EC-9767-BD103B2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2561-CB6B-F1DF-17C5-9B8028CB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beyond these views of God</a:t>
            </a:r>
          </a:p>
          <a:p>
            <a:r>
              <a:rPr lang="en-US" dirty="0"/>
              <a:t>But many people carry them deep in their hearts</a:t>
            </a:r>
          </a:p>
          <a:p>
            <a:pPr lvl="1"/>
            <a:r>
              <a:rPr lang="en-US" dirty="0"/>
              <a:t>Fear and guilt</a:t>
            </a:r>
          </a:p>
          <a:p>
            <a:pPr lvl="1"/>
            <a:r>
              <a:rPr lang="en-US" dirty="0"/>
              <a:t>Especially for the death of Jesus</a:t>
            </a:r>
          </a:p>
          <a:p>
            <a:pPr lvl="1"/>
            <a:r>
              <a:rPr lang="en-US" dirty="0"/>
              <a:t>Unsure about that Trinity thing</a:t>
            </a:r>
          </a:p>
          <a:p>
            <a:pPr lvl="1"/>
            <a:r>
              <a:rPr lang="en-US" dirty="0"/>
              <a:t>But still praying for favors</a:t>
            </a:r>
          </a:p>
          <a:p>
            <a:pPr lvl="1"/>
            <a:r>
              <a:rPr lang="en-US" dirty="0"/>
              <a:t>Uneasy about God’s apparent silence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D1F815B-0351-8E26-4991-6CA27D9A2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10371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7688-F97E-43D1-7B8C-042DA3CF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35FD0A-6368-2614-E771-FE57EC28E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6286" r="40507" b="26938"/>
          <a:stretch>
            <a:fillRect/>
          </a:stretch>
        </p:blipFill>
        <p:spPr bwMode="auto">
          <a:xfrm>
            <a:off x="6028524" y="3262949"/>
            <a:ext cx="2359742" cy="29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rl Rahner - PastoralSJ">
            <a:extLst>
              <a:ext uri="{FF2B5EF4-FFF2-40B4-BE49-F238E27FC236}">
                <a16:creationId xmlns:a16="http://schemas.microsoft.com/office/drawing/2014/main" id="{C1FB065E-C4CC-1801-2D07-A2DDEFCE8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1613" r="17300" b="-1613"/>
          <a:stretch>
            <a:fillRect/>
          </a:stretch>
        </p:blipFill>
        <p:spPr bwMode="auto">
          <a:xfrm>
            <a:off x="854846" y="2074380"/>
            <a:ext cx="2289205" cy="29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F5B94-6A58-AFB5-3F49-6EE9339AE0A7}"/>
              </a:ext>
            </a:extLst>
          </p:cNvPr>
          <p:cNvSpPr txBox="1"/>
          <p:nvPr/>
        </p:nvSpPr>
        <p:spPr>
          <a:xfrm>
            <a:off x="3240102" y="2074380"/>
            <a:ext cx="2663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Karl Rahner</a:t>
            </a:r>
          </a:p>
          <a:p>
            <a:r>
              <a:rPr lang="en-US" sz="1600" dirty="0"/>
              <a:t>Profound vision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God as Holy Mystery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Grace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presence of God in all human experience</a:t>
            </a:r>
          </a:p>
          <a:p>
            <a:endParaRPr lang="en-US" sz="1600" dirty="0"/>
          </a:p>
          <a:p>
            <a:pPr algn="r"/>
            <a:r>
              <a:rPr lang="en-US" dirty="0"/>
              <a:t>Elizabeth Johnson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Pioneer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Bridges faith and feminism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Rediscovering the Living Mystery of God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198A43-E763-62D7-AFC9-002CFDB0ECAD}"/>
              </a:ext>
            </a:extLst>
          </p:cNvPr>
          <p:cNvSpPr/>
          <p:nvPr/>
        </p:nvSpPr>
        <p:spPr bwMode="auto">
          <a:xfrm>
            <a:off x="3420276" y="2514600"/>
            <a:ext cx="2370924" cy="533400"/>
          </a:xfrm>
          <a:prstGeom prst="ellipse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A0309D-D840-8B92-ABE6-2BF8CAA62DD1}"/>
              </a:ext>
            </a:extLst>
          </p:cNvPr>
          <p:cNvSpPr/>
          <p:nvPr/>
        </p:nvSpPr>
        <p:spPr bwMode="auto">
          <a:xfrm>
            <a:off x="3302415" y="5031270"/>
            <a:ext cx="2663796" cy="533400"/>
          </a:xfrm>
          <a:prstGeom prst="ellipse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7A10-9AD8-4757-0975-BF5B6BFA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guy at 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734C-C4A7-F6D0-9872-F425FEEE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“I can’t do the God-stuff anymore,” he said. </a:t>
            </a:r>
          </a:p>
          <a:p>
            <a:pPr marL="0" indent="0">
              <a:buNone/>
            </a:pPr>
            <a:r>
              <a:rPr lang="en-US" sz="2800" dirty="0"/>
              <a:t>“I’m done with religion. But...”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</a:rPr>
              <a:t>(and here’s where it gets interesting) </a:t>
            </a:r>
          </a:p>
          <a:p>
            <a:pPr marL="0" indent="0">
              <a:buNone/>
            </a:pPr>
            <a:r>
              <a:rPr lang="en-US" sz="2800" dirty="0"/>
              <a:t>“...</a:t>
            </a:r>
            <a:r>
              <a:rPr lang="en-US" sz="2800" b="1" dirty="0">
                <a:solidFill>
                  <a:srgbClr val="FF0000"/>
                </a:solidFill>
              </a:rPr>
              <a:t>I can’t shake the feeling that something matters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that there’s more going on. </a:t>
            </a:r>
          </a:p>
          <a:p>
            <a:pPr marL="0" indent="0">
              <a:buNone/>
            </a:pPr>
            <a:r>
              <a:rPr lang="en-US" sz="2800" dirty="0"/>
              <a:t>that beauty and justice and love aren’t just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336600"/>
                </a:solidFill>
              </a:rPr>
              <a:t>evolutionary accidents…</a:t>
            </a:r>
            <a:r>
              <a:rPr lang="en-US" sz="2800" dirty="0"/>
              <a:t>”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D1499C7-0508-7BA3-BAA4-D76BB95DB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1540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99F1-4325-BFFA-8D00-0C12B1A1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inner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4F29-9AC5-208C-F2CE-58043BBA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967250"/>
            <a:ext cx="5916866" cy="448911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Deep within us</a:t>
            </a:r>
          </a:p>
          <a:p>
            <a:pPr marL="0" indent="0" algn="ctr">
              <a:buNone/>
            </a:pPr>
            <a:r>
              <a:rPr lang="en-US" sz="2800" dirty="0"/>
              <a:t>We detect </a:t>
            </a:r>
            <a:r>
              <a:rPr lang="en-US" sz="2800" b="1" dirty="0">
                <a:solidFill>
                  <a:srgbClr val="C00000"/>
                </a:solidFill>
              </a:rPr>
              <a:t>a </a:t>
            </a:r>
            <a:r>
              <a:rPr lang="en-US" sz="2800" b="1" dirty="0" err="1">
                <a:solidFill>
                  <a:srgbClr val="C00000"/>
                </a:solidFill>
              </a:rPr>
              <a:t>Presenceㄧ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a summons to love.</a:t>
            </a:r>
          </a:p>
          <a:p>
            <a:pPr marL="0" indent="0" algn="ctr">
              <a:buNone/>
            </a:pPr>
            <a:r>
              <a:rPr lang="en-US" sz="2800" dirty="0"/>
              <a:t>We have in our hearts</a:t>
            </a:r>
          </a:p>
          <a:p>
            <a:pPr marL="0" indent="0" algn="ctr">
              <a:buNone/>
            </a:pPr>
            <a:r>
              <a:rPr lang="en-US" sz="2800" dirty="0"/>
              <a:t>a truth inscribed by the Holy.</a:t>
            </a:r>
          </a:p>
          <a:p>
            <a:pPr marL="0" indent="0" algn="ctr">
              <a:buNone/>
            </a:pPr>
            <a:r>
              <a:rPr lang="en-US" sz="2800" dirty="0"/>
              <a:t>In our hearts we are alone with the Holy One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3333FF"/>
                </a:solidFill>
              </a:rPr>
              <a:t>whose voice echoes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3333FF"/>
                </a:solidFill>
              </a:rPr>
              <a:t>in our depths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A colorful painting of hands reaching for a bright star&#10;&#10;AI-generated content may be incorrect.">
            <a:extLst>
              <a:ext uri="{FF2B5EF4-FFF2-40B4-BE49-F238E27FC236}">
                <a16:creationId xmlns:a16="http://schemas.microsoft.com/office/drawing/2014/main" id="{BA5C1B24-880A-C0D9-8D1C-651E6457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7942"/>
            <a:ext cx="2465134" cy="3505200"/>
          </a:xfrm>
          <a:prstGeom prst="rect">
            <a:avLst/>
          </a:prstGeom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D343FE85-1F8E-89D0-B4BA-C23147C8B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3FC863-A874-5FCB-ED5D-CD2383667540}"/>
              </a:ext>
            </a:extLst>
          </p:cNvPr>
          <p:cNvSpPr/>
          <p:nvPr/>
        </p:nvSpPr>
        <p:spPr bwMode="auto">
          <a:xfrm>
            <a:off x="4572000" y="3962400"/>
            <a:ext cx="1905000" cy="680058"/>
          </a:xfrm>
          <a:prstGeom prst="ellips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D661-5E26-4EE8-5F0E-BE37214E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4A60-D451-A2E0-B155-657C6E64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43200"/>
            <a:ext cx="7772400" cy="2859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A Conversation </a:t>
            </a:r>
          </a:p>
          <a:p>
            <a:pPr marL="0" indent="0" algn="ctr">
              <a:buNone/>
            </a:pPr>
            <a:r>
              <a:rPr lang="en-US" sz="4400" b="1" dirty="0"/>
              <a:t>in the Spirit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5465CE9-E805-3B2E-4662-6B55D2C23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10729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4611D-483A-9A04-A493-7376D1149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FF9C-8EEE-342E-ADDE-E48B99C4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Conversations in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8701-3379-EEB4-B9A5-AA19DA68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 will provide you with a prompt</a:t>
            </a:r>
          </a:p>
          <a:p>
            <a:r>
              <a:rPr lang="en-US" sz="2600" dirty="0"/>
              <a:t>A moment of silence</a:t>
            </a:r>
          </a:p>
          <a:p>
            <a:r>
              <a:rPr lang="en-US" sz="2600" dirty="0"/>
              <a:t>When I signal you, begin sharing, </a:t>
            </a:r>
          </a:p>
          <a:p>
            <a:pPr lvl="1"/>
            <a:r>
              <a:rPr lang="en-US" sz="2200" dirty="0"/>
              <a:t>One at a time around the circle (it’s okay to pass)</a:t>
            </a:r>
          </a:p>
          <a:p>
            <a:pPr lvl="1"/>
            <a:r>
              <a:rPr lang="en-US" sz="2200" dirty="0"/>
              <a:t>About 1 minute each</a:t>
            </a:r>
          </a:p>
          <a:p>
            <a:r>
              <a:rPr lang="en-US" sz="2600" dirty="0"/>
              <a:t>Another moment to ponder what we’ve heard</a:t>
            </a:r>
          </a:p>
          <a:p>
            <a:pPr lvl="1"/>
            <a:r>
              <a:rPr lang="en-US" sz="2200" dirty="0"/>
              <a:t>Again, I will signal you</a:t>
            </a:r>
          </a:p>
          <a:p>
            <a:r>
              <a:rPr lang="en-US" sz="2600" dirty="0"/>
              <a:t>And then a general conversation</a:t>
            </a:r>
          </a:p>
          <a:p>
            <a:r>
              <a:rPr lang="en-US" sz="2600" dirty="0"/>
              <a:t>Notes to share with us all</a:t>
            </a:r>
          </a:p>
          <a:p>
            <a:pPr lvl="1"/>
            <a:r>
              <a:rPr lang="en-US" sz="2200" dirty="0"/>
              <a:t>Care for anything confidential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2DF265-94EA-3FF0-23A4-05EBC2F120A7}"/>
                  </a:ext>
                </a:extLst>
              </p14:cNvPr>
              <p14:cNvContentPartPr/>
              <p14:nvPr/>
            </p14:nvContentPartPr>
            <p14:xfrm>
              <a:off x="2666880" y="768240"/>
              <a:ext cx="114840" cy="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2DF265-94EA-3FF0-23A4-05EBC2F120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7520" y="758880"/>
                <a:ext cx="133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4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E9B3B-5BE8-4450-9F70-E445C10A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13AA-B438-47F7-B33A-DD5A3387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6C8E0-3EC3-89D1-5958-35DDE31C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someone asked you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3333FF"/>
                </a:solidFill>
              </a:rPr>
              <a:t>“Who is God?”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would you answer?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What is your vocabulary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for The Holy?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DF87BAF-51B6-EF5D-ED38-FD6A3DECD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37122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BD0B-74A9-5C0F-6CBB-01A927B5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E43F-8FDD-85C5-4BCF-94A776B2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God isn’t that old guy in the sky</a:t>
            </a:r>
          </a:p>
          <a:p>
            <a:r>
              <a:rPr lang="en-US" dirty="0"/>
              <a:t>not that angry father,</a:t>
            </a:r>
          </a:p>
          <a:p>
            <a:r>
              <a:rPr lang="en-US" dirty="0"/>
              <a:t>and not someone to bargain with,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Then how do we describe the Holy?</a:t>
            </a:r>
          </a:p>
          <a:p>
            <a:r>
              <a:rPr lang="en-US" b="1" dirty="0">
                <a:solidFill>
                  <a:srgbClr val="0033CC"/>
                </a:solidFill>
              </a:rPr>
              <a:t>And how do we pray?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FF7A1F2-FA43-A1D4-4CCE-711FE831D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5611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9C5A-8531-3DC8-FD9A-C9903EAB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image of God…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4354-8C70-6E56-CB06-40CB178A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905000"/>
            <a:ext cx="4608512" cy="4495800"/>
          </a:xfrm>
        </p:spPr>
        <p:txBody>
          <a:bodyPr/>
          <a:lstStyle/>
          <a:p>
            <a:r>
              <a:rPr lang="en-US" dirty="0"/>
              <a:t>from distant </a:t>
            </a:r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near at hand</a:t>
            </a:r>
          </a:p>
          <a:p>
            <a:r>
              <a:rPr lang="en-US" dirty="0"/>
              <a:t>from punishing </a:t>
            </a:r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3333FF"/>
                </a:solidFill>
              </a:rPr>
              <a:t>forgiving</a:t>
            </a:r>
          </a:p>
          <a:p>
            <a:r>
              <a:rPr lang="en-US" dirty="0"/>
              <a:t>from a hidden mystery </a:t>
            </a:r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00B050"/>
                </a:solidFill>
              </a:rPr>
              <a:t>love-made-visible</a:t>
            </a:r>
          </a:p>
          <a:p>
            <a:r>
              <a:rPr lang="en-US" dirty="0"/>
              <a:t>from seeking praise </a:t>
            </a:r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336600"/>
                </a:solidFill>
              </a:rPr>
              <a:t>washing feet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7D955A7-BFF8-8B9E-2511-B7A938E87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CF24A-5B30-0C69-9A43-D49F0279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43" y="2133600"/>
            <a:ext cx="335563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3604-DE72-829B-8377-55C05C76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Jesus reveals God to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F6CC-E324-11DC-8526-D2E2CD16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parents in Luke 15 waiting at the gate for their son to return</a:t>
            </a:r>
          </a:p>
          <a:p>
            <a:r>
              <a:rPr lang="en-US" dirty="0"/>
              <a:t>That woman in John 8 who was about to be stoned</a:t>
            </a:r>
          </a:p>
          <a:p>
            <a:r>
              <a:rPr lang="en-US" dirty="0"/>
              <a:t>Those rambunctious kids in Mark 10</a:t>
            </a:r>
          </a:p>
          <a:p>
            <a:r>
              <a:rPr lang="en-US" dirty="0"/>
              <a:t>Zacchaeus in Luke 19</a:t>
            </a:r>
          </a:p>
          <a:p>
            <a:r>
              <a:rPr lang="en-US" dirty="0"/>
              <a:t>Matthew!</a:t>
            </a:r>
          </a:p>
          <a:p>
            <a:endParaRPr lang="en-US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A3DD0C1-C84A-BB60-BC15-C4C9AEC39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4503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43D2-9236-3BF3-3FD3-E2BBD7A2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hints about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4FAF-AA1F-1A38-670A-BAD89C3B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really,</a:t>
            </a:r>
          </a:p>
          <a:p>
            <a:r>
              <a:rPr lang="en-US" dirty="0"/>
              <a:t>We don’t know</a:t>
            </a:r>
          </a:p>
          <a:p>
            <a:r>
              <a:rPr lang="en-US" dirty="0"/>
              <a:t>An epistemology of humility about all things divine and theological</a:t>
            </a:r>
          </a:p>
          <a:p>
            <a:endParaRPr lang="en-US" dirty="0"/>
          </a:p>
          <a:p>
            <a:r>
              <a:rPr lang="en-US" b="1" dirty="0">
                <a:solidFill>
                  <a:srgbClr val="3333FF"/>
                </a:solidFill>
              </a:rPr>
              <a:t>There is a lot of mystery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E514EED-5920-0CAD-5E7A-F2E004B1E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17970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75D6-773D-6151-8979-94BA85C6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82FE-A2CD-0541-0716-8C6BB766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13126"/>
            <a:ext cx="7772400" cy="14620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What do we profess about God</a:t>
            </a:r>
          </a:p>
          <a:p>
            <a:pPr marL="0" indent="0" algn="ctr">
              <a:buNone/>
            </a:pPr>
            <a:r>
              <a:rPr lang="en-US" b="1" dirty="0"/>
              <a:t>in our creeds?</a:t>
            </a:r>
          </a:p>
        </p:txBody>
      </p:sp>
      <p:pic>
        <p:nvPicPr>
          <p:cNvPr id="3074" name="Picture 2" descr="Chalcedonian Creed - New Hope Presbyterian Church • Bridgeton, NJ">
            <a:extLst>
              <a:ext uri="{FF2B5EF4-FFF2-40B4-BE49-F238E27FC236}">
                <a16:creationId xmlns:a16="http://schemas.microsoft.com/office/drawing/2014/main" id="{90028A8F-A09F-DB44-11D6-017A9A44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562655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Nicene Creed: An Introduction (Book Review) - Anglican Compass">
            <a:extLst>
              <a:ext uri="{FF2B5EF4-FFF2-40B4-BE49-F238E27FC236}">
                <a16:creationId xmlns:a16="http://schemas.microsoft.com/office/drawing/2014/main" id="{E5ACCF13-96A9-F867-A709-47EAE39C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51" y="4343400"/>
            <a:ext cx="2541826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postles Creed Backgrounds - Wallpaper Cave">
            <a:extLst>
              <a:ext uri="{FF2B5EF4-FFF2-40B4-BE49-F238E27FC236}">
                <a16:creationId xmlns:a16="http://schemas.microsoft.com/office/drawing/2014/main" id="{7CD750AE-981E-168E-B1F9-45BDFB8B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3000611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7A65DCB-6572-7AD3-A454-6053322520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057400"/>
            <a:ext cx="7772400" cy="1138237"/>
          </a:xfrm>
          <a:noFill/>
        </p:spPr>
        <p:txBody>
          <a:bodyPr lIns="92075" tIns="46038" rIns="92075" bIns="46038" anchor="ctr"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From the mouths of babes!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E0E719-A1AB-A248-8BC4-AF00670E09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lIns="92075" tIns="46038" rIns="92075" bIns="46038"/>
          <a:lstStyle/>
          <a:p>
            <a:pPr marL="342900" indent="-34290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0BDD-97EF-E074-0BB3-88107C00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&amp; Gracious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32A18-90D8-D489-5083-41651EDA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7772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in Love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3333FF"/>
                </a:solidFill>
              </a:rPr>
              <a:t>Incarnate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</a:rPr>
              <a:t>&amp; Indwelling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AFA391D-7A2D-0CBF-40DB-1BFF9863E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087D7-95F2-47DA-C620-721E57153641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8E560-3018-B8F2-7A04-9BFCAF84E8C8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9734-7243-EA62-C903-9E08314D06E7}"/>
              </a:ext>
            </a:extLst>
          </p:cNvPr>
          <p:cNvSpPr txBox="1"/>
          <p:nvPr/>
        </p:nvSpPr>
        <p:spPr>
          <a:xfrm>
            <a:off x="533400" y="381000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The Trinity</a:t>
            </a:r>
          </a:p>
        </p:txBody>
      </p:sp>
    </p:spTree>
    <p:extLst>
      <p:ext uri="{BB962C8B-B14F-4D97-AF65-F5344CB8AC3E}">
        <p14:creationId xmlns:p14="http://schemas.microsoft.com/office/powerpoint/2010/main" val="26291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8651-2617-0473-AD39-DF57BF85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 humbly believe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5A07-366A-47CC-5E55-6156B77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is near at hand</a:t>
            </a:r>
          </a:p>
          <a:p>
            <a:r>
              <a:rPr lang="en-US" b="1" dirty="0">
                <a:solidFill>
                  <a:srgbClr val="C00000"/>
                </a:solidFill>
              </a:rPr>
              <a:t>The Author of our very being</a:t>
            </a:r>
          </a:p>
          <a:p>
            <a:r>
              <a:rPr lang="en-US" dirty="0"/>
              <a:t>The Origin and Energy of life</a:t>
            </a:r>
          </a:p>
          <a:p>
            <a:r>
              <a:rPr lang="en-US" b="1" dirty="0">
                <a:solidFill>
                  <a:srgbClr val="3333FF"/>
                </a:solidFill>
              </a:rPr>
              <a:t>The Anointed and Beloved One</a:t>
            </a:r>
          </a:p>
          <a:p>
            <a:r>
              <a:rPr lang="en-US" dirty="0"/>
              <a:t>Our Healer, Teacher, &amp; Friend</a:t>
            </a:r>
          </a:p>
          <a:p>
            <a:r>
              <a:rPr lang="en-US" b="1" dirty="0">
                <a:solidFill>
                  <a:srgbClr val="336600"/>
                </a:solidFill>
              </a:rPr>
              <a:t>The Wellspring of Holiness</a:t>
            </a:r>
          </a:p>
          <a:p>
            <a:r>
              <a:rPr lang="en-US" dirty="0"/>
              <a:t>And Source of all Wisdom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5CF5BD2-4706-320D-DA31-13B4E696C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1515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92E3-7DF7-1803-5268-98525B8D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9CE82-5550-8809-58A5-70FBE722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2097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Handout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5CECFDD-6189-D713-1F1C-C14A89F63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1213316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4E566-6551-0F87-3BA4-8584DF3D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19B6-B67E-1D52-569B-BD9761C4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6FD9-09D3-2B14-8C52-023CFF68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43200"/>
            <a:ext cx="7772400" cy="2859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A Conversation </a:t>
            </a:r>
          </a:p>
          <a:p>
            <a:pPr marL="0" indent="0" algn="ctr">
              <a:buNone/>
            </a:pPr>
            <a:r>
              <a:rPr lang="en-US" sz="4400" b="1" dirty="0"/>
              <a:t>in the Spirit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B7934BA-3DE2-8AEB-27EF-0587A3D0F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982471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D2C2-A316-FCAD-2909-F22E4CD2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82514-732B-233E-2013-F6AA399E6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your </a:t>
            </a:r>
            <a:r>
              <a:rPr lang="en-US" b="1" dirty="0"/>
              <a:t>experience</a:t>
            </a:r>
          </a:p>
          <a:p>
            <a:pPr marL="0" indent="0" algn="ctr">
              <a:buNone/>
            </a:pPr>
            <a:r>
              <a:rPr lang="en-US" sz="2400" dirty="0"/>
              <a:t>(not your theological understanding)</a:t>
            </a:r>
          </a:p>
          <a:p>
            <a:pPr marL="0" indent="0" algn="ctr">
              <a:buNone/>
            </a:pP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opening your heart </a:t>
            </a:r>
          </a:p>
          <a:p>
            <a:pPr marL="0" indent="0" algn="ctr">
              <a:buNone/>
            </a:pPr>
            <a:r>
              <a:rPr lang="en-US" dirty="0"/>
              <a:t>to the Holy One</a:t>
            </a:r>
          </a:p>
          <a:p>
            <a:pPr marL="0" indent="0" algn="ctr">
              <a:buNone/>
            </a:pPr>
            <a:r>
              <a:rPr lang="en-US" dirty="0"/>
              <a:t>in sacred conversation (prayer)?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C47F1CD-78E7-6861-63D6-E3D73A639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9616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66-5400-2EE9-6238-4068D2E6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8EBF-98A4-FE84-EFCE-F3E9C32D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392115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3333FF"/>
                </a:solidFill>
              </a:rPr>
              <a:t>mystery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 of confusion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misunderstanding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But of </a:t>
            </a:r>
            <a:r>
              <a:rPr lang="en-US" b="1" dirty="0">
                <a:solidFill>
                  <a:srgbClr val="CC6600"/>
                </a:solidFill>
              </a:rPr>
              <a:t>depth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Holy Mystery</a:t>
            </a:r>
          </a:p>
          <a:p>
            <a:r>
              <a:rPr lang="en-US" b="1" dirty="0">
                <a:solidFill>
                  <a:srgbClr val="C00000"/>
                </a:solidFill>
              </a:rPr>
              <a:t>Holy &amp; Gracious Mystery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200" y="2133600"/>
            <a:ext cx="3025775" cy="41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10400" y="5832935"/>
            <a:ext cx="1119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9pPr>
          </a:lstStyle>
          <a:p>
            <a:r>
              <a:rPr lang="en-US" sz="1400" dirty="0">
                <a:latin typeface="Mistral" pitchFamily="66" charset="0"/>
              </a:rPr>
              <a:t>Mark Hakomaki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BD6ACBC-2002-E25C-4BE7-2721E0000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41051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3073-32A4-56FD-0E68-DBC3B430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Mystery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5344-64DC-4290-F287-6B372785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express this</a:t>
            </a:r>
          </a:p>
          <a:p>
            <a:r>
              <a:rPr lang="en-US" dirty="0"/>
              <a:t>We simply don’t have words to describe this great Mystery</a:t>
            </a:r>
          </a:p>
          <a:p>
            <a:endParaRPr lang="en-US" dirty="0"/>
          </a:p>
          <a:p>
            <a:r>
              <a:rPr lang="en-US" dirty="0"/>
              <a:t>But we do have </a:t>
            </a:r>
            <a:r>
              <a:rPr lang="en-US" b="1" dirty="0">
                <a:solidFill>
                  <a:srgbClr val="FF0000"/>
                </a:solidFill>
              </a:rPr>
              <a:t>music and poetry</a:t>
            </a:r>
          </a:p>
          <a:p>
            <a:r>
              <a:rPr lang="en-US" dirty="0"/>
              <a:t>We do have </a:t>
            </a:r>
            <a:r>
              <a:rPr lang="en-US" b="1" dirty="0">
                <a:solidFill>
                  <a:srgbClr val="3333FF"/>
                </a:solidFill>
              </a:rPr>
              <a:t>liturgy and worship</a:t>
            </a:r>
          </a:p>
          <a:p>
            <a:r>
              <a:rPr lang="en-US" dirty="0"/>
              <a:t>We do have </a:t>
            </a:r>
            <a:r>
              <a:rPr lang="en-US" b="1" dirty="0">
                <a:solidFill>
                  <a:srgbClr val="336600"/>
                </a:solidFill>
              </a:rPr>
              <a:t>that inner voice</a:t>
            </a:r>
          </a:p>
        </p:txBody>
      </p:sp>
    </p:spTree>
    <p:extLst>
      <p:ext uri="{BB962C8B-B14F-4D97-AF65-F5344CB8AC3E}">
        <p14:creationId xmlns:p14="http://schemas.microsoft.com/office/powerpoint/2010/main" val="8318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971B-9C08-9372-D178-AD7D87F6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F2307-2C2B-1EA9-FF1A-1E343013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7713"/>
            <a:ext cx="7467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latin typeface="Maiandra GD" panose="020E0502030308020204" pitchFamily="34" charset="0"/>
              </a:rPr>
              <a:t>O Holy Mystery, vast and deep,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Maiandra GD" panose="020E0502030308020204" pitchFamily="34" charset="0"/>
              </a:rPr>
              <a:t>whose secrets endless years do keep,</a:t>
            </a:r>
          </a:p>
          <a:p>
            <a:pPr marL="0" indent="0">
              <a:buNone/>
            </a:pPr>
            <a:r>
              <a:rPr lang="en-US" sz="2600" b="1" dirty="0">
                <a:latin typeface="Maiandra GD" panose="020E0502030308020204" pitchFamily="34" charset="0"/>
              </a:rPr>
              <a:t>You breathe through stars, through earth and sea,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Maiandra GD" panose="020E0502030308020204" pitchFamily="34" charset="0"/>
              </a:rPr>
              <a:t>and yet you dwell so close to me.</a:t>
            </a:r>
          </a:p>
          <a:p>
            <a:pPr marL="0" indent="0">
              <a:buNone/>
            </a:pPr>
            <a:endParaRPr lang="en-US" sz="2600" b="1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Maiandra GD" panose="020E0502030308020204" pitchFamily="34" charset="0"/>
              </a:rPr>
              <a:t>No mind can hold, no words contain,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Maiandra GD" panose="020E0502030308020204" pitchFamily="34" charset="0"/>
              </a:rPr>
              <a:t>the boundless love your depths proclaim.</a:t>
            </a:r>
          </a:p>
          <a:p>
            <a:pPr marL="0" indent="0">
              <a:buNone/>
            </a:pPr>
            <a:r>
              <a:rPr lang="en-US" sz="2600" b="1" dirty="0">
                <a:latin typeface="Maiandra GD" panose="020E0502030308020204" pitchFamily="34" charset="0"/>
              </a:rPr>
              <a:t>In awe I stand, my heart made new,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Maiandra GD" panose="020E0502030308020204" pitchFamily="34" charset="0"/>
              </a:rPr>
              <a:t>lost in the Mystery that is you.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42EACA3-1843-C97A-2758-9217E20FB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7E0D8-EC42-061E-DB2B-401662284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872" y="362313"/>
            <a:ext cx="1902528" cy="2628173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3ADCF0D7-3FBA-7A57-DE96-4CF59286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383" y="2682709"/>
            <a:ext cx="1119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Palatino" pitchFamily="18" charset="0"/>
                <a:cs typeface="Arial" pitchFamily="34" charset="0"/>
              </a:defRPr>
            </a:lvl9pPr>
          </a:lstStyle>
          <a:p>
            <a:r>
              <a:rPr lang="en-US" sz="1400" dirty="0">
                <a:latin typeface="Mistral" pitchFamily="66" charset="0"/>
              </a:rPr>
              <a:t>Mark Hakomaki</a:t>
            </a:r>
          </a:p>
        </p:txBody>
      </p:sp>
    </p:spTree>
    <p:extLst>
      <p:ext uri="{BB962C8B-B14F-4D97-AF65-F5344CB8AC3E}">
        <p14:creationId xmlns:p14="http://schemas.microsoft.com/office/powerpoint/2010/main" val="20985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AEE4-9975-C63D-0370-09273A83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&amp; Gracious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DB54-3DBC-087F-E760-A9992324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FF"/>
                </a:solidFill>
              </a:rPr>
              <a:t>In Love</a:t>
            </a:r>
          </a:p>
          <a:p>
            <a:pPr lvl="1"/>
            <a:r>
              <a:rPr lang="en-US" dirty="0"/>
              <a:t>The Author of our very being</a:t>
            </a:r>
          </a:p>
          <a:p>
            <a:pPr lvl="1"/>
            <a:r>
              <a:rPr lang="en-US" dirty="0"/>
              <a:t>The Source of Love</a:t>
            </a:r>
          </a:p>
          <a:p>
            <a:r>
              <a:rPr lang="en-US" b="1" dirty="0">
                <a:solidFill>
                  <a:srgbClr val="3333FF"/>
                </a:solidFill>
              </a:rPr>
              <a:t>Incarnate</a:t>
            </a:r>
          </a:p>
          <a:p>
            <a:pPr lvl="1"/>
            <a:r>
              <a:rPr lang="en-US" dirty="0"/>
              <a:t>Living among us as friend and teacher</a:t>
            </a:r>
          </a:p>
          <a:p>
            <a:pPr lvl="1"/>
            <a:r>
              <a:rPr lang="en-US" dirty="0"/>
              <a:t>In the faces of the poor</a:t>
            </a:r>
          </a:p>
          <a:p>
            <a:r>
              <a:rPr lang="en-US" b="1" dirty="0">
                <a:solidFill>
                  <a:srgbClr val="3333FF"/>
                </a:solidFill>
              </a:rPr>
              <a:t>Indwelling</a:t>
            </a:r>
          </a:p>
          <a:p>
            <a:pPr lvl="1"/>
            <a:r>
              <a:rPr lang="en-US" dirty="0"/>
              <a:t>Source of all wisdom and holiness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5F606C6-1D90-896E-CDE4-A4645304E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911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2FE0A-6EBF-4B62-A126-29113F8C9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9178-2AF7-D447-36B1-A5C469EC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7235-2FA4-BEBF-C26A-11A59172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43200"/>
            <a:ext cx="7772400" cy="2859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A Conversation </a:t>
            </a:r>
          </a:p>
          <a:p>
            <a:pPr marL="0" indent="0" algn="ctr">
              <a:buNone/>
            </a:pPr>
            <a:r>
              <a:rPr lang="en-US" sz="4400" b="1" dirty="0"/>
              <a:t>in the Spirit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AEB81A0-BC60-B058-771C-83AB3A30E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426163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C96FDFB-0AB7-A2CD-E94B-9D485E77E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0152EAE-A224-C06C-84AC-438420401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Palatino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Noah's wife was called Joan of Ark. 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ED4CA9B-B3B0-427D-8F12-6705247F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3489325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Amy, age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2C78E-2371-4925-6F2B-ED5A05C6F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D825-538E-8887-3150-F5A73AA6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B2538-D23E-F38F-96E3-660BB3F6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does it </a:t>
            </a:r>
            <a:r>
              <a:rPr lang="en-US" sz="4000" b="1" dirty="0"/>
              <a:t>feel</a:t>
            </a:r>
            <a:r>
              <a:rPr lang="en-US" dirty="0"/>
              <a:t> for you to speak of God as </a:t>
            </a:r>
            <a:r>
              <a:rPr lang="en-US" b="1" dirty="0">
                <a:solidFill>
                  <a:srgbClr val="FF0000"/>
                </a:solidFill>
              </a:rPr>
              <a:t>Holy Mystery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r>
              <a:rPr lang="en-US" dirty="0"/>
              <a:t>Is it too “impersonal?”</a:t>
            </a:r>
          </a:p>
          <a:p>
            <a:pPr marL="0" indent="0" algn="ctr">
              <a:buNone/>
            </a:pPr>
            <a:r>
              <a:rPr lang="en-US" dirty="0"/>
              <a:t>Does it make God feel </a:t>
            </a:r>
            <a:r>
              <a:rPr lang="en-US" b="1" dirty="0">
                <a:solidFill>
                  <a:srgbClr val="336600"/>
                </a:solidFill>
              </a:rPr>
              <a:t>far away </a:t>
            </a:r>
          </a:p>
          <a:p>
            <a:pPr marL="0" indent="0" algn="ctr">
              <a:buNone/>
            </a:pPr>
            <a:r>
              <a:rPr lang="en-US" dirty="0"/>
              <a:t>or </a:t>
            </a:r>
            <a:r>
              <a:rPr lang="en-US" b="1" dirty="0">
                <a:solidFill>
                  <a:srgbClr val="3333FF"/>
                </a:solidFill>
              </a:rPr>
              <a:t>near at hand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Can you </a:t>
            </a:r>
            <a:r>
              <a:rPr lang="en-US" b="1" dirty="0">
                <a:solidFill>
                  <a:srgbClr val="C00000"/>
                </a:solidFill>
              </a:rPr>
              <a:t>pray</a:t>
            </a:r>
            <a:r>
              <a:rPr lang="en-US" dirty="0"/>
              <a:t> with Holy Mystery?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006E8D88-1E4E-4F77-D5EF-B31012643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61E658-A47E-63C6-F84C-D0196D9AED29}"/>
              </a:ext>
            </a:extLst>
          </p:cNvPr>
          <p:cNvSpPr/>
          <p:nvPr/>
        </p:nvSpPr>
        <p:spPr bwMode="auto">
          <a:xfrm>
            <a:off x="2895600" y="2084696"/>
            <a:ext cx="1219200" cy="914400"/>
          </a:xfrm>
          <a:prstGeom prst="ellipse">
            <a:avLst/>
          </a:prstGeom>
          <a:noFill/>
          <a:ln w="57150" cap="flat" cmpd="sng" algn="ctr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DB0A-3A46-474C-D4BA-73A92EE06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The $1000 Question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3FBA-0557-5547-D42F-96D3131DE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wrap="square" anchor="t">
            <a:normAutofit/>
          </a:bodyPr>
          <a:lstStyle/>
          <a:p>
            <a:r>
              <a:rPr lang="en-US" sz="3000" dirty="0"/>
              <a:t>How does God speak to us </a:t>
            </a:r>
          </a:p>
          <a:p>
            <a:r>
              <a:rPr lang="en-US" sz="3000" dirty="0"/>
              <a:t>in prayer?</a:t>
            </a:r>
          </a:p>
          <a:p>
            <a:r>
              <a:rPr lang="en-US" sz="3000" dirty="0"/>
              <a:t>How does God answer our prayers?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13279F5-14BB-BD7D-5512-A33C08240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3465521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4FF4-CD4A-040A-C011-B75FE1DC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1448-F410-8E9E-4407-85C13613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in the situations of life is a summons,</a:t>
            </a:r>
          </a:p>
          <a:p>
            <a:pPr lvl="1"/>
            <a:r>
              <a:rPr lang="en-US" dirty="0"/>
              <a:t>an inner calling</a:t>
            </a:r>
          </a:p>
          <a:p>
            <a:pPr lvl="1"/>
            <a:r>
              <a:rPr lang="en-US" dirty="0"/>
              <a:t>to respond </a:t>
            </a:r>
          </a:p>
          <a:p>
            <a:pPr lvl="1"/>
            <a:r>
              <a:rPr lang="en-US" dirty="0"/>
              <a:t>and to respond with love</a:t>
            </a:r>
          </a:p>
          <a:p>
            <a:r>
              <a:rPr lang="en-US" dirty="0"/>
              <a:t>We learn to discern this inner “voice” when it sounds in our hearts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CAF3572-3365-1AC4-5C7F-47DF1B120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0284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813-11CC-87C8-C14A-F6E2D786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7176-BF8F-0D2D-ECE8-D0971743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prayer reveals a vocation</a:t>
            </a:r>
          </a:p>
          <a:p>
            <a:r>
              <a:rPr lang="en-US" dirty="0"/>
              <a:t>It leads us to see what we must do</a:t>
            </a:r>
          </a:p>
          <a:p>
            <a:pPr lvl="1"/>
            <a:r>
              <a:rPr lang="en-US" dirty="0"/>
              <a:t>And how the Presence of the Holy One</a:t>
            </a:r>
          </a:p>
          <a:p>
            <a:pPr lvl="1"/>
            <a:r>
              <a:rPr lang="en-US" dirty="0"/>
              <a:t>Empowers us to do it! </a:t>
            </a:r>
          </a:p>
          <a:p>
            <a:r>
              <a:rPr lang="en-US" b="1" dirty="0">
                <a:solidFill>
                  <a:srgbClr val="C00000"/>
                </a:solidFill>
              </a:rPr>
              <a:t>“We are the ones who are spoken.”</a:t>
            </a:r>
          </a:p>
          <a:p>
            <a:pPr lvl="1"/>
            <a:r>
              <a:rPr lang="en-US" dirty="0"/>
              <a:t>We become a Word for the world.</a:t>
            </a:r>
          </a:p>
          <a:p>
            <a:r>
              <a:rPr lang="en-US" dirty="0"/>
              <a:t>For example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6EEA79D-940B-212F-08B3-54B099831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362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2C74-4D02-F00F-1F9C-F6E36A34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12F7-ABB4-210B-0DF4-68186CA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we’re sick</a:t>
            </a:r>
          </a:p>
          <a:p>
            <a:r>
              <a:rPr lang="en-US" dirty="0"/>
              <a:t>The weather</a:t>
            </a:r>
          </a:p>
          <a:p>
            <a:r>
              <a:rPr lang="en-US" dirty="0"/>
              <a:t>War</a:t>
            </a:r>
          </a:p>
          <a:p>
            <a:r>
              <a:rPr lang="en-US" dirty="0"/>
              <a:t>Immigrants and refugees</a:t>
            </a:r>
          </a:p>
          <a:p>
            <a:r>
              <a:rPr lang="en-US" dirty="0"/>
              <a:t>The poor</a:t>
            </a:r>
          </a:p>
          <a:p>
            <a:r>
              <a:rPr lang="en-US"/>
              <a:t>The lonely</a:t>
            </a:r>
            <a:endParaRPr lang="en-US" dirty="0"/>
          </a:p>
          <a:p>
            <a:r>
              <a:rPr lang="en-US" dirty="0"/>
              <a:t>Or the fearful 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4CF5F17-826F-4DAB-C03A-F9E1A56E0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12250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5648B-EF9C-5B90-B294-787A3CFB5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4733-C426-969B-4864-CAF41BB4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4788-FA40-15DA-1D2D-695A57BA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43200"/>
            <a:ext cx="7772400" cy="2859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A Conversation </a:t>
            </a:r>
          </a:p>
          <a:p>
            <a:pPr marL="0" indent="0" algn="ctr">
              <a:buNone/>
            </a:pPr>
            <a:r>
              <a:rPr lang="en-US" sz="4400" b="1" dirty="0"/>
              <a:t>in the Spirit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3ABE7FB-689B-CA5A-45F6-28DFEBFCC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774796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789937-6D82-5B8F-20DD-20913CE4E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D47E-321C-65BB-98EA-A8C3255D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5288-CD6C-41D8-56B7-542E5A29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65" y="2743200"/>
            <a:ext cx="77724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If God is not a person as such</a:t>
            </a:r>
          </a:p>
          <a:p>
            <a:pPr marL="0" indent="0" algn="ctr">
              <a:buNone/>
            </a:pPr>
            <a:r>
              <a:rPr lang="en-US" dirty="0"/>
              <a:t>then who’s listening when you pray?</a:t>
            </a:r>
          </a:p>
          <a:p>
            <a:pPr marL="0" indent="0" algn="ctr">
              <a:buNone/>
            </a:pPr>
            <a:endParaRPr lang="en-US" b="1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3333FF"/>
                </a:solidFill>
              </a:rPr>
              <a:t>How does God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3333FF"/>
                </a:solidFill>
              </a:rPr>
              <a:t>answer your prayers?</a:t>
            </a:r>
          </a:p>
          <a:p>
            <a:pPr marL="0" indent="0" algn="ctr">
              <a:buNone/>
            </a:pPr>
            <a:endParaRPr lang="en-US" b="1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15161EB-C201-832B-0DAD-123B2F6A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© Speaking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Of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36671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5C5E-CBA6-FF28-A572-E26FCEBD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8F13-572B-17E4-A298-0DE07C70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186848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Thank you for these conversations</a:t>
            </a:r>
          </a:p>
          <a:p>
            <a:pPr marL="0" indent="0" algn="ctr">
              <a:buNone/>
            </a:pPr>
            <a:r>
              <a:rPr lang="en-US" b="1" dirty="0"/>
              <a:t>and for all you do in your ministry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5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91EC-A1A6-3C06-6B35-1D5AC856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God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1A1BA4-A440-9F3A-30EC-DA8134D9F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17713"/>
            <a:ext cx="4191000" cy="4114800"/>
          </a:xfrm>
        </p:spPr>
        <p:txBody>
          <a:bodyPr/>
          <a:lstStyle/>
          <a:p>
            <a:r>
              <a:rPr lang="en-US" dirty="0"/>
              <a:t>The new vocabulary with which to speak of the Holy</a:t>
            </a:r>
          </a:p>
          <a:p>
            <a:r>
              <a:rPr lang="en-US" dirty="0"/>
              <a:t>Rooted in the teachings of Jesus</a:t>
            </a:r>
          </a:p>
          <a:p>
            <a:r>
              <a:rPr lang="en-US" dirty="0"/>
              <a:t>Leading readers to an encounter with Holy Mystery</a:t>
            </a:r>
          </a:p>
        </p:txBody>
      </p:sp>
      <p:pic>
        <p:nvPicPr>
          <p:cNvPr id="9" name="Content Placeholder 6" descr="A book cover with text&#10;&#10;AI-generated content may be incorrect.">
            <a:extLst>
              <a:ext uri="{FF2B5EF4-FFF2-40B4-BE49-F238E27FC236}">
                <a16:creationId xmlns:a16="http://schemas.microsoft.com/office/drawing/2014/main" id="{954EEA15-3D1E-57DE-3F71-460E3BD1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017713"/>
            <a:ext cx="3301402" cy="442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AAC09C29-BEBE-3876-4EDA-D9A34EA1E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41504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AEDF-8762-00A4-FB2A-3B336997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Christian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F728D-7E35-C968-6DD4-8D9B937F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017713"/>
            <a:ext cx="4764088" cy="4114800"/>
          </a:xfrm>
        </p:spPr>
        <p:txBody>
          <a:bodyPr/>
          <a:lstStyle/>
          <a:p>
            <a:r>
              <a:rPr lang="en-US" sz="2400" dirty="0"/>
              <a:t>Morning and Evening</a:t>
            </a:r>
          </a:p>
          <a:p>
            <a:pPr lvl="1"/>
            <a:r>
              <a:rPr lang="en-US" sz="2000" dirty="0"/>
              <a:t>+ Midday Prayer &amp; Compline</a:t>
            </a:r>
          </a:p>
          <a:p>
            <a:r>
              <a:rPr lang="en-US" sz="2400" dirty="0"/>
              <a:t>In the new vocabulary of Holy Mystery</a:t>
            </a:r>
          </a:p>
          <a:p>
            <a:r>
              <a:rPr lang="en-US" sz="2400" dirty="0"/>
              <a:t>A blend of </a:t>
            </a:r>
          </a:p>
          <a:p>
            <a:pPr lvl="1"/>
            <a:r>
              <a:rPr lang="en-US" sz="2000" dirty="0"/>
              <a:t>Opening our Hearts daily</a:t>
            </a:r>
          </a:p>
          <a:p>
            <a:pPr lvl="1"/>
            <a:r>
              <a:rPr lang="en-US" sz="2000" i="1" dirty="0"/>
              <a:t>Lectio Divina</a:t>
            </a:r>
          </a:p>
          <a:p>
            <a:pPr lvl="1"/>
            <a:r>
              <a:rPr lang="en-US" sz="2000" dirty="0"/>
              <a:t>Ignatian Discernment</a:t>
            </a:r>
          </a:p>
          <a:p>
            <a:pPr lvl="1"/>
            <a:r>
              <a:rPr lang="en-US" sz="2000" dirty="0"/>
              <a:t>Contemplative prayer</a:t>
            </a:r>
          </a:p>
          <a:p>
            <a:pPr lvl="1"/>
            <a:r>
              <a:rPr lang="en-US" sz="2000" dirty="0"/>
              <a:t>&amp; a shortened form of the Breviary</a:t>
            </a:r>
          </a:p>
        </p:txBody>
      </p:sp>
      <p:pic>
        <p:nvPicPr>
          <p:cNvPr id="5" name="Picture 4" descr="A book cover with a book and a scroll&#10;&#10;AI-generated content may be incorrect.">
            <a:extLst>
              <a:ext uri="{FF2B5EF4-FFF2-40B4-BE49-F238E27FC236}">
                <a16:creationId xmlns:a16="http://schemas.microsoft.com/office/drawing/2014/main" id="{06775ACE-0D18-2E2C-825F-B198EE36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7713"/>
            <a:ext cx="3124200" cy="4302093"/>
          </a:xfrm>
          <a:prstGeom prst="rect">
            <a:avLst/>
          </a:prstGeom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9BFCC798-DC34-726F-BD4A-8BE9B054C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37536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193A5BC-04E8-2289-2651-2992F24FE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82331FB-E680-F0BD-B1E6-65DD55E85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0" dirty="0">
              <a:latin typeface="Palatino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Lot's wife was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a pillar of salt by day,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but a ball of fire by night.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		John, age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491D-0C70-09AD-6AF0-420CE68CB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E22A-0FFF-B770-250B-87964ACA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2073-19ED-6CCE-5D4D-95703E74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472" y="2111359"/>
            <a:ext cx="4764088" cy="4114800"/>
          </a:xfrm>
        </p:spPr>
        <p:txBody>
          <a:bodyPr/>
          <a:lstStyle/>
          <a:p>
            <a:r>
              <a:rPr lang="en-US" sz="2200" dirty="0"/>
              <a:t>For the Revised Common &amp; Catholic Lectionaries</a:t>
            </a:r>
          </a:p>
          <a:p>
            <a:r>
              <a:rPr lang="en-US" sz="2200" b="1" dirty="0"/>
              <a:t>In the new vocabulary of Holy Mystery</a:t>
            </a:r>
          </a:p>
          <a:p>
            <a:r>
              <a:rPr lang="en-US" sz="2200" b="1" dirty="0">
                <a:solidFill>
                  <a:srgbClr val="3333FF"/>
                </a:solidFill>
              </a:rPr>
              <a:t>Easy to present, full homilies for each Sunday and Feast</a:t>
            </a:r>
            <a:endParaRPr lang="en-US" sz="2200" dirty="0">
              <a:solidFill>
                <a:srgbClr val="3333FF"/>
              </a:solidFill>
            </a:endParaRPr>
          </a:p>
          <a:p>
            <a:pPr lvl="1"/>
            <a:r>
              <a:rPr lang="en-US" sz="1800" dirty="0"/>
              <a:t>Original, fresh work </a:t>
            </a:r>
          </a:p>
          <a:p>
            <a:pPr lvl="1"/>
            <a:r>
              <a:rPr lang="en-US" sz="1800" dirty="0"/>
              <a:t>8½ x 11” format</a:t>
            </a:r>
          </a:p>
          <a:p>
            <a:pPr lvl="1"/>
            <a:r>
              <a:rPr lang="en-US" sz="1800" dirty="0"/>
              <a:t>The Word doc is sent with the book to enable editing and printing</a:t>
            </a:r>
          </a:p>
          <a:p>
            <a:pPr lvl="1"/>
            <a:r>
              <a:rPr lang="en-US" sz="1800" dirty="0"/>
              <a:t>Inviting &amp; pastoral with solid theology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A9059-4DBF-8828-BB21-73401B39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17713"/>
            <a:ext cx="3149846" cy="4302093"/>
          </a:xfrm>
          <a:prstGeom prst="rect">
            <a:avLst/>
          </a:prstGeom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A760FBF1-1972-D7AE-A0BD-2DE2F15B5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6362"/>
            <a:ext cx="1828800" cy="249237"/>
          </a:xfrm>
        </p:spPr>
        <p:txBody>
          <a:bodyPr/>
          <a:lstStyle>
            <a:lvl1pPr>
              <a:defRPr sz="1050" b="1" smtClean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Speaking</a:t>
            </a:r>
            <a:r>
              <a:rPr lang="en-US" dirty="0">
                <a:solidFill>
                  <a:srgbClr val="C00000"/>
                </a:solidFill>
              </a:rPr>
              <a:t>Of</a:t>
            </a:r>
            <a:r>
              <a:rPr lang="en-US" dirty="0"/>
              <a:t>God.org</a:t>
            </a:r>
          </a:p>
        </p:txBody>
      </p:sp>
    </p:spTree>
    <p:extLst>
      <p:ext uri="{BB962C8B-B14F-4D97-AF65-F5344CB8AC3E}">
        <p14:creationId xmlns:p14="http://schemas.microsoft.com/office/powerpoint/2010/main" val="28068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74D61C-5951-58D3-4C0D-D4853C7AF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4A7C9AD-9F4A-FD17-2348-D0EEC5A60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Palatino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The seventh Commandment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Thou shalt not </a:t>
            </a:r>
            <a:r>
              <a:rPr lang="en-US" altLang="en-US" sz="4000" b="1" dirty="0">
                <a:solidFill>
                  <a:srgbClr val="3333FF"/>
                </a:solidFill>
                <a:latin typeface="Maiandra GD" panose="020E0502030308020204" pitchFamily="34" charset="0"/>
              </a:rPr>
              <a:t>admit</a:t>
            </a:r>
            <a:r>
              <a:rPr lang="en-US" altLang="en-US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 adultery.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A2A1D90-B7B7-4C9F-4C0F-4E55F2E1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00600"/>
            <a:ext cx="288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Hector, age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456855-B48B-C51D-9809-F00EF74C1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5889567-5A3D-88E4-2005-CF3EE2CF6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Palatino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Moses died before he ever reached Canada.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0633ADA-751C-8385-323E-BA05D5275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4251325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 Joshua, age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3711FD1-410C-FD61-DC7E-F4E405B39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8D1653A1-27FE-BA52-7632-76D69D37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785497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Throughout history,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the Jews have always had trouble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Maiandra GD" panose="020E0502030308020204" pitchFamily="34" charset="0"/>
              </a:rPr>
              <a:t>with unruly Genitals.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Maiandra GD" panose="020E0502030308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B9102809-3D48-CD9B-C530-B1341B72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0"/>
            <a:ext cx="173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Brad, age 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B657842-99A8-3AA7-B728-DC7D1902B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30F6576-B653-5DD5-BFEF-E30456A2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The epistles were the wives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latin typeface="Maiandra GD" panose="020E0502030308020204" pitchFamily="34" charset="0"/>
              </a:rPr>
              <a:t>of the apostles.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74816B4-B06B-3F6D-F364-ADBAFC340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4022725"/>
            <a:ext cx="163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Dave, age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4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8823</TotalTime>
  <Words>1501</Words>
  <Application>Microsoft Office PowerPoint</Application>
  <PresentationFormat>On-screen Show (4:3)</PresentationFormat>
  <Paragraphs>316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Aptos</vt:lpstr>
      <vt:lpstr>Aptos Display</vt:lpstr>
      <vt:lpstr>Arial</vt:lpstr>
      <vt:lpstr>Maiandra GD</vt:lpstr>
      <vt:lpstr>Mistral</vt:lpstr>
      <vt:lpstr>Palatino</vt:lpstr>
      <vt:lpstr>Tahoma</vt:lpstr>
      <vt:lpstr>Times New Roman</vt:lpstr>
      <vt:lpstr>Wingdings</vt:lpstr>
      <vt:lpstr>Blends</vt:lpstr>
      <vt:lpstr>Custom Design</vt:lpstr>
      <vt:lpstr>Speaking of God</vt:lpstr>
      <vt:lpstr>Introducing</vt:lpstr>
      <vt:lpstr> From the mouths of babes!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Conversations in the Spirit</vt:lpstr>
      <vt:lpstr>A major shift in belief</vt:lpstr>
      <vt:lpstr>Wanna see a picture of God?</vt:lpstr>
      <vt:lpstr>PowerPoint Presentation</vt:lpstr>
      <vt:lpstr>The vocabulary for God</vt:lpstr>
      <vt:lpstr>Most importantly</vt:lpstr>
      <vt:lpstr>One woman told me</vt:lpstr>
      <vt:lpstr>Most of us…</vt:lpstr>
      <vt:lpstr>A guy at a conference</vt:lpstr>
      <vt:lpstr>An inner sense</vt:lpstr>
      <vt:lpstr>PowerPoint Presentation</vt:lpstr>
      <vt:lpstr>Conversations in the Spirit</vt:lpstr>
      <vt:lpstr>Conversation</vt:lpstr>
      <vt:lpstr>Okay, then…</vt:lpstr>
      <vt:lpstr>Jesus’ image of God…</vt:lpstr>
      <vt:lpstr>How Jesus reveals God to us…</vt:lpstr>
      <vt:lpstr>These are hints about God</vt:lpstr>
      <vt:lpstr>PowerPoint Presentation</vt:lpstr>
      <vt:lpstr>Holy &amp; Gracious Mystery</vt:lpstr>
      <vt:lpstr>We humbly believe</vt:lpstr>
      <vt:lpstr>PowerPoint Presentation</vt:lpstr>
      <vt:lpstr>PowerPoint Presentation</vt:lpstr>
      <vt:lpstr>Conversation</vt:lpstr>
      <vt:lpstr>Mystery</vt:lpstr>
      <vt:lpstr>Holy Mystery </vt:lpstr>
      <vt:lpstr>Holy Mystery</vt:lpstr>
      <vt:lpstr>Holy &amp; Gracious Mystery</vt:lpstr>
      <vt:lpstr>PowerPoint Presentation</vt:lpstr>
      <vt:lpstr>Conversation</vt:lpstr>
      <vt:lpstr>The $1000 Question </vt:lpstr>
      <vt:lpstr>Prayer</vt:lpstr>
      <vt:lpstr>Prayer</vt:lpstr>
      <vt:lpstr>Prayer </vt:lpstr>
      <vt:lpstr>PowerPoint Presentation</vt:lpstr>
      <vt:lpstr>Conversation</vt:lpstr>
      <vt:lpstr>PowerPoint Presentation</vt:lpstr>
      <vt:lpstr>Speaking of God</vt:lpstr>
      <vt:lpstr>Daily Christian Prayer</vt:lpstr>
      <vt:lpstr>Speaking of Scripture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Hakomaki &amp; Bill Huebsch</dc:creator>
  <cp:lastModifiedBy>Bill Huebsch</cp:lastModifiedBy>
  <cp:revision>111</cp:revision>
  <cp:lastPrinted>2025-11-17T21:16:40Z</cp:lastPrinted>
  <dcterms:created xsi:type="dcterms:W3CDTF">1995-06-17T23:31:02Z</dcterms:created>
  <dcterms:modified xsi:type="dcterms:W3CDTF">2025-11-17T21:25:32Z</dcterms:modified>
</cp:coreProperties>
</file>