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77" r:id="rId2"/>
    <p:sldMasterId id="2147484057" r:id="rId3"/>
    <p:sldMasterId id="2147484069" r:id="rId4"/>
    <p:sldMasterId id="2147484083" r:id="rId5"/>
  </p:sldMasterIdLst>
  <p:notesMasterIdLst>
    <p:notesMasterId r:id="rId51"/>
  </p:notesMasterIdLst>
  <p:handoutMasterIdLst>
    <p:handoutMasterId r:id="rId52"/>
  </p:handoutMasterIdLst>
  <p:sldIdLst>
    <p:sldId id="564" r:id="rId6"/>
    <p:sldId id="633" r:id="rId7"/>
    <p:sldId id="588" r:id="rId8"/>
    <p:sldId id="627" r:id="rId9"/>
    <p:sldId id="631" r:id="rId10"/>
    <p:sldId id="605" r:id="rId11"/>
    <p:sldId id="632" r:id="rId12"/>
    <p:sldId id="606" r:id="rId13"/>
    <p:sldId id="607" r:id="rId14"/>
    <p:sldId id="630" r:id="rId15"/>
    <p:sldId id="614" r:id="rId16"/>
    <p:sldId id="615" r:id="rId17"/>
    <p:sldId id="616" r:id="rId18"/>
    <p:sldId id="617" r:id="rId19"/>
    <p:sldId id="618" r:id="rId20"/>
    <p:sldId id="608" r:id="rId21"/>
    <p:sldId id="637" r:id="rId22"/>
    <p:sldId id="265" r:id="rId23"/>
    <p:sldId id="482" r:id="rId24"/>
    <p:sldId id="483" r:id="rId25"/>
    <p:sldId id="347" r:id="rId26"/>
    <p:sldId id="583" r:id="rId27"/>
    <p:sldId id="350" r:id="rId28"/>
    <p:sldId id="484" r:id="rId29"/>
    <p:sldId id="639" r:id="rId30"/>
    <p:sldId id="576" r:id="rId31"/>
    <p:sldId id="592" r:id="rId32"/>
    <p:sldId id="490" r:id="rId33"/>
    <p:sldId id="491" r:id="rId34"/>
    <p:sldId id="587" r:id="rId35"/>
    <p:sldId id="610" r:id="rId36"/>
    <p:sldId id="638" r:id="rId37"/>
    <p:sldId id="626" r:id="rId38"/>
    <p:sldId id="625" r:id="rId39"/>
    <p:sldId id="612" r:id="rId40"/>
    <p:sldId id="620" r:id="rId41"/>
    <p:sldId id="636" r:id="rId42"/>
    <p:sldId id="579" r:id="rId43"/>
    <p:sldId id="611" r:id="rId44"/>
    <p:sldId id="586" r:id="rId45"/>
    <p:sldId id="573" r:id="rId46"/>
    <p:sldId id="572" r:id="rId47"/>
    <p:sldId id="634" r:id="rId48"/>
    <p:sldId id="635" r:id="rId49"/>
    <p:sldId id="629" r:id="rId50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1B07BB-3A6E-41BC-A314-8CD5B2AF7754}" v="1168" dt="2026-09-25T16:24:33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556" autoAdjust="0"/>
    <p:restoredTop sz="94660"/>
  </p:normalViewPr>
  <p:slideViewPr>
    <p:cSldViewPr>
      <p:cViewPr varScale="1">
        <p:scale>
          <a:sx n="66" d="100"/>
          <a:sy n="66" d="100"/>
        </p:scale>
        <p:origin x="66" y="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4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microsoft.com/office/2016/11/relationships/changesInfo" Target="changesInfos/changesInfo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l Huebsch" userId="3b02c5aa102ef247" providerId="LiveId" clId="{94BF6662-02B3-429A-A2D8-089FEA2993C3}"/>
    <pc:docChg chg="undo custSel addSld delSld modSld sldOrd modMainMaster">
      <pc:chgData name="Bill Huebsch" userId="3b02c5aa102ef247" providerId="LiveId" clId="{94BF6662-02B3-429A-A2D8-089FEA2993C3}" dt="2026-09-25T16:25:46.522" v="4392" actId="22"/>
      <pc:docMkLst>
        <pc:docMk/>
      </pc:docMkLst>
      <pc:sldChg chg="modSp ord">
        <pc:chgData name="Bill Huebsch" userId="3b02c5aa102ef247" providerId="LiveId" clId="{94BF6662-02B3-429A-A2D8-089FEA2993C3}" dt="2026-09-25T15:25:48.498" v="3138"/>
        <pc:sldMkLst>
          <pc:docMk/>
          <pc:sldMk cId="1018007862" sldId="347"/>
        </pc:sldMkLst>
        <pc:spChg chg="mod">
          <ac:chgData name="Bill Huebsch" userId="3b02c5aa102ef247" providerId="LiveId" clId="{94BF6662-02B3-429A-A2D8-089FEA2993C3}" dt="2026-09-22T14:07:03.591" v="1592" actId="20577"/>
          <ac:spMkLst>
            <pc:docMk/>
            <pc:sldMk cId="1018007862" sldId="347"/>
            <ac:spMk id="2" creationId="{00000000-0000-0000-0000-000000000000}"/>
          </ac:spMkLst>
        </pc:spChg>
      </pc:sldChg>
      <pc:sldChg chg="modSp mod modAnim">
        <pc:chgData name="Bill Huebsch" userId="3b02c5aa102ef247" providerId="LiveId" clId="{94BF6662-02B3-429A-A2D8-089FEA2993C3}" dt="2026-09-25T16:15:32.537" v="4370" actId="20577"/>
        <pc:sldMkLst>
          <pc:docMk/>
          <pc:sldMk cId="2445340855" sldId="483"/>
        </pc:sldMkLst>
        <pc:spChg chg="mod">
          <ac:chgData name="Bill Huebsch" userId="3b02c5aa102ef247" providerId="LiveId" clId="{94BF6662-02B3-429A-A2D8-089FEA2993C3}" dt="2026-09-25T16:15:32.537" v="4370" actId="20577"/>
          <ac:spMkLst>
            <pc:docMk/>
            <pc:sldMk cId="2445340855" sldId="483"/>
            <ac:spMk id="7" creationId="{00000000-0000-0000-0000-000000000000}"/>
          </ac:spMkLst>
        </pc:spChg>
      </pc:sldChg>
      <pc:sldChg chg="ord">
        <pc:chgData name="Bill Huebsch" userId="3b02c5aa102ef247" providerId="LiveId" clId="{94BF6662-02B3-429A-A2D8-089FEA2993C3}" dt="2026-09-25T15:26:27.691" v="3145"/>
        <pc:sldMkLst>
          <pc:docMk/>
          <pc:sldMk cId="4291050069" sldId="484"/>
        </pc:sldMkLst>
      </pc:sldChg>
      <pc:sldChg chg="modSp del mod">
        <pc:chgData name="Bill Huebsch" userId="3b02c5aa102ef247" providerId="LiveId" clId="{94BF6662-02B3-429A-A2D8-089FEA2993C3}" dt="2026-09-25T15:46:32.079" v="3652" actId="47"/>
        <pc:sldMkLst>
          <pc:docMk/>
          <pc:sldMk cId="3343711840" sldId="488"/>
        </pc:sldMkLst>
        <pc:spChg chg="mod">
          <ac:chgData name="Bill Huebsch" userId="3b02c5aa102ef247" providerId="LiveId" clId="{94BF6662-02B3-429A-A2D8-089FEA2993C3}" dt="2026-09-25T15:46:09.831" v="3649" actId="21"/>
          <ac:spMkLst>
            <pc:docMk/>
            <pc:sldMk cId="3343711840" sldId="488"/>
            <ac:spMk id="2" creationId="{00000000-0000-0000-0000-000000000000}"/>
          </ac:spMkLst>
        </pc:spChg>
      </pc:sldChg>
      <pc:sldChg chg="delSp modSp mod ord">
        <pc:chgData name="Bill Huebsch" userId="3b02c5aa102ef247" providerId="LiveId" clId="{94BF6662-02B3-429A-A2D8-089FEA2993C3}" dt="2026-09-25T15:39:53.045" v="3510" actId="478"/>
        <pc:sldMkLst>
          <pc:docMk/>
          <pc:sldMk cId="3186203486" sldId="490"/>
        </pc:sldMkLst>
        <pc:spChg chg="mod">
          <ac:chgData name="Bill Huebsch" userId="3b02c5aa102ef247" providerId="LiveId" clId="{94BF6662-02B3-429A-A2D8-089FEA2993C3}" dt="2026-09-22T14:13:52.836" v="1777" actId="5793"/>
          <ac:spMkLst>
            <pc:docMk/>
            <pc:sldMk cId="3186203486" sldId="490"/>
            <ac:spMk id="3" creationId="{00000000-0000-0000-0000-000000000000}"/>
          </ac:spMkLst>
        </pc:spChg>
        <pc:spChg chg="del mod">
          <ac:chgData name="Bill Huebsch" userId="3b02c5aa102ef247" providerId="LiveId" clId="{94BF6662-02B3-429A-A2D8-089FEA2993C3}" dt="2026-09-25T15:39:53.045" v="3510" actId="478"/>
          <ac:spMkLst>
            <pc:docMk/>
            <pc:sldMk cId="3186203486" sldId="490"/>
            <ac:spMk id="5" creationId="{45AC5245-2A7F-060D-87DC-4CA24B61BFD1}"/>
          </ac:spMkLst>
        </pc:spChg>
      </pc:sldChg>
      <pc:sldChg chg="ord">
        <pc:chgData name="Bill Huebsch" userId="3b02c5aa102ef247" providerId="LiveId" clId="{94BF6662-02B3-429A-A2D8-089FEA2993C3}" dt="2026-09-25T15:39:49.225" v="3509"/>
        <pc:sldMkLst>
          <pc:docMk/>
          <pc:sldMk cId="3857285486" sldId="491"/>
        </pc:sldMkLst>
      </pc:sldChg>
      <pc:sldChg chg="addSp delSp modSp mod addAnim delAnim modAnim">
        <pc:chgData name="Bill Huebsch" userId="3b02c5aa102ef247" providerId="LiveId" clId="{94BF6662-02B3-429A-A2D8-089FEA2993C3}" dt="2026-09-25T15:38:40.043" v="3497" actId="20577"/>
        <pc:sldMkLst>
          <pc:docMk/>
          <pc:sldMk cId="3120498139" sldId="572"/>
        </pc:sldMkLst>
        <pc:spChg chg="mod">
          <ac:chgData name="Bill Huebsch" userId="3b02c5aa102ef247" providerId="LiveId" clId="{94BF6662-02B3-429A-A2D8-089FEA2993C3}" dt="2026-09-25T15:38:40.043" v="3497" actId="20577"/>
          <ac:spMkLst>
            <pc:docMk/>
            <pc:sldMk cId="3120498139" sldId="572"/>
            <ac:spMk id="2" creationId="{388C4850-D64F-952E-8510-B1C62B67ED33}"/>
          </ac:spMkLst>
        </pc:spChg>
        <pc:spChg chg="mod">
          <ac:chgData name="Bill Huebsch" userId="3b02c5aa102ef247" providerId="LiveId" clId="{94BF6662-02B3-429A-A2D8-089FEA2993C3}" dt="2026-09-23T13:26:30.743" v="1876" actId="207"/>
          <ac:spMkLst>
            <pc:docMk/>
            <pc:sldMk cId="3120498139" sldId="572"/>
            <ac:spMk id="3" creationId="{5EA9732D-49C5-359B-3AFA-5729B776CD05}"/>
          </ac:spMkLst>
        </pc:spChg>
        <pc:spChg chg="del mod">
          <ac:chgData name="Bill Huebsch" userId="3b02c5aa102ef247" providerId="LiveId" clId="{94BF6662-02B3-429A-A2D8-089FEA2993C3}" dt="2026-09-24T15:58:56.465" v="2288" actId="21"/>
          <ac:spMkLst>
            <pc:docMk/>
            <pc:sldMk cId="3120498139" sldId="572"/>
            <ac:spMk id="4" creationId="{854661CF-0B9F-BF96-0CA3-1DF8AD231D90}"/>
          </ac:spMkLst>
        </pc:spChg>
        <pc:spChg chg="add mod">
          <ac:chgData name="Bill Huebsch" userId="3b02c5aa102ef247" providerId="LiveId" clId="{94BF6662-02B3-429A-A2D8-089FEA2993C3}" dt="2026-09-25T15:21:38.138" v="3006" actId="20577"/>
          <ac:spMkLst>
            <pc:docMk/>
            <pc:sldMk cId="3120498139" sldId="572"/>
            <ac:spMk id="5" creationId="{72BF5F27-D877-92BB-C949-5EAF3ABC0C2E}"/>
          </ac:spMkLst>
        </pc:spChg>
      </pc:sldChg>
      <pc:sldChg chg="modSp mod">
        <pc:chgData name="Bill Huebsch" userId="3b02c5aa102ef247" providerId="LiveId" clId="{94BF6662-02B3-429A-A2D8-089FEA2993C3}" dt="2026-09-25T15:38:30.025" v="3486" actId="20577"/>
        <pc:sldMkLst>
          <pc:docMk/>
          <pc:sldMk cId="3880900821" sldId="573"/>
        </pc:sldMkLst>
        <pc:spChg chg="mod">
          <ac:chgData name="Bill Huebsch" userId="3b02c5aa102ef247" providerId="LiveId" clId="{94BF6662-02B3-429A-A2D8-089FEA2993C3}" dt="2026-09-25T15:38:30.025" v="3486" actId="20577"/>
          <ac:spMkLst>
            <pc:docMk/>
            <pc:sldMk cId="3880900821" sldId="573"/>
            <ac:spMk id="2" creationId="{388C4850-D64F-952E-8510-B1C62B67ED33}"/>
          </ac:spMkLst>
        </pc:spChg>
        <pc:spChg chg="mod">
          <ac:chgData name="Bill Huebsch" userId="3b02c5aa102ef247" providerId="LiveId" clId="{94BF6662-02B3-429A-A2D8-089FEA2993C3}" dt="2026-09-21T13:39:08.652" v="938" actId="20577"/>
          <ac:spMkLst>
            <pc:docMk/>
            <pc:sldMk cId="3880900821" sldId="573"/>
            <ac:spMk id="3" creationId="{5EA9732D-49C5-359B-3AFA-5729B776CD05}"/>
          </ac:spMkLst>
        </pc:spChg>
        <pc:spChg chg="mod">
          <ac:chgData name="Bill Huebsch" userId="3b02c5aa102ef247" providerId="LiveId" clId="{94BF6662-02B3-429A-A2D8-089FEA2993C3}" dt="2026-09-21T13:36:21.358" v="899" actId="20577"/>
          <ac:spMkLst>
            <pc:docMk/>
            <pc:sldMk cId="3880900821" sldId="573"/>
            <ac:spMk id="4" creationId="{854661CF-0B9F-BF96-0CA3-1DF8AD231D90}"/>
          </ac:spMkLst>
        </pc:spChg>
      </pc:sldChg>
      <pc:sldChg chg="delSp modSp add mod ord addAnim delAnim modAnim">
        <pc:chgData name="Bill Huebsch" userId="3b02c5aa102ef247" providerId="LiveId" clId="{94BF6662-02B3-429A-A2D8-089FEA2993C3}" dt="2026-09-25T16:13:17.970" v="4356"/>
        <pc:sldMkLst>
          <pc:docMk/>
          <pc:sldMk cId="615092271" sldId="576"/>
        </pc:sldMkLst>
        <pc:spChg chg="mod">
          <ac:chgData name="Bill Huebsch" userId="3b02c5aa102ef247" providerId="LiveId" clId="{94BF6662-02B3-429A-A2D8-089FEA2993C3}" dt="2026-09-25T16:12:51.737" v="4355" actId="20577"/>
          <ac:spMkLst>
            <pc:docMk/>
            <pc:sldMk cId="615092271" sldId="576"/>
            <ac:spMk id="3" creationId="{00000000-0000-0000-0000-000000000000}"/>
          </ac:spMkLst>
        </pc:spChg>
        <pc:spChg chg="del">
          <ac:chgData name="Bill Huebsch" userId="3b02c5aa102ef247" providerId="LiveId" clId="{94BF6662-02B3-429A-A2D8-089FEA2993C3}" dt="2026-09-25T16:11:40.762" v="4269" actId="478"/>
          <ac:spMkLst>
            <pc:docMk/>
            <pc:sldMk cId="615092271" sldId="576"/>
            <ac:spMk id="4" creationId="{69D922A5-A86B-9399-53E4-7E21526DA034}"/>
          </ac:spMkLst>
        </pc:spChg>
        <pc:spChg chg="del">
          <ac:chgData name="Bill Huebsch" userId="3b02c5aa102ef247" providerId="LiveId" clId="{94BF6662-02B3-429A-A2D8-089FEA2993C3}" dt="2026-09-25T15:01:45.413" v="2364" actId="478"/>
          <ac:spMkLst>
            <pc:docMk/>
            <pc:sldMk cId="615092271" sldId="576"/>
            <ac:spMk id="5" creationId="{F7F2EBA9-DFBF-170F-6744-0E709BA9B8FD}"/>
          </ac:spMkLst>
        </pc:spChg>
      </pc:sldChg>
      <pc:sldChg chg="modSp mod addAnim delAnim modAnim">
        <pc:chgData name="Bill Huebsch" userId="3b02c5aa102ef247" providerId="LiveId" clId="{94BF6662-02B3-429A-A2D8-089FEA2993C3}" dt="2026-09-25T16:24:33.927" v="4380" actId="20577"/>
        <pc:sldMkLst>
          <pc:docMk/>
          <pc:sldMk cId="76157989" sldId="579"/>
        </pc:sldMkLst>
        <pc:spChg chg="mod">
          <ac:chgData name="Bill Huebsch" userId="3b02c5aa102ef247" providerId="LiveId" clId="{94BF6662-02B3-429A-A2D8-089FEA2993C3}" dt="2026-09-25T15:37:35.825" v="3474" actId="20577"/>
          <ac:spMkLst>
            <pc:docMk/>
            <pc:sldMk cId="76157989" sldId="579"/>
            <ac:spMk id="2" creationId="{E88D68DD-DD93-7243-45F3-A9B8A995EC7E}"/>
          </ac:spMkLst>
        </pc:spChg>
        <pc:spChg chg="mod">
          <ac:chgData name="Bill Huebsch" userId="3b02c5aa102ef247" providerId="LiveId" clId="{94BF6662-02B3-429A-A2D8-089FEA2993C3}" dt="2026-09-25T16:24:33.927" v="4380" actId="20577"/>
          <ac:spMkLst>
            <pc:docMk/>
            <pc:sldMk cId="76157989" sldId="579"/>
            <ac:spMk id="3" creationId="{C60A81B0-55A9-BAC4-D29C-E5618C4B16C4}"/>
          </ac:spMkLst>
        </pc:spChg>
        <pc:spChg chg="mod">
          <ac:chgData name="Bill Huebsch" userId="3b02c5aa102ef247" providerId="LiveId" clId="{94BF6662-02B3-429A-A2D8-089FEA2993C3}" dt="2026-09-25T15:28:04.220" v="3173" actId="1076"/>
          <ac:spMkLst>
            <pc:docMk/>
            <pc:sldMk cId="76157989" sldId="579"/>
            <ac:spMk id="4" creationId="{6AB6479B-32DC-B468-7810-7E9F2B7D3DF0}"/>
          </ac:spMkLst>
        </pc:spChg>
        <pc:spChg chg="mod">
          <ac:chgData name="Bill Huebsch" userId="3b02c5aa102ef247" providerId="LiveId" clId="{94BF6662-02B3-429A-A2D8-089FEA2993C3}" dt="2026-09-21T13:34:57.465" v="868" actId="20577"/>
          <ac:spMkLst>
            <pc:docMk/>
            <pc:sldMk cId="76157989" sldId="579"/>
            <ac:spMk id="5" creationId="{76891195-519D-F7AE-ED10-24B3489AF357}"/>
          </ac:spMkLst>
        </pc:spChg>
      </pc:sldChg>
      <pc:sldChg chg="modSp mod">
        <pc:chgData name="Bill Huebsch" userId="3b02c5aa102ef247" providerId="LiveId" clId="{94BF6662-02B3-429A-A2D8-089FEA2993C3}" dt="2026-09-23T13:22:03.857" v="1803" actId="1076"/>
        <pc:sldMkLst>
          <pc:docMk/>
          <pc:sldMk cId="3063073399" sldId="583"/>
        </pc:sldMkLst>
        <pc:picChg chg="mod">
          <ac:chgData name="Bill Huebsch" userId="3b02c5aa102ef247" providerId="LiveId" clId="{94BF6662-02B3-429A-A2D8-089FEA2993C3}" dt="2026-09-23T13:22:03.857" v="1803" actId="1076"/>
          <ac:picMkLst>
            <pc:docMk/>
            <pc:sldMk cId="3063073399" sldId="583"/>
            <ac:picMk id="5" creationId="{51E8E629-ECFC-B9C4-2E2B-47E4B23C6D9A}"/>
          </ac:picMkLst>
        </pc:picChg>
      </pc:sldChg>
      <pc:sldChg chg="modSp mod ord addAnim delAnim modAnim">
        <pc:chgData name="Bill Huebsch" userId="3b02c5aa102ef247" providerId="LiveId" clId="{94BF6662-02B3-429A-A2D8-089FEA2993C3}" dt="2026-09-25T15:29:12.155" v="3180"/>
        <pc:sldMkLst>
          <pc:docMk/>
          <pc:sldMk cId="4076393810" sldId="586"/>
        </pc:sldMkLst>
        <pc:spChg chg="mod">
          <ac:chgData name="Bill Huebsch" userId="3b02c5aa102ef247" providerId="LiveId" clId="{94BF6662-02B3-429A-A2D8-089FEA2993C3}" dt="2026-09-22T14:11:16.602" v="1713" actId="403"/>
          <ac:spMkLst>
            <pc:docMk/>
            <pc:sldMk cId="4076393810" sldId="586"/>
            <ac:spMk id="3" creationId="{28A78300-B37D-F181-5776-5202D81B6420}"/>
          </ac:spMkLst>
        </pc:spChg>
        <pc:spChg chg="mod">
          <ac:chgData name="Bill Huebsch" userId="3b02c5aa102ef247" providerId="LiveId" clId="{94BF6662-02B3-429A-A2D8-089FEA2993C3}" dt="2026-09-17T14:54:25.041" v="188" actId="1076"/>
          <ac:spMkLst>
            <pc:docMk/>
            <pc:sldMk cId="4076393810" sldId="586"/>
            <ac:spMk id="4" creationId="{F51B3D81-CA5E-948C-57B4-12B93EB7A07F}"/>
          </ac:spMkLst>
        </pc:spChg>
      </pc:sldChg>
      <pc:sldChg chg="modSp mod ord">
        <pc:chgData name="Bill Huebsch" userId="3b02c5aa102ef247" providerId="LiveId" clId="{94BF6662-02B3-429A-A2D8-089FEA2993C3}" dt="2026-09-25T15:39:49.225" v="3509"/>
        <pc:sldMkLst>
          <pc:docMk/>
          <pc:sldMk cId="2622039733" sldId="587"/>
        </pc:sldMkLst>
        <pc:picChg chg="mod">
          <ac:chgData name="Bill Huebsch" userId="3b02c5aa102ef247" providerId="LiveId" clId="{94BF6662-02B3-429A-A2D8-089FEA2993C3}" dt="2026-09-23T13:22:19.432" v="1807" actId="1036"/>
          <ac:picMkLst>
            <pc:docMk/>
            <pc:sldMk cId="2622039733" sldId="587"/>
            <ac:picMk id="5" creationId="{E516B642-AE98-C193-5189-9A1CFD421AA1}"/>
          </ac:picMkLst>
        </pc:picChg>
      </pc:sldChg>
      <pc:sldChg chg="modSp mod">
        <pc:chgData name="Bill Huebsch" userId="3b02c5aa102ef247" providerId="LiveId" clId="{94BF6662-02B3-429A-A2D8-089FEA2993C3}" dt="2026-09-17T14:46:04.342" v="60" actId="113"/>
        <pc:sldMkLst>
          <pc:docMk/>
          <pc:sldMk cId="4292991645" sldId="588"/>
        </pc:sldMkLst>
        <pc:spChg chg="mod">
          <ac:chgData name="Bill Huebsch" userId="3b02c5aa102ef247" providerId="LiveId" clId="{94BF6662-02B3-429A-A2D8-089FEA2993C3}" dt="2026-09-17T14:46:04.342" v="60" actId="113"/>
          <ac:spMkLst>
            <pc:docMk/>
            <pc:sldMk cId="4292991645" sldId="588"/>
            <ac:spMk id="3" creationId="{875C459B-0D36-C2B2-CF27-B62A0D6815EF}"/>
          </ac:spMkLst>
        </pc:spChg>
      </pc:sldChg>
      <pc:sldChg chg="modSp add mod ord">
        <pc:chgData name="Bill Huebsch" userId="3b02c5aa102ef247" providerId="LiveId" clId="{94BF6662-02B3-429A-A2D8-089FEA2993C3}" dt="2026-09-25T15:26:27.691" v="3145"/>
        <pc:sldMkLst>
          <pc:docMk/>
          <pc:sldMk cId="3639871904" sldId="592"/>
        </pc:sldMkLst>
        <pc:spChg chg="mod">
          <ac:chgData name="Bill Huebsch" userId="3b02c5aa102ef247" providerId="LiveId" clId="{94BF6662-02B3-429A-A2D8-089FEA2993C3}" dt="2026-09-25T15:25:57.374" v="3143" actId="20577"/>
          <ac:spMkLst>
            <pc:docMk/>
            <pc:sldMk cId="3639871904" sldId="592"/>
            <ac:spMk id="2" creationId="{BA25B8D8-104E-AE28-583F-D8826E6840EC}"/>
          </ac:spMkLst>
        </pc:spChg>
      </pc:sldChg>
      <pc:sldChg chg="modSp mod modAnim">
        <pc:chgData name="Bill Huebsch" userId="3b02c5aa102ef247" providerId="LiveId" clId="{94BF6662-02B3-429A-A2D8-089FEA2993C3}" dt="2026-09-22T13:58:55.301" v="1188" actId="207"/>
        <pc:sldMkLst>
          <pc:docMk/>
          <pc:sldMk cId="469965134" sldId="605"/>
        </pc:sldMkLst>
        <pc:spChg chg="mod">
          <ac:chgData name="Bill Huebsch" userId="3b02c5aa102ef247" providerId="LiveId" clId="{94BF6662-02B3-429A-A2D8-089FEA2993C3}" dt="2026-09-22T13:55:35.485" v="1091" actId="20577"/>
          <ac:spMkLst>
            <pc:docMk/>
            <pc:sldMk cId="469965134" sldId="605"/>
            <ac:spMk id="2" creationId="{B59CDC7D-9490-6401-C4D4-0069E8BC6C51}"/>
          </ac:spMkLst>
        </pc:spChg>
        <pc:spChg chg="mod">
          <ac:chgData name="Bill Huebsch" userId="3b02c5aa102ef247" providerId="LiveId" clId="{94BF6662-02B3-429A-A2D8-089FEA2993C3}" dt="2026-09-22T13:58:55.301" v="1188" actId="207"/>
          <ac:spMkLst>
            <pc:docMk/>
            <pc:sldMk cId="469965134" sldId="605"/>
            <ac:spMk id="3" creationId="{61037A6D-C6C0-8F32-6737-FEEE04E0061E}"/>
          </ac:spMkLst>
        </pc:spChg>
      </pc:sldChg>
      <pc:sldChg chg="modSp mod">
        <pc:chgData name="Bill Huebsch" userId="3b02c5aa102ef247" providerId="LiveId" clId="{94BF6662-02B3-429A-A2D8-089FEA2993C3}" dt="2026-09-22T14:00:09.109" v="1206" actId="20577"/>
        <pc:sldMkLst>
          <pc:docMk/>
          <pc:sldMk cId="887750699" sldId="606"/>
        </pc:sldMkLst>
        <pc:spChg chg="mod">
          <ac:chgData name="Bill Huebsch" userId="3b02c5aa102ef247" providerId="LiveId" clId="{94BF6662-02B3-429A-A2D8-089FEA2993C3}" dt="2026-09-22T13:56:40.546" v="1118" actId="20577"/>
          <ac:spMkLst>
            <pc:docMk/>
            <pc:sldMk cId="887750699" sldId="606"/>
            <ac:spMk id="2" creationId="{21A93436-DCCD-C83B-C04A-46EEF8C0F2C0}"/>
          </ac:spMkLst>
        </pc:spChg>
        <pc:spChg chg="mod">
          <ac:chgData name="Bill Huebsch" userId="3b02c5aa102ef247" providerId="LiveId" clId="{94BF6662-02B3-429A-A2D8-089FEA2993C3}" dt="2026-09-22T14:00:09.109" v="1206" actId="20577"/>
          <ac:spMkLst>
            <pc:docMk/>
            <pc:sldMk cId="887750699" sldId="606"/>
            <ac:spMk id="3" creationId="{69C5B6D5-D8AC-2586-9565-498B5167B89A}"/>
          </ac:spMkLst>
        </pc:spChg>
      </pc:sldChg>
      <pc:sldChg chg="modSp mod">
        <pc:chgData name="Bill Huebsch" userId="3b02c5aa102ef247" providerId="LiveId" clId="{94BF6662-02B3-429A-A2D8-089FEA2993C3}" dt="2026-09-22T13:56:52.775" v="1144" actId="5793"/>
        <pc:sldMkLst>
          <pc:docMk/>
          <pc:sldMk cId="1594566265" sldId="607"/>
        </pc:sldMkLst>
        <pc:spChg chg="mod">
          <ac:chgData name="Bill Huebsch" userId="3b02c5aa102ef247" providerId="LiveId" clId="{94BF6662-02B3-429A-A2D8-089FEA2993C3}" dt="2026-09-22T13:56:52.775" v="1144" actId="5793"/>
          <ac:spMkLst>
            <pc:docMk/>
            <pc:sldMk cId="1594566265" sldId="607"/>
            <ac:spMk id="2" creationId="{7C3432D9-B6F0-C482-DDE6-287FB4E66F7F}"/>
          </ac:spMkLst>
        </pc:spChg>
        <pc:spChg chg="mod">
          <ac:chgData name="Bill Huebsch" userId="3b02c5aa102ef247" providerId="LiveId" clId="{94BF6662-02B3-429A-A2D8-089FEA2993C3}" dt="2026-09-19T15:36:49.771" v="217" actId="20577"/>
          <ac:spMkLst>
            <pc:docMk/>
            <pc:sldMk cId="1594566265" sldId="607"/>
            <ac:spMk id="3" creationId="{C510C1FE-0694-1462-D0DF-43517FC308B7}"/>
          </ac:spMkLst>
        </pc:spChg>
      </pc:sldChg>
      <pc:sldChg chg="del ord">
        <pc:chgData name="Bill Huebsch" userId="3b02c5aa102ef247" providerId="LiveId" clId="{94BF6662-02B3-429A-A2D8-089FEA2993C3}" dt="2026-09-25T15:42:40.432" v="3633" actId="47"/>
        <pc:sldMkLst>
          <pc:docMk/>
          <pc:sldMk cId="2626630743" sldId="609"/>
        </pc:sldMkLst>
      </pc:sldChg>
      <pc:sldChg chg="addSp delSp modSp mod ord">
        <pc:chgData name="Bill Huebsch" userId="3b02c5aa102ef247" providerId="LiveId" clId="{94BF6662-02B3-429A-A2D8-089FEA2993C3}" dt="2026-09-25T16:25:46.522" v="4392" actId="22"/>
        <pc:sldMkLst>
          <pc:docMk/>
          <pc:sldMk cId="3079726897" sldId="611"/>
        </pc:sldMkLst>
        <pc:spChg chg="mod">
          <ac:chgData name="Bill Huebsch" userId="3b02c5aa102ef247" providerId="LiveId" clId="{94BF6662-02B3-429A-A2D8-089FEA2993C3}" dt="2026-09-25T16:25:43.103" v="4391" actId="20577"/>
          <ac:spMkLst>
            <pc:docMk/>
            <pc:sldMk cId="3079726897" sldId="611"/>
            <ac:spMk id="2" creationId="{82D2A950-AD81-198F-3BC1-FC75CFED2257}"/>
          </ac:spMkLst>
        </pc:spChg>
        <pc:spChg chg="mod">
          <ac:chgData name="Bill Huebsch" userId="3b02c5aa102ef247" providerId="LiveId" clId="{94BF6662-02B3-429A-A2D8-089FEA2993C3}" dt="2026-09-25T15:46:52.795" v="3658" actId="113"/>
          <ac:spMkLst>
            <pc:docMk/>
            <pc:sldMk cId="3079726897" sldId="611"/>
            <ac:spMk id="3" creationId="{A54285DC-F1C8-CA21-ABC7-AEE2AED17E2F}"/>
          </ac:spMkLst>
        </pc:spChg>
        <pc:spChg chg="del mod">
          <ac:chgData name="Bill Huebsch" userId="3b02c5aa102ef247" providerId="LiveId" clId="{94BF6662-02B3-429A-A2D8-089FEA2993C3}" dt="2026-09-25T15:54:06.074" v="3756" actId="478"/>
          <ac:spMkLst>
            <pc:docMk/>
            <pc:sldMk cId="3079726897" sldId="611"/>
            <ac:spMk id="5" creationId="{5D65DFDF-D756-CD4C-6F57-92B1CE99BBEE}"/>
          </ac:spMkLst>
        </pc:spChg>
        <pc:spChg chg="add">
          <ac:chgData name="Bill Huebsch" userId="3b02c5aa102ef247" providerId="LiveId" clId="{94BF6662-02B3-429A-A2D8-089FEA2993C3}" dt="2026-09-25T16:25:46.522" v="4392" actId="22"/>
          <ac:spMkLst>
            <pc:docMk/>
            <pc:sldMk cId="3079726897" sldId="611"/>
            <ac:spMk id="6" creationId="{41880009-F1A6-0904-C811-707565FB06FC}"/>
          </ac:spMkLst>
        </pc:spChg>
      </pc:sldChg>
      <pc:sldChg chg="modSp ord addAnim delAnim modAnim">
        <pc:chgData name="Bill Huebsch" userId="3b02c5aa102ef247" providerId="LiveId" clId="{94BF6662-02B3-429A-A2D8-089FEA2993C3}" dt="2026-09-25T15:52:20.633" v="3716"/>
        <pc:sldMkLst>
          <pc:docMk/>
          <pc:sldMk cId="3434453504" sldId="612"/>
        </pc:sldMkLst>
        <pc:spChg chg="mod">
          <ac:chgData name="Bill Huebsch" userId="3b02c5aa102ef247" providerId="LiveId" clId="{94BF6662-02B3-429A-A2D8-089FEA2993C3}" dt="2026-09-25T15:38:13.666" v="3477" actId="113"/>
          <ac:spMkLst>
            <pc:docMk/>
            <pc:sldMk cId="3434453504" sldId="612"/>
            <ac:spMk id="3" creationId="{7A66E265-CE80-B04A-3AD9-F689467A1333}"/>
          </ac:spMkLst>
        </pc:spChg>
      </pc:sldChg>
      <pc:sldChg chg="modSp mod addAnim delAnim modAnim">
        <pc:chgData name="Bill Huebsch" userId="3b02c5aa102ef247" providerId="LiveId" clId="{94BF6662-02B3-429A-A2D8-089FEA2993C3}" dt="2026-09-17T14:46:27.905" v="63"/>
        <pc:sldMkLst>
          <pc:docMk/>
          <pc:sldMk cId="1739706303" sldId="614"/>
        </pc:sldMkLst>
        <pc:spChg chg="mod">
          <ac:chgData name="Bill Huebsch" userId="3b02c5aa102ef247" providerId="LiveId" clId="{94BF6662-02B3-429A-A2D8-089FEA2993C3}" dt="2026-09-17T14:44:18.957" v="44" actId="20577"/>
          <ac:spMkLst>
            <pc:docMk/>
            <pc:sldMk cId="1739706303" sldId="614"/>
            <ac:spMk id="3" creationId="{BFAABD7A-5DD3-D850-8646-B634698221B9}"/>
          </ac:spMkLst>
        </pc:spChg>
      </pc:sldChg>
      <pc:sldChg chg="modSp mod addAnim delAnim modAnim">
        <pc:chgData name="Bill Huebsch" userId="3b02c5aa102ef247" providerId="LiveId" clId="{94BF6662-02B3-429A-A2D8-089FEA2993C3}" dt="2026-09-22T13:57:08.346" v="1147" actId="404"/>
        <pc:sldMkLst>
          <pc:docMk/>
          <pc:sldMk cId="2106572313" sldId="615"/>
        </pc:sldMkLst>
        <pc:spChg chg="mod">
          <ac:chgData name="Bill Huebsch" userId="3b02c5aa102ef247" providerId="LiveId" clId="{94BF6662-02B3-429A-A2D8-089FEA2993C3}" dt="2026-09-22T13:57:08.346" v="1147" actId="404"/>
          <ac:spMkLst>
            <pc:docMk/>
            <pc:sldMk cId="2106572313" sldId="615"/>
            <ac:spMk id="2" creationId="{8705A967-664A-4290-D48C-DFAA70BC78D6}"/>
          </ac:spMkLst>
        </pc:spChg>
        <pc:spChg chg="mod">
          <ac:chgData name="Bill Huebsch" userId="3b02c5aa102ef247" providerId="LiveId" clId="{94BF6662-02B3-429A-A2D8-089FEA2993C3}" dt="2026-09-17T14:44:52.968" v="58" actId="207"/>
          <ac:spMkLst>
            <pc:docMk/>
            <pc:sldMk cId="2106572313" sldId="615"/>
            <ac:spMk id="3" creationId="{A585F92E-04CB-C1FF-8832-DE24DF9684FD}"/>
          </ac:spMkLst>
        </pc:spChg>
      </pc:sldChg>
      <pc:sldChg chg="modSp mod addAnim delAnim modAnim">
        <pc:chgData name="Bill Huebsch" userId="3b02c5aa102ef247" providerId="LiveId" clId="{94BF6662-02B3-429A-A2D8-089FEA2993C3}" dt="2026-09-25T16:05:05.806" v="4037"/>
        <pc:sldMkLst>
          <pc:docMk/>
          <pc:sldMk cId="3072528292" sldId="616"/>
        </pc:sldMkLst>
        <pc:spChg chg="mod">
          <ac:chgData name="Bill Huebsch" userId="3b02c5aa102ef247" providerId="LiveId" clId="{94BF6662-02B3-429A-A2D8-089FEA2993C3}" dt="2026-09-17T14:45:24.402" v="59" actId="6549"/>
          <ac:spMkLst>
            <pc:docMk/>
            <pc:sldMk cId="3072528292" sldId="616"/>
            <ac:spMk id="2" creationId="{41CFDEEA-8549-E7FD-D700-05DA3DCA8F21}"/>
          </ac:spMkLst>
        </pc:spChg>
        <pc:spChg chg="mod">
          <ac:chgData name="Bill Huebsch" userId="3b02c5aa102ef247" providerId="LiveId" clId="{94BF6662-02B3-429A-A2D8-089FEA2993C3}" dt="2026-09-25T15:24:43.264" v="3134" actId="20577"/>
          <ac:spMkLst>
            <pc:docMk/>
            <pc:sldMk cId="3072528292" sldId="616"/>
            <ac:spMk id="3" creationId="{136207E9-E194-1612-4EE5-397225C57D25}"/>
          </ac:spMkLst>
        </pc:spChg>
      </pc:sldChg>
      <pc:sldChg chg="modSp mod addAnim delAnim modAnim">
        <pc:chgData name="Bill Huebsch" userId="3b02c5aa102ef247" providerId="LiveId" clId="{94BF6662-02B3-429A-A2D8-089FEA2993C3}" dt="2026-09-25T16:14:20.446" v="4364" actId="20577"/>
        <pc:sldMkLst>
          <pc:docMk/>
          <pc:sldMk cId="3452231337" sldId="617"/>
        </pc:sldMkLst>
        <pc:spChg chg="mod">
          <ac:chgData name="Bill Huebsch" userId="3b02c5aa102ef247" providerId="LiveId" clId="{94BF6662-02B3-429A-A2D8-089FEA2993C3}" dt="2026-09-25T16:14:20.446" v="4364" actId="20577"/>
          <ac:spMkLst>
            <pc:docMk/>
            <pc:sldMk cId="3452231337" sldId="617"/>
            <ac:spMk id="2" creationId="{82DD0FD1-80E6-2091-B8E8-378D832386DB}"/>
          </ac:spMkLst>
        </pc:spChg>
      </pc:sldChg>
      <pc:sldChg chg="modSp addAnim delAnim modAnim">
        <pc:chgData name="Bill Huebsch" userId="3b02c5aa102ef247" providerId="LiveId" clId="{94BF6662-02B3-429A-A2D8-089FEA2993C3}" dt="2026-09-17T14:48:37.241" v="102" actId="255"/>
        <pc:sldMkLst>
          <pc:docMk/>
          <pc:sldMk cId="3339899693" sldId="618"/>
        </pc:sldMkLst>
        <pc:spChg chg="mod">
          <ac:chgData name="Bill Huebsch" userId="3b02c5aa102ef247" providerId="LiveId" clId="{94BF6662-02B3-429A-A2D8-089FEA2993C3}" dt="2026-09-17T14:48:37.241" v="102" actId="255"/>
          <ac:spMkLst>
            <pc:docMk/>
            <pc:sldMk cId="3339899693" sldId="618"/>
            <ac:spMk id="3" creationId="{DBF67203-64F7-5AF0-64F0-2646573CE626}"/>
          </ac:spMkLst>
        </pc:spChg>
      </pc:sldChg>
      <pc:sldChg chg="addSp delSp modSp del mod addAnim delAnim modAnim">
        <pc:chgData name="Bill Huebsch" userId="3b02c5aa102ef247" providerId="LiveId" clId="{94BF6662-02B3-429A-A2D8-089FEA2993C3}" dt="2026-09-25T16:25:36.718" v="4382" actId="47"/>
        <pc:sldMkLst>
          <pc:docMk/>
          <pc:sldMk cId="4103979664" sldId="619"/>
        </pc:sldMkLst>
        <pc:spChg chg="mod">
          <ac:chgData name="Bill Huebsch" userId="3b02c5aa102ef247" providerId="LiveId" clId="{94BF6662-02B3-429A-A2D8-089FEA2993C3}" dt="2026-09-25T15:46:20.635" v="3651"/>
          <ac:spMkLst>
            <pc:docMk/>
            <pc:sldMk cId="4103979664" sldId="619"/>
            <ac:spMk id="2" creationId="{0230AE87-182A-9CDC-6044-A47A23C8032D}"/>
          </ac:spMkLst>
        </pc:spChg>
        <pc:spChg chg="mod">
          <ac:chgData name="Bill Huebsch" userId="3b02c5aa102ef247" providerId="LiveId" clId="{94BF6662-02B3-429A-A2D8-089FEA2993C3}" dt="2026-09-17T14:50:58.008" v="113" actId="207"/>
          <ac:spMkLst>
            <pc:docMk/>
            <pc:sldMk cId="4103979664" sldId="619"/>
            <ac:spMk id="3" creationId="{A01CF0C8-EDC3-DA54-0DBB-4C5D9E0112AB}"/>
          </ac:spMkLst>
        </pc:spChg>
        <pc:spChg chg="add del mod">
          <ac:chgData name="Bill Huebsch" userId="3b02c5aa102ef247" providerId="LiveId" clId="{94BF6662-02B3-429A-A2D8-089FEA2993C3}" dt="2026-09-25T16:25:32.063" v="4381" actId="21"/>
          <ac:spMkLst>
            <pc:docMk/>
            <pc:sldMk cId="4103979664" sldId="619"/>
            <ac:spMk id="6" creationId="{817BA077-7858-EAA9-E764-22C708281FF2}"/>
          </ac:spMkLst>
        </pc:spChg>
      </pc:sldChg>
      <pc:sldChg chg="modSp mod ord addAnim delAnim modAnim">
        <pc:chgData name="Bill Huebsch" userId="3b02c5aa102ef247" providerId="LiveId" clId="{94BF6662-02B3-429A-A2D8-089FEA2993C3}" dt="2026-09-25T15:53:02.329" v="3744"/>
        <pc:sldMkLst>
          <pc:docMk/>
          <pc:sldMk cId="1712239736" sldId="620"/>
        </pc:sldMkLst>
        <pc:spChg chg="mod">
          <ac:chgData name="Bill Huebsch" userId="3b02c5aa102ef247" providerId="LiveId" clId="{94BF6662-02B3-429A-A2D8-089FEA2993C3}" dt="2026-09-25T15:52:55.707" v="3742" actId="207"/>
          <ac:spMkLst>
            <pc:docMk/>
            <pc:sldMk cId="1712239736" sldId="620"/>
            <ac:spMk id="2" creationId="{AAC01A80-249C-154D-3B3B-2C0734CAF013}"/>
          </ac:spMkLst>
        </pc:spChg>
        <pc:spChg chg="mod">
          <ac:chgData name="Bill Huebsch" userId="3b02c5aa102ef247" providerId="LiveId" clId="{94BF6662-02B3-429A-A2D8-089FEA2993C3}" dt="2026-09-22T14:09:53.337" v="1631" actId="20577"/>
          <ac:spMkLst>
            <pc:docMk/>
            <pc:sldMk cId="1712239736" sldId="620"/>
            <ac:spMk id="3" creationId="{3AE70432-F9B3-C888-0B21-FDC6A8EDC1B9}"/>
          </ac:spMkLst>
        </pc:spChg>
      </pc:sldChg>
      <pc:sldChg chg="del addAnim delAnim modAnim">
        <pc:chgData name="Bill Huebsch" userId="3b02c5aa102ef247" providerId="LiveId" clId="{94BF6662-02B3-429A-A2D8-089FEA2993C3}" dt="2026-09-25T15:30:03.660" v="3207" actId="47"/>
        <pc:sldMkLst>
          <pc:docMk/>
          <pc:sldMk cId="495789801" sldId="621"/>
        </pc:sldMkLst>
      </pc:sldChg>
      <pc:sldChg chg="addSp modSp del mod addAnim delAnim modAnim">
        <pc:chgData name="Bill Huebsch" userId="3b02c5aa102ef247" providerId="LiveId" clId="{94BF6662-02B3-429A-A2D8-089FEA2993C3}" dt="2026-09-25T15:20:14.296" v="3000" actId="47"/>
        <pc:sldMkLst>
          <pc:docMk/>
          <pc:sldMk cId="3539660675" sldId="623"/>
        </pc:sldMkLst>
      </pc:sldChg>
      <pc:sldChg chg="modSp mod ord addAnim delAnim modAnim">
        <pc:chgData name="Bill Huebsch" userId="3b02c5aa102ef247" providerId="LiveId" clId="{94BF6662-02B3-429A-A2D8-089FEA2993C3}" dt="2026-09-25T15:52:04.251" v="3714"/>
        <pc:sldMkLst>
          <pc:docMk/>
          <pc:sldMk cId="3298200666" sldId="625"/>
        </pc:sldMkLst>
        <pc:spChg chg="mod">
          <ac:chgData name="Bill Huebsch" userId="3b02c5aa102ef247" providerId="LiveId" clId="{94BF6662-02B3-429A-A2D8-089FEA2993C3}" dt="2026-09-25T15:29:32.672" v="3206" actId="255"/>
          <ac:spMkLst>
            <pc:docMk/>
            <pc:sldMk cId="3298200666" sldId="625"/>
            <ac:spMk id="2" creationId="{96801FE4-4EED-60BE-6790-37E009521C4F}"/>
          </ac:spMkLst>
        </pc:spChg>
        <pc:spChg chg="mod">
          <ac:chgData name="Bill Huebsch" userId="3b02c5aa102ef247" providerId="LiveId" clId="{94BF6662-02B3-429A-A2D8-089FEA2993C3}" dt="2026-09-23T13:24:59.596" v="1808" actId="207"/>
          <ac:spMkLst>
            <pc:docMk/>
            <pc:sldMk cId="3298200666" sldId="625"/>
            <ac:spMk id="3" creationId="{A53371E1-21B7-4D87-A3E8-EDB990968A8C}"/>
          </ac:spMkLst>
        </pc:spChg>
      </pc:sldChg>
      <pc:sldChg chg="addSp delSp modSp mod ord addAnim delAnim modAnim">
        <pc:chgData name="Bill Huebsch" userId="3b02c5aa102ef247" providerId="LiveId" clId="{94BF6662-02B3-429A-A2D8-089FEA2993C3}" dt="2026-09-25T15:56:00.930" v="3777" actId="20577"/>
        <pc:sldMkLst>
          <pc:docMk/>
          <pc:sldMk cId="1904263453" sldId="626"/>
        </pc:sldMkLst>
        <pc:spChg chg="mod">
          <ac:chgData name="Bill Huebsch" userId="3b02c5aa102ef247" providerId="LiveId" clId="{94BF6662-02B3-429A-A2D8-089FEA2993C3}" dt="2026-09-25T15:56:00.930" v="3777" actId="20577"/>
          <ac:spMkLst>
            <pc:docMk/>
            <pc:sldMk cId="1904263453" sldId="626"/>
            <ac:spMk id="2" creationId="{B248B48C-0465-5C05-DE1B-C2AA92E47600}"/>
          </ac:spMkLst>
        </pc:spChg>
        <pc:spChg chg="add del">
          <ac:chgData name="Bill Huebsch" userId="3b02c5aa102ef247" providerId="LiveId" clId="{94BF6662-02B3-429A-A2D8-089FEA2993C3}" dt="2026-09-25T15:49:34.173" v="3682" actId="22"/>
          <ac:spMkLst>
            <pc:docMk/>
            <pc:sldMk cId="1904263453" sldId="626"/>
            <ac:spMk id="5" creationId="{46BE93FE-C2D2-5DAD-D8FF-8FC8107D64F1}"/>
          </ac:spMkLst>
        </pc:spChg>
        <pc:spChg chg="add del">
          <ac:chgData name="Bill Huebsch" userId="3b02c5aa102ef247" providerId="LiveId" clId="{94BF6662-02B3-429A-A2D8-089FEA2993C3}" dt="2026-09-25T15:49:33.898" v="3681" actId="22"/>
          <ac:spMkLst>
            <pc:docMk/>
            <pc:sldMk cId="1904263453" sldId="626"/>
            <ac:spMk id="7" creationId="{A408F41D-2D89-525A-671D-887B8D1C7364}"/>
          </ac:spMkLst>
        </pc:spChg>
        <pc:spChg chg="add del mod">
          <ac:chgData name="Bill Huebsch" userId="3b02c5aa102ef247" providerId="LiveId" clId="{94BF6662-02B3-429A-A2D8-089FEA2993C3}" dt="2026-09-25T15:55:51.183" v="3761" actId="21"/>
          <ac:spMkLst>
            <pc:docMk/>
            <pc:sldMk cId="1904263453" sldId="626"/>
            <ac:spMk id="8" creationId="{76891195-519D-F7AE-ED10-24B3489AF357}"/>
          </ac:spMkLst>
        </pc:spChg>
      </pc:sldChg>
      <pc:sldChg chg="modSp new mod addAnim delAnim modAnim">
        <pc:chgData name="Bill Huebsch" userId="3b02c5aa102ef247" providerId="LiveId" clId="{94BF6662-02B3-429A-A2D8-089FEA2993C3}" dt="2026-09-19T15:50:07.372" v="385"/>
        <pc:sldMkLst>
          <pc:docMk/>
          <pc:sldMk cId="636248449" sldId="627"/>
        </pc:sldMkLst>
        <pc:spChg chg="mod">
          <ac:chgData name="Bill Huebsch" userId="3b02c5aa102ef247" providerId="LiveId" clId="{94BF6662-02B3-429A-A2D8-089FEA2993C3}" dt="2026-09-19T15:42:46.829" v="260" actId="20577"/>
          <ac:spMkLst>
            <pc:docMk/>
            <pc:sldMk cId="636248449" sldId="627"/>
            <ac:spMk id="2" creationId="{EDE1D725-BEA8-3DD1-C929-746A56F3D086}"/>
          </ac:spMkLst>
        </pc:spChg>
        <pc:spChg chg="mod">
          <ac:chgData name="Bill Huebsch" userId="3b02c5aa102ef247" providerId="LiveId" clId="{94BF6662-02B3-429A-A2D8-089FEA2993C3}" dt="2026-09-19T15:49:59.636" v="384" actId="14100"/>
          <ac:spMkLst>
            <pc:docMk/>
            <pc:sldMk cId="636248449" sldId="627"/>
            <ac:spMk id="3" creationId="{308A0A70-5F62-9E1D-AF89-9475EF7ED2BE}"/>
          </ac:spMkLst>
        </pc:spChg>
      </pc:sldChg>
      <pc:sldChg chg="modSp new del mod modAnim">
        <pc:chgData name="Bill Huebsch" userId="3b02c5aa102ef247" providerId="LiveId" clId="{94BF6662-02B3-429A-A2D8-089FEA2993C3}" dt="2026-09-25T15:39:11.784" v="3507" actId="47"/>
        <pc:sldMkLst>
          <pc:docMk/>
          <pc:sldMk cId="4292830108" sldId="628"/>
        </pc:sldMkLst>
      </pc:sldChg>
      <pc:sldChg chg="modSp new mod">
        <pc:chgData name="Bill Huebsch" userId="3b02c5aa102ef247" providerId="LiveId" clId="{94BF6662-02B3-429A-A2D8-089FEA2993C3}" dt="2026-09-23T13:32:22.749" v="2013" actId="1076"/>
        <pc:sldMkLst>
          <pc:docMk/>
          <pc:sldMk cId="590639409" sldId="629"/>
        </pc:sldMkLst>
        <pc:spChg chg="mod">
          <ac:chgData name="Bill Huebsch" userId="3b02c5aa102ef247" providerId="LiveId" clId="{94BF6662-02B3-429A-A2D8-089FEA2993C3}" dt="2026-09-19T16:30:54.338" v="814" actId="20577"/>
          <ac:spMkLst>
            <pc:docMk/>
            <pc:sldMk cId="590639409" sldId="629"/>
            <ac:spMk id="2" creationId="{CB7542A5-AF4B-1E81-292B-6A85E3096150}"/>
          </ac:spMkLst>
        </pc:spChg>
        <pc:spChg chg="mod">
          <ac:chgData name="Bill Huebsch" userId="3b02c5aa102ef247" providerId="LiveId" clId="{94BF6662-02B3-429A-A2D8-089FEA2993C3}" dt="2026-09-23T13:32:22.749" v="2013" actId="1076"/>
          <ac:spMkLst>
            <pc:docMk/>
            <pc:sldMk cId="590639409" sldId="629"/>
            <ac:spMk id="3" creationId="{A8ABDA0F-7F15-7319-74D6-E1EA0B9DF065}"/>
          </ac:spMkLst>
        </pc:spChg>
      </pc:sldChg>
      <pc:sldChg chg="addSp delSp modSp new mod modAnim">
        <pc:chgData name="Bill Huebsch" userId="3b02c5aa102ef247" providerId="LiveId" clId="{94BF6662-02B3-429A-A2D8-089FEA2993C3}" dt="2026-09-21T15:55:31.482" v="1074" actId="208"/>
        <pc:sldMkLst>
          <pc:docMk/>
          <pc:sldMk cId="2089562295" sldId="630"/>
        </pc:sldMkLst>
        <pc:spChg chg="mod">
          <ac:chgData name="Bill Huebsch" userId="3b02c5aa102ef247" providerId="LiveId" clId="{94BF6662-02B3-429A-A2D8-089FEA2993C3}" dt="2026-09-21T15:51:40.629" v="991" actId="20577"/>
          <ac:spMkLst>
            <pc:docMk/>
            <pc:sldMk cId="2089562295" sldId="630"/>
            <ac:spMk id="2" creationId="{60AFE268-8DA0-874F-2A9E-66D7EF42DE16}"/>
          </ac:spMkLst>
        </pc:spChg>
        <pc:spChg chg="add mod">
          <ac:chgData name="Bill Huebsch" userId="3b02c5aa102ef247" providerId="LiveId" clId="{94BF6662-02B3-429A-A2D8-089FEA2993C3}" dt="2026-09-21T15:52:40.320" v="998" actId="208"/>
          <ac:spMkLst>
            <pc:docMk/>
            <pc:sldMk cId="2089562295" sldId="630"/>
            <ac:spMk id="3" creationId="{B77B1F0D-BA8F-C1F3-874F-730F9E4EEB69}"/>
          </ac:spMkLst>
        </pc:spChg>
        <pc:spChg chg="add mod">
          <ac:chgData name="Bill Huebsch" userId="3b02c5aa102ef247" providerId="LiveId" clId="{94BF6662-02B3-429A-A2D8-089FEA2993C3}" dt="2026-09-21T15:55:02.649" v="1071" actId="1076"/>
          <ac:spMkLst>
            <pc:docMk/>
            <pc:sldMk cId="2089562295" sldId="630"/>
            <ac:spMk id="5" creationId="{00CC180D-F663-0B26-934D-0E03DD004CB5}"/>
          </ac:spMkLst>
        </pc:spChg>
        <pc:spChg chg="add mod">
          <ac:chgData name="Bill Huebsch" userId="3b02c5aa102ef247" providerId="LiveId" clId="{94BF6662-02B3-429A-A2D8-089FEA2993C3}" dt="2026-09-21T15:54:59.368" v="1070" actId="1076"/>
          <ac:spMkLst>
            <pc:docMk/>
            <pc:sldMk cId="2089562295" sldId="630"/>
            <ac:spMk id="7" creationId="{E6087393-2693-D490-4446-AC8908547F95}"/>
          </ac:spMkLst>
        </pc:spChg>
        <pc:spChg chg="add mod">
          <ac:chgData name="Bill Huebsch" userId="3b02c5aa102ef247" providerId="LiveId" clId="{94BF6662-02B3-429A-A2D8-089FEA2993C3}" dt="2026-09-21T15:55:06.159" v="1072" actId="1076"/>
          <ac:spMkLst>
            <pc:docMk/>
            <pc:sldMk cId="2089562295" sldId="630"/>
            <ac:spMk id="9" creationId="{34DC8983-2380-0285-E9CF-4F35475B0956}"/>
          </ac:spMkLst>
        </pc:spChg>
        <pc:spChg chg="add mod">
          <ac:chgData name="Bill Huebsch" userId="3b02c5aa102ef247" providerId="LiveId" clId="{94BF6662-02B3-429A-A2D8-089FEA2993C3}" dt="2026-09-21T15:55:19.232" v="1073" actId="208"/>
          <ac:spMkLst>
            <pc:docMk/>
            <pc:sldMk cId="2089562295" sldId="630"/>
            <ac:spMk id="10" creationId="{D5F7AE94-3451-389E-4032-ECE5F25CCE3D}"/>
          </ac:spMkLst>
        </pc:spChg>
        <pc:spChg chg="add mod">
          <ac:chgData name="Bill Huebsch" userId="3b02c5aa102ef247" providerId="LiveId" clId="{94BF6662-02B3-429A-A2D8-089FEA2993C3}" dt="2026-09-21T15:55:31.482" v="1074" actId="208"/>
          <ac:spMkLst>
            <pc:docMk/>
            <pc:sldMk cId="2089562295" sldId="630"/>
            <ac:spMk id="11" creationId="{FE3F2469-DF9D-7AE9-B3B3-DC5F677B1CFE}"/>
          </ac:spMkLst>
        </pc:spChg>
        <pc:picChg chg="add mod">
          <ac:chgData name="Bill Huebsch" userId="3b02c5aa102ef247" providerId="LiveId" clId="{94BF6662-02B3-429A-A2D8-089FEA2993C3}" dt="2026-09-21T15:53:58.564" v="1057" actId="1076"/>
          <ac:picMkLst>
            <pc:docMk/>
            <pc:sldMk cId="2089562295" sldId="630"/>
            <ac:picMk id="4" creationId="{CAAEB2A4-BE41-5B9D-7C83-3417CCCBCB6C}"/>
          </ac:picMkLst>
        </pc:picChg>
      </pc:sldChg>
      <pc:sldChg chg="modSp new mod">
        <pc:chgData name="Bill Huebsch" userId="3b02c5aa102ef247" providerId="LiveId" clId="{94BF6662-02B3-429A-A2D8-089FEA2993C3}" dt="2026-09-22T13:56:24.402" v="1102" actId="207"/>
        <pc:sldMkLst>
          <pc:docMk/>
          <pc:sldMk cId="1949791678" sldId="631"/>
        </pc:sldMkLst>
        <pc:spChg chg="mod">
          <ac:chgData name="Bill Huebsch" userId="3b02c5aa102ef247" providerId="LiveId" clId="{94BF6662-02B3-429A-A2D8-089FEA2993C3}" dt="2026-09-22T13:56:24.402" v="1102" actId="207"/>
          <ac:spMkLst>
            <pc:docMk/>
            <pc:sldMk cId="1949791678" sldId="631"/>
            <ac:spMk id="3" creationId="{87AD944F-F1E6-AF51-BE0D-2CA0D4C75328}"/>
          </ac:spMkLst>
        </pc:spChg>
      </pc:sldChg>
      <pc:sldChg chg="modSp new mod addAnim delAnim modAnim">
        <pc:chgData name="Bill Huebsch" userId="3b02c5aa102ef247" providerId="LiveId" clId="{94BF6662-02B3-429A-A2D8-089FEA2993C3}" dt="2026-09-22T14:03:44.569" v="1581" actId="313"/>
        <pc:sldMkLst>
          <pc:docMk/>
          <pc:sldMk cId="1787657561" sldId="632"/>
        </pc:sldMkLst>
        <pc:spChg chg="mod">
          <ac:chgData name="Bill Huebsch" userId="3b02c5aa102ef247" providerId="LiveId" clId="{94BF6662-02B3-429A-A2D8-089FEA2993C3}" dt="2026-09-22T14:00:36.144" v="1223" actId="20577"/>
          <ac:spMkLst>
            <pc:docMk/>
            <pc:sldMk cId="1787657561" sldId="632"/>
            <ac:spMk id="2" creationId="{D22AE74B-29B4-B4DF-D78C-17B74E32303E}"/>
          </ac:spMkLst>
        </pc:spChg>
        <pc:spChg chg="mod">
          <ac:chgData name="Bill Huebsch" userId="3b02c5aa102ef247" providerId="LiveId" clId="{94BF6662-02B3-429A-A2D8-089FEA2993C3}" dt="2026-09-22T14:03:44.569" v="1581" actId="313"/>
          <ac:spMkLst>
            <pc:docMk/>
            <pc:sldMk cId="1787657561" sldId="632"/>
            <ac:spMk id="3" creationId="{FA34EB50-7BAE-43E0-0F69-F7E9205B7DB1}"/>
          </ac:spMkLst>
        </pc:spChg>
      </pc:sldChg>
      <pc:sldChg chg="modSp new mod addAnim delAnim modAnim">
        <pc:chgData name="Bill Huebsch" userId="3b02c5aa102ef247" providerId="LiveId" clId="{94BF6662-02B3-429A-A2D8-089FEA2993C3}" dt="2026-09-25T16:02:51.318" v="4034" actId="20577"/>
        <pc:sldMkLst>
          <pc:docMk/>
          <pc:sldMk cId="1147133667" sldId="633"/>
        </pc:sldMkLst>
        <pc:spChg chg="mod">
          <ac:chgData name="Bill Huebsch" userId="3b02c5aa102ef247" providerId="LiveId" clId="{94BF6662-02B3-429A-A2D8-089FEA2993C3}" dt="2026-09-24T15:57:16.403" v="2286" actId="5793"/>
          <ac:spMkLst>
            <pc:docMk/>
            <pc:sldMk cId="1147133667" sldId="633"/>
            <ac:spMk id="2" creationId="{ADA14795-FF9A-4D11-890A-80A0DD1CE1D3}"/>
          </ac:spMkLst>
        </pc:spChg>
        <pc:spChg chg="mod">
          <ac:chgData name="Bill Huebsch" userId="3b02c5aa102ef247" providerId="LiveId" clId="{94BF6662-02B3-429A-A2D8-089FEA2993C3}" dt="2026-09-25T16:02:51.318" v="4034" actId="20577"/>
          <ac:spMkLst>
            <pc:docMk/>
            <pc:sldMk cId="1147133667" sldId="633"/>
            <ac:spMk id="3" creationId="{D381915B-5F4E-5A9C-6105-940F2E3A03CE}"/>
          </ac:spMkLst>
        </pc:spChg>
      </pc:sldChg>
      <pc:sldChg chg="addSp delSp modSp new mod modClrScheme modAnim chgLayout">
        <pc:chgData name="Bill Huebsch" userId="3b02c5aa102ef247" providerId="LiveId" clId="{94BF6662-02B3-429A-A2D8-089FEA2993C3}" dt="2026-09-25T15:44:04.553" v="3641" actId="1036"/>
        <pc:sldMkLst>
          <pc:docMk/>
          <pc:sldMk cId="822207363" sldId="634"/>
        </pc:sldMkLst>
        <pc:spChg chg="mod ord">
          <ac:chgData name="Bill Huebsch" userId="3b02c5aa102ef247" providerId="LiveId" clId="{94BF6662-02B3-429A-A2D8-089FEA2993C3}" dt="2026-09-25T15:43:16.625" v="3635" actId="1076"/>
          <ac:spMkLst>
            <pc:docMk/>
            <pc:sldMk cId="822207363" sldId="634"/>
            <ac:spMk id="2" creationId="{575092E5-3BA0-DF09-8D4E-126DA14A0EB3}"/>
          </ac:spMkLst>
        </pc:spChg>
        <pc:spChg chg="mod ord">
          <ac:chgData name="Bill Huebsch" userId="3b02c5aa102ef247" providerId="LiveId" clId="{94BF6662-02B3-429A-A2D8-089FEA2993C3}" dt="2026-09-25T15:10:57.844" v="2717" actId="14100"/>
          <ac:spMkLst>
            <pc:docMk/>
            <pc:sldMk cId="822207363" sldId="634"/>
            <ac:spMk id="3" creationId="{46E6B756-A50E-A758-002B-39E86DFF2292}"/>
          </ac:spMkLst>
        </pc:spChg>
        <pc:spChg chg="add mod ord">
          <ac:chgData name="Bill Huebsch" userId="3b02c5aa102ef247" providerId="LiveId" clId="{94BF6662-02B3-429A-A2D8-089FEA2993C3}" dt="2026-09-25T15:06:49.318" v="2408" actId="20577"/>
          <ac:spMkLst>
            <pc:docMk/>
            <pc:sldMk cId="822207363" sldId="634"/>
            <ac:spMk id="4" creationId="{B47C3B5F-B1AD-FB99-3121-A30F10C888F6}"/>
          </ac:spMkLst>
        </pc:spChg>
        <pc:spChg chg="add mod">
          <ac:chgData name="Bill Huebsch" userId="3b02c5aa102ef247" providerId="LiveId" clId="{94BF6662-02B3-429A-A2D8-089FEA2993C3}" dt="2026-09-25T15:20:27.399" v="3002" actId="20577"/>
          <ac:spMkLst>
            <pc:docMk/>
            <pc:sldMk cId="822207363" sldId="634"/>
            <ac:spMk id="5" creationId="{6361C887-6FA5-4554-6175-92D6A6E862B0}"/>
          </ac:spMkLst>
        </pc:spChg>
        <pc:spChg chg="add mod ord">
          <ac:chgData name="Bill Huebsch" userId="3b02c5aa102ef247" providerId="LiveId" clId="{94BF6662-02B3-429A-A2D8-089FEA2993C3}" dt="2026-09-25T15:06:54.229" v="2422" actId="20577"/>
          <ac:spMkLst>
            <pc:docMk/>
            <pc:sldMk cId="822207363" sldId="634"/>
            <ac:spMk id="6" creationId="{78365C59-6DFC-7EE0-A09A-C29F7260F78F}"/>
          </ac:spMkLst>
        </pc:spChg>
        <pc:spChg chg="add mod ord">
          <ac:chgData name="Bill Huebsch" userId="3b02c5aa102ef247" providerId="LiveId" clId="{94BF6662-02B3-429A-A2D8-089FEA2993C3}" dt="2026-09-25T15:15:07.499" v="2853" actId="14100"/>
          <ac:spMkLst>
            <pc:docMk/>
            <pc:sldMk cId="822207363" sldId="634"/>
            <ac:spMk id="7" creationId="{4FE8A683-4574-DB22-FCE7-AE5519D9D880}"/>
          </ac:spMkLst>
        </pc:spChg>
        <pc:spChg chg="add del mod">
          <ac:chgData name="Bill Huebsch" userId="3b02c5aa102ef247" providerId="LiveId" clId="{94BF6662-02B3-429A-A2D8-089FEA2993C3}" dt="2026-09-25T15:13:28.369" v="2812"/>
          <ac:spMkLst>
            <pc:docMk/>
            <pc:sldMk cId="822207363" sldId="634"/>
            <ac:spMk id="8" creationId="{81B45BE5-8E90-E0BE-C09F-1562259917D9}"/>
          </ac:spMkLst>
        </pc:spChg>
        <pc:spChg chg="add del mod">
          <ac:chgData name="Bill Huebsch" userId="3b02c5aa102ef247" providerId="LiveId" clId="{94BF6662-02B3-429A-A2D8-089FEA2993C3}" dt="2026-09-25T15:13:28.369" v="2814"/>
          <ac:spMkLst>
            <pc:docMk/>
            <pc:sldMk cId="822207363" sldId="634"/>
            <ac:spMk id="9" creationId="{0375B28A-2640-EFD3-E213-BAEC782EDEAA}"/>
          </ac:spMkLst>
        </pc:spChg>
        <pc:spChg chg="add mod">
          <ac:chgData name="Bill Huebsch" userId="3b02c5aa102ef247" providerId="LiveId" clId="{94BF6662-02B3-429A-A2D8-089FEA2993C3}" dt="2026-09-25T15:43:55.160" v="3640" actId="207"/>
          <ac:spMkLst>
            <pc:docMk/>
            <pc:sldMk cId="822207363" sldId="634"/>
            <ac:spMk id="10" creationId="{D4447F1D-ADF1-612A-D671-DB7CDAC65D2E}"/>
          </ac:spMkLst>
        </pc:spChg>
        <pc:spChg chg="add mod">
          <ac:chgData name="Bill Huebsch" userId="3b02c5aa102ef247" providerId="LiveId" clId="{94BF6662-02B3-429A-A2D8-089FEA2993C3}" dt="2026-09-25T15:44:04.553" v="3641" actId="1036"/>
          <ac:spMkLst>
            <pc:docMk/>
            <pc:sldMk cId="822207363" sldId="634"/>
            <ac:spMk id="11" creationId="{F42D9D1D-F733-9A13-8D05-41629ABBFA73}"/>
          </ac:spMkLst>
        </pc:spChg>
      </pc:sldChg>
      <pc:sldChg chg="addSp delSp modSp new mod modClrScheme modAnim chgLayout">
        <pc:chgData name="Bill Huebsch" userId="3b02c5aa102ef247" providerId="LiveId" clId="{94BF6662-02B3-429A-A2D8-089FEA2993C3}" dt="2026-09-25T15:44:26.991" v="3648" actId="20577"/>
        <pc:sldMkLst>
          <pc:docMk/>
          <pc:sldMk cId="2885635405" sldId="635"/>
        </pc:sldMkLst>
        <pc:spChg chg="del mod ord">
          <ac:chgData name="Bill Huebsch" userId="3b02c5aa102ef247" providerId="LiveId" clId="{94BF6662-02B3-429A-A2D8-089FEA2993C3}" dt="2026-09-25T15:15:58.119" v="2855" actId="700"/>
          <ac:spMkLst>
            <pc:docMk/>
            <pc:sldMk cId="2885635405" sldId="635"/>
            <ac:spMk id="2" creationId="{0AE7B579-2A7B-B370-0493-5C02FF4B3725}"/>
          </ac:spMkLst>
        </pc:spChg>
        <pc:spChg chg="del">
          <ac:chgData name="Bill Huebsch" userId="3b02c5aa102ef247" providerId="LiveId" clId="{94BF6662-02B3-429A-A2D8-089FEA2993C3}" dt="2026-09-25T15:15:58.119" v="2855" actId="700"/>
          <ac:spMkLst>
            <pc:docMk/>
            <pc:sldMk cId="2885635405" sldId="635"/>
            <ac:spMk id="3" creationId="{C078D301-C3F6-D7BA-E060-D860E8754B9A}"/>
          </ac:spMkLst>
        </pc:spChg>
        <pc:spChg chg="del mod ord">
          <ac:chgData name="Bill Huebsch" userId="3b02c5aa102ef247" providerId="LiveId" clId="{94BF6662-02B3-429A-A2D8-089FEA2993C3}" dt="2026-09-25T15:15:58.119" v="2855" actId="700"/>
          <ac:spMkLst>
            <pc:docMk/>
            <pc:sldMk cId="2885635405" sldId="635"/>
            <ac:spMk id="4" creationId="{FA46D279-231C-F4C6-6B43-C7107BB4288E}"/>
          </ac:spMkLst>
        </pc:spChg>
        <pc:spChg chg="del">
          <ac:chgData name="Bill Huebsch" userId="3b02c5aa102ef247" providerId="LiveId" clId="{94BF6662-02B3-429A-A2D8-089FEA2993C3}" dt="2026-09-25T15:15:58.119" v="2855" actId="700"/>
          <ac:spMkLst>
            <pc:docMk/>
            <pc:sldMk cId="2885635405" sldId="635"/>
            <ac:spMk id="5" creationId="{0DC121D7-C712-AC88-139D-9675278A1E9A}"/>
          </ac:spMkLst>
        </pc:spChg>
        <pc:spChg chg="del">
          <ac:chgData name="Bill Huebsch" userId="3b02c5aa102ef247" providerId="LiveId" clId="{94BF6662-02B3-429A-A2D8-089FEA2993C3}" dt="2026-09-25T15:15:58.119" v="2855" actId="700"/>
          <ac:spMkLst>
            <pc:docMk/>
            <pc:sldMk cId="2885635405" sldId="635"/>
            <ac:spMk id="6" creationId="{1170D8AC-D8BC-BF2C-C100-EAA09AB69DBA}"/>
          </ac:spMkLst>
        </pc:spChg>
        <pc:spChg chg="add mod ord">
          <ac:chgData name="Bill Huebsch" userId="3b02c5aa102ef247" providerId="LiveId" clId="{94BF6662-02B3-429A-A2D8-089FEA2993C3}" dt="2026-09-25T15:19:27.147" v="2997" actId="20577"/>
          <ac:spMkLst>
            <pc:docMk/>
            <pc:sldMk cId="2885635405" sldId="635"/>
            <ac:spMk id="7" creationId="{65CBA98F-050B-D443-5A2B-21BB15273BC3}"/>
          </ac:spMkLst>
        </pc:spChg>
        <pc:spChg chg="add mod ord">
          <ac:chgData name="Bill Huebsch" userId="3b02c5aa102ef247" providerId="LiveId" clId="{94BF6662-02B3-429A-A2D8-089FEA2993C3}" dt="2026-09-25T15:44:26.991" v="3648" actId="20577"/>
          <ac:spMkLst>
            <pc:docMk/>
            <pc:sldMk cId="2885635405" sldId="635"/>
            <ac:spMk id="8" creationId="{4D3309EF-94AF-676B-080B-F2ACD3F88A46}"/>
          </ac:spMkLst>
        </pc:spChg>
      </pc:sldChg>
      <pc:sldChg chg="modSp new mod ord addAnim delAnim modAnim">
        <pc:chgData name="Bill Huebsch" userId="3b02c5aa102ef247" providerId="LiveId" clId="{94BF6662-02B3-429A-A2D8-089FEA2993C3}" dt="2026-09-25T16:22:41.630" v="4373"/>
        <pc:sldMkLst>
          <pc:docMk/>
          <pc:sldMk cId="807516019" sldId="636"/>
        </pc:sldMkLst>
        <pc:spChg chg="mod">
          <ac:chgData name="Bill Huebsch" userId="3b02c5aa102ef247" providerId="LiveId" clId="{94BF6662-02B3-429A-A2D8-089FEA2993C3}" dt="2026-09-25T15:31:56.416" v="3279" actId="20577"/>
          <ac:spMkLst>
            <pc:docMk/>
            <pc:sldMk cId="807516019" sldId="636"/>
            <ac:spMk id="2" creationId="{505A4D35-631A-19EB-158D-6F83850F8D14}"/>
          </ac:spMkLst>
        </pc:spChg>
        <pc:spChg chg="mod">
          <ac:chgData name="Bill Huebsch" userId="3b02c5aa102ef247" providerId="LiveId" clId="{94BF6662-02B3-429A-A2D8-089FEA2993C3}" dt="2026-09-25T15:35:29.782" v="3427" actId="15"/>
          <ac:spMkLst>
            <pc:docMk/>
            <pc:sldMk cId="807516019" sldId="636"/>
            <ac:spMk id="3" creationId="{FBDB2FF0-A502-64EC-449B-D075C4DA0E61}"/>
          </ac:spMkLst>
        </pc:spChg>
      </pc:sldChg>
      <pc:sldChg chg="modSp new mod addAnim delAnim modAnim">
        <pc:chgData name="Bill Huebsch" userId="3b02c5aa102ef247" providerId="LiveId" clId="{94BF6662-02B3-429A-A2D8-089FEA2993C3}" dt="2026-09-25T15:42:24.185" v="3632" actId="403"/>
        <pc:sldMkLst>
          <pc:docMk/>
          <pc:sldMk cId="509602533" sldId="637"/>
        </pc:sldMkLst>
        <pc:spChg chg="mod">
          <ac:chgData name="Bill Huebsch" userId="3b02c5aa102ef247" providerId="LiveId" clId="{94BF6662-02B3-429A-A2D8-089FEA2993C3}" dt="2026-09-25T15:42:24.185" v="3632" actId="403"/>
          <ac:spMkLst>
            <pc:docMk/>
            <pc:sldMk cId="509602533" sldId="637"/>
            <ac:spMk id="3" creationId="{29C99F68-0652-0388-1D64-BA8AF83B0477}"/>
          </ac:spMkLst>
        </pc:spChg>
      </pc:sldChg>
      <pc:sldChg chg="addSp modSp new mod ord addAnim delAnim modAnim">
        <pc:chgData name="Bill Huebsch" userId="3b02c5aa102ef247" providerId="LiveId" clId="{94BF6662-02B3-429A-A2D8-089FEA2993C3}" dt="2026-09-25T15:59:56.201" v="4025"/>
        <pc:sldMkLst>
          <pc:docMk/>
          <pc:sldMk cId="3862563439" sldId="638"/>
        </pc:sldMkLst>
        <pc:spChg chg="mod">
          <ac:chgData name="Bill Huebsch" userId="3b02c5aa102ef247" providerId="LiveId" clId="{94BF6662-02B3-429A-A2D8-089FEA2993C3}" dt="2026-09-25T15:56:59.207" v="3804" actId="20577"/>
          <ac:spMkLst>
            <pc:docMk/>
            <pc:sldMk cId="3862563439" sldId="638"/>
            <ac:spMk id="2" creationId="{6E6ED293-8ED7-E511-B237-8EC53731B63B}"/>
          </ac:spMkLst>
        </pc:spChg>
        <pc:spChg chg="mod">
          <ac:chgData name="Bill Huebsch" userId="3b02c5aa102ef247" providerId="LiveId" clId="{94BF6662-02B3-429A-A2D8-089FEA2993C3}" dt="2026-09-25T15:59:06.171" v="4022" actId="20577"/>
          <ac:spMkLst>
            <pc:docMk/>
            <pc:sldMk cId="3862563439" sldId="638"/>
            <ac:spMk id="3" creationId="{13E47E1C-AC73-941E-7DEB-F4CF6BD9EF75}"/>
          </ac:spMkLst>
        </pc:spChg>
        <pc:spChg chg="add">
          <ac:chgData name="Bill Huebsch" userId="3b02c5aa102ef247" providerId="LiveId" clId="{94BF6662-02B3-429A-A2D8-089FEA2993C3}" dt="2026-09-25T15:56:07.974" v="3778" actId="22"/>
          <ac:spMkLst>
            <pc:docMk/>
            <pc:sldMk cId="3862563439" sldId="638"/>
            <ac:spMk id="5" creationId="{855464E6-E69C-7A18-CD1D-0C137929E78A}"/>
          </ac:spMkLst>
        </pc:spChg>
      </pc:sldChg>
      <pc:sldChg chg="modSp new mod modAnim">
        <pc:chgData name="Bill Huebsch" userId="3b02c5aa102ef247" providerId="LiveId" clId="{94BF6662-02B3-429A-A2D8-089FEA2993C3}" dt="2026-09-25T16:20:55.783" v="4372"/>
        <pc:sldMkLst>
          <pc:docMk/>
          <pc:sldMk cId="2574737716" sldId="639"/>
        </pc:sldMkLst>
        <pc:spChg chg="mod">
          <ac:chgData name="Bill Huebsch" userId="3b02c5aa102ef247" providerId="LiveId" clId="{94BF6662-02B3-429A-A2D8-089FEA2993C3}" dt="2026-09-25T16:11:23.971" v="4268" actId="20577"/>
          <ac:spMkLst>
            <pc:docMk/>
            <pc:sldMk cId="2574737716" sldId="639"/>
            <ac:spMk id="2" creationId="{1EEAFF8F-D671-1583-4FDC-AC5DAA94C30B}"/>
          </ac:spMkLst>
        </pc:spChg>
        <pc:spChg chg="mod">
          <ac:chgData name="Bill Huebsch" userId="3b02c5aa102ef247" providerId="LiveId" clId="{94BF6662-02B3-429A-A2D8-089FEA2993C3}" dt="2026-09-25T16:11:14.192" v="4250" actId="113"/>
          <ac:spMkLst>
            <pc:docMk/>
            <pc:sldMk cId="2574737716" sldId="639"/>
            <ac:spMk id="3" creationId="{06FEB826-415A-3080-5A8F-2F1D71773614}"/>
          </ac:spMkLst>
        </pc:spChg>
      </pc:sldChg>
      <pc:sldMasterChg chg="modSldLayout">
        <pc:chgData name="Bill Huebsch" userId="3b02c5aa102ef247" providerId="LiveId" clId="{94BF6662-02B3-429A-A2D8-089FEA2993C3}" dt="2026-09-23T13:21:37.517" v="1800" actId="22"/>
        <pc:sldMasterMkLst>
          <pc:docMk/>
          <pc:sldMasterMk cId="2117109359" sldId="2147483660"/>
        </pc:sldMasterMkLst>
        <pc:sldLayoutChg chg="addSp delSp mod">
          <pc:chgData name="Bill Huebsch" userId="3b02c5aa102ef247" providerId="LiveId" clId="{94BF6662-02B3-429A-A2D8-089FEA2993C3}" dt="2026-09-23T13:21:37.517" v="1800" actId="22"/>
          <pc:sldLayoutMkLst>
            <pc:docMk/>
            <pc:sldMasterMk cId="2117109359" sldId="2147483660"/>
            <pc:sldLayoutMk cId="1672715907" sldId="2147483662"/>
          </pc:sldLayoutMkLst>
          <pc:spChg chg="add">
            <ac:chgData name="Bill Huebsch" userId="3b02c5aa102ef247" providerId="LiveId" clId="{94BF6662-02B3-429A-A2D8-089FEA2993C3}" dt="2026-09-23T13:21:37.517" v="1800" actId="22"/>
            <ac:spMkLst>
              <pc:docMk/>
              <pc:sldMasterMk cId="2117109359" sldId="2147483660"/>
              <pc:sldLayoutMk cId="1672715907" sldId="2147483662"/>
              <ac:spMk id="7" creationId="{83C9F823-CBAF-8262-40EB-F3AC35E3AF93}"/>
            </ac:spMkLst>
          </pc:spChg>
        </pc:sldLayoutChg>
      </pc:sldMasterChg>
      <pc:sldMasterChg chg="modSldLayout">
        <pc:chgData name="Bill Huebsch" userId="3b02c5aa102ef247" providerId="LiveId" clId="{94BF6662-02B3-429A-A2D8-089FEA2993C3}" dt="2026-09-23T13:20:31.564" v="1797" actId="207"/>
        <pc:sldMasterMkLst>
          <pc:docMk/>
          <pc:sldMasterMk cId="4258769768" sldId="2147483877"/>
        </pc:sldMasterMkLst>
        <pc:sldLayoutChg chg="modSp mod">
          <pc:chgData name="Bill Huebsch" userId="3b02c5aa102ef247" providerId="LiveId" clId="{94BF6662-02B3-429A-A2D8-089FEA2993C3}" dt="2026-09-23T13:20:31.564" v="1797" actId="207"/>
          <pc:sldLayoutMkLst>
            <pc:docMk/>
            <pc:sldMasterMk cId="4258769768" sldId="2147483877"/>
            <pc:sldLayoutMk cId="2051533056" sldId="2147483879"/>
          </pc:sldLayoutMkLst>
          <pc:spChg chg="mod">
            <ac:chgData name="Bill Huebsch" userId="3b02c5aa102ef247" providerId="LiveId" clId="{94BF6662-02B3-429A-A2D8-089FEA2993C3}" dt="2026-09-23T13:20:31.564" v="1797" actId="207"/>
            <ac:spMkLst>
              <pc:docMk/>
              <pc:sldMasterMk cId="4258769768" sldId="2147483877"/>
              <pc:sldLayoutMk cId="2051533056" sldId="2147483879"/>
              <ac:spMk id="7" creationId="{03EE09E8-E3E6-49BC-6198-AEE8B0FC2B3F}"/>
            </ac:spMkLst>
          </pc:spChg>
        </pc:sldLayoutChg>
      </pc:sldMasterChg>
      <pc:sldMasterChg chg="modSldLayout">
        <pc:chgData name="Bill Huebsch" userId="3b02c5aa102ef247" providerId="LiveId" clId="{94BF6662-02B3-429A-A2D8-089FEA2993C3}" dt="2026-09-23T13:21:52.338" v="1802" actId="22"/>
        <pc:sldMasterMkLst>
          <pc:docMk/>
          <pc:sldMasterMk cId="4258963427" sldId="2147484057"/>
        </pc:sldMasterMkLst>
        <pc:sldLayoutChg chg="addSp delSp mod">
          <pc:chgData name="Bill Huebsch" userId="3b02c5aa102ef247" providerId="LiveId" clId="{94BF6662-02B3-429A-A2D8-089FEA2993C3}" dt="2026-09-23T13:21:52.338" v="1802" actId="22"/>
          <pc:sldLayoutMkLst>
            <pc:docMk/>
            <pc:sldMasterMk cId="4258963427" sldId="2147484057"/>
            <pc:sldLayoutMk cId="2591838582" sldId="2147484059"/>
          </pc:sldLayoutMkLst>
          <pc:spChg chg="add">
            <ac:chgData name="Bill Huebsch" userId="3b02c5aa102ef247" providerId="LiveId" clId="{94BF6662-02B3-429A-A2D8-089FEA2993C3}" dt="2026-09-23T13:21:52.338" v="1802" actId="22"/>
            <ac:spMkLst>
              <pc:docMk/>
              <pc:sldMasterMk cId="4258963427" sldId="2147484057"/>
              <pc:sldLayoutMk cId="2591838582" sldId="2147484059"/>
              <ac:spMk id="9" creationId="{9BC948C9-7B03-21B3-AAED-EB34E711F8AA}"/>
            </ac:spMkLst>
          </pc:spChg>
        </pc:sldLayoutChg>
      </pc:sldMasterChg>
      <pc:sldMasterChg chg="modSldLayout">
        <pc:chgData name="Bill Huebsch" userId="3b02c5aa102ef247" providerId="LiveId" clId="{94BF6662-02B3-429A-A2D8-089FEA2993C3}" dt="2026-09-23T13:21:22.542" v="1798" actId="22"/>
        <pc:sldMasterMkLst>
          <pc:docMk/>
          <pc:sldMasterMk cId="1340128401" sldId="2147484069"/>
        </pc:sldMasterMkLst>
        <pc:sldLayoutChg chg="addSp mod">
          <pc:chgData name="Bill Huebsch" userId="3b02c5aa102ef247" providerId="LiveId" clId="{94BF6662-02B3-429A-A2D8-089FEA2993C3}" dt="2026-09-23T13:21:22.542" v="1798" actId="22"/>
          <pc:sldLayoutMkLst>
            <pc:docMk/>
            <pc:sldMasterMk cId="1340128401" sldId="2147484069"/>
            <pc:sldLayoutMk cId="389850084" sldId="2147484071"/>
          </pc:sldLayoutMkLst>
          <pc:spChg chg="add">
            <ac:chgData name="Bill Huebsch" userId="3b02c5aa102ef247" providerId="LiveId" clId="{94BF6662-02B3-429A-A2D8-089FEA2993C3}" dt="2026-09-23T13:21:22.542" v="1798" actId="22"/>
            <ac:spMkLst>
              <pc:docMk/>
              <pc:sldMasterMk cId="1340128401" sldId="2147484069"/>
              <pc:sldLayoutMk cId="389850084" sldId="2147484071"/>
              <ac:spMk id="8" creationId="{711E6C78-C904-483F-645B-A637BCE6A797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r">
              <a:defRPr sz="1200"/>
            </a:lvl1pPr>
          </a:lstStyle>
          <a:p>
            <a:fld id="{B9488DC6-A85D-461F-B7F6-8DA8FDD3822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9328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r">
              <a:defRPr sz="1200"/>
            </a:lvl1pPr>
          </a:lstStyle>
          <a:p>
            <a:fld id="{9C9B2382-D320-452E-A25A-CF317B20F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78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/>
          <a:lstStyle>
            <a:lvl1pPr algn="r">
              <a:defRPr sz="1200"/>
            </a:lvl1pPr>
          </a:lstStyle>
          <a:p>
            <a:fld id="{D7799066-346E-483C-A042-48D80E4D2CC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701675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69" tIns="46985" rIns="93969" bIns="469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0477"/>
            <a:ext cx="5661660" cy="4216241"/>
          </a:xfrm>
          <a:prstGeom prst="rect">
            <a:avLst/>
          </a:prstGeom>
        </p:spPr>
        <p:txBody>
          <a:bodyPr vert="horz" lIns="93969" tIns="46985" rIns="93969" bIns="469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9328"/>
            <a:ext cx="3066733" cy="468471"/>
          </a:xfrm>
          <a:prstGeom prst="rect">
            <a:avLst/>
          </a:prstGeom>
        </p:spPr>
        <p:txBody>
          <a:bodyPr vert="horz" lIns="93969" tIns="46985" rIns="93969" bIns="46985" rtlCol="0" anchor="b"/>
          <a:lstStyle>
            <a:lvl1pPr algn="r">
              <a:defRPr sz="1200"/>
            </a:lvl1pPr>
          </a:lstStyle>
          <a:p>
            <a:fld id="{BDD391FA-FB17-4BDE-A1D5-38510C8E4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2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/>
              <a:t>These are the words of Pope John telling how those 17 cardinals responded to his announcement. A light moment in the presentation.</a:t>
            </a:r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241F6183-FDD5-4B17-AA88-F26E6B29FA1D}" type="slidenum">
              <a:rPr lang="en-US" smtClean="0">
                <a:latin typeface="Arial" pitchFamily="34" charset="0"/>
              </a:rPr>
              <a:pPr eaLnBrk="1" hangingPunct="1"/>
              <a:t>18</a:t>
            </a:fld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12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2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12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12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C9DC654-DCB2-4093-AFE6-CEBD218B7557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5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9F823-CBAF-8262-40EB-F3AC35E3AF93}"/>
              </a:ext>
            </a:extLst>
          </p:cNvPr>
          <p:cNvSpPr txBox="1"/>
          <p:nvPr userDrawn="1"/>
        </p:nvSpPr>
        <p:spPr>
          <a:xfrm>
            <a:off x="7026560" y="6316058"/>
            <a:ext cx="1604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Speaking</a:t>
            </a:r>
            <a:r>
              <a:rPr lang="en-US" sz="1200" b="0" dirty="0">
                <a:solidFill>
                  <a:schemeClr val="tx1"/>
                </a:solidFill>
              </a:rPr>
              <a:t>of</a:t>
            </a:r>
            <a:r>
              <a:rPr lang="en-US" sz="1200" b="1" dirty="0">
                <a:solidFill>
                  <a:srgbClr val="0000FF"/>
                </a:solidFill>
              </a:rPr>
              <a:t>God</a:t>
            </a:r>
            <a:r>
              <a:rPr lang="en-US" sz="1200" b="0" dirty="0">
                <a:solidFill>
                  <a:srgbClr val="0000FF"/>
                </a:solidFill>
              </a:rPr>
              <a:t>.</a:t>
            </a:r>
            <a:r>
              <a:rPr lang="en-US" sz="1200" b="0" dirty="0">
                <a:solidFill>
                  <a:schemeClr val="tx1"/>
                </a:solidFill>
              </a:rPr>
              <a:t>org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715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C94BB0-4EB3-43BC-A2ED-C8EBA41D6D2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4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907E3-BF2A-4033-ADFE-ED8F4487D89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41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36C06-7CE3-463A-A36A-B875E673830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8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F5CCD-796A-499C-AC70-8A2E325A8F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37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45094-7C50-4441-B6FA-C45FF387C6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5135F-2BBE-43BB-B83A-F14AA79E10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1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06F72-D010-4192-AF35-4460B4B35C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5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C3729-137D-427A-A0E2-44A4B8200F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6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ED1B8-9D07-4733-9E3E-DE28A68E35D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43F3FF0-9549-4A00-AC0C-B5C14F67962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74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>
                <a:latin typeface="Berlin Sans FB" pitchFamily="34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Berlin Sans FB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46C2C49-DD40-4664-9602-A657F8DD759A}" type="slidenum">
              <a:rPr lang="en-US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30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5325B-4280-440F-A39B-A9783F7F57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EE09E8-E3E6-49BC-6198-AEE8B0FC2B3F}"/>
              </a:ext>
            </a:extLst>
          </p:cNvPr>
          <p:cNvSpPr txBox="1"/>
          <p:nvPr userDrawn="1"/>
        </p:nvSpPr>
        <p:spPr>
          <a:xfrm>
            <a:off x="7026560" y="6316058"/>
            <a:ext cx="1604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Speaking</a:t>
            </a:r>
            <a:r>
              <a:rPr lang="en-US" sz="1200" b="0" dirty="0">
                <a:solidFill>
                  <a:schemeClr val="tx1"/>
                </a:solidFill>
              </a:rPr>
              <a:t>of</a:t>
            </a:r>
            <a:r>
              <a:rPr lang="en-US" sz="1200" b="1" dirty="0">
                <a:solidFill>
                  <a:srgbClr val="0000FF"/>
                </a:solidFill>
              </a:rPr>
              <a:t>God</a:t>
            </a:r>
            <a:r>
              <a:rPr lang="en-US" sz="1200" b="0" dirty="0">
                <a:solidFill>
                  <a:srgbClr val="0000FF"/>
                </a:solidFill>
              </a:rPr>
              <a:t>.</a:t>
            </a:r>
            <a:r>
              <a:rPr lang="en-US" sz="1200" b="0" dirty="0">
                <a:solidFill>
                  <a:schemeClr val="tx1"/>
                </a:solidFill>
              </a:rPr>
              <a:t>org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33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A2C44-D07C-449D-A499-A150D6BB00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498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80013-2529-46C9-8ED5-C09B3C0826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786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B3283-0374-48CA-8818-018B3D2269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09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F4C19-4721-4F25-BAAB-77284F9A1A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882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8938D-51F7-4117-9067-12158094BE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07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6C85B-75DA-46C2-BC3A-ACDCCFB54C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63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4B74-A753-46CA-8880-39385643F0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61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EF46F-30F1-4887-87E6-7D1FEF44F8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95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B831A-DADD-47BE-907D-D65ED525D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6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FC27361-2C89-4A69-834A-B207594322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772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5EACA-92BA-4E3D-BCD9-76FB131676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948C9-7B03-21B3-AAED-EB34E711F8AA}"/>
              </a:ext>
            </a:extLst>
          </p:cNvPr>
          <p:cNvSpPr txBox="1"/>
          <p:nvPr userDrawn="1"/>
        </p:nvSpPr>
        <p:spPr>
          <a:xfrm>
            <a:off x="7026560" y="6316058"/>
            <a:ext cx="1604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Speaking</a:t>
            </a:r>
            <a:r>
              <a:rPr lang="en-US" sz="1200" b="0" dirty="0">
                <a:solidFill>
                  <a:schemeClr val="tx1"/>
                </a:solidFill>
              </a:rPr>
              <a:t>of</a:t>
            </a:r>
            <a:r>
              <a:rPr lang="en-US" sz="1200" b="1" dirty="0">
                <a:solidFill>
                  <a:srgbClr val="0000FF"/>
                </a:solidFill>
              </a:rPr>
              <a:t>God</a:t>
            </a:r>
            <a:r>
              <a:rPr lang="en-US" sz="1200" b="0" dirty="0">
                <a:solidFill>
                  <a:srgbClr val="0000FF"/>
                </a:solidFill>
              </a:rPr>
              <a:t>.</a:t>
            </a:r>
            <a:r>
              <a:rPr lang="en-US" sz="1200" b="0" dirty="0">
                <a:solidFill>
                  <a:schemeClr val="tx1"/>
                </a:solidFill>
              </a:rPr>
              <a:t>org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38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39E52-947B-49B2-8236-4AC4D56370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967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CF680-9B04-47B1-87CB-55F53ADF16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10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37F5A-262B-4A63-92D9-069B699044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979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10D39-1F95-4D06-B1CC-0BB50497DC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02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790BA-2C01-4933-8182-01F9E9D809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263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0FCA4-B50A-43B3-B168-D02FFF2FDD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15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8617F-6181-485D-8843-F5FD4D2BA2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415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EC8DA-4938-4244-A31E-2E0F72A669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55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7EA3B-7556-440D-AE82-A9F2DD8EE5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377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fld id="{0B041827-AF6D-4287-B722-A8C553F228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060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0E7A-ECDF-4EC5-A85C-3A47BC05D6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1E6C78-C904-483F-645B-A637BCE6A797}"/>
              </a:ext>
            </a:extLst>
          </p:cNvPr>
          <p:cNvSpPr txBox="1"/>
          <p:nvPr userDrawn="1"/>
        </p:nvSpPr>
        <p:spPr>
          <a:xfrm>
            <a:off x="7026560" y="6316058"/>
            <a:ext cx="16041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Speaking</a:t>
            </a:r>
            <a:r>
              <a:rPr lang="en-US" sz="1200" b="0" dirty="0">
                <a:solidFill>
                  <a:schemeClr val="tx1"/>
                </a:solidFill>
              </a:rPr>
              <a:t>of</a:t>
            </a:r>
            <a:r>
              <a:rPr lang="en-US" sz="1200" b="1" dirty="0">
                <a:solidFill>
                  <a:srgbClr val="0000FF"/>
                </a:solidFill>
              </a:rPr>
              <a:t>God</a:t>
            </a:r>
            <a:r>
              <a:rPr lang="en-US" sz="1200" b="0" dirty="0">
                <a:solidFill>
                  <a:srgbClr val="0000FF"/>
                </a:solidFill>
              </a:rPr>
              <a:t>.</a:t>
            </a:r>
            <a:r>
              <a:rPr lang="en-US" sz="1200" b="0" dirty="0">
                <a:solidFill>
                  <a:schemeClr val="tx1"/>
                </a:solidFill>
              </a:rPr>
              <a:t>org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0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0EEFD-A60F-4001-A560-658537A567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3224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EA4F0-6B00-422C-B439-1BD66BB86A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464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87883-46C4-4862-8F67-8701D988B2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7747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DD217-61A2-4D00-9F72-EC3770798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99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F2AB2-251B-413B-815F-6AF8BBCFF0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3193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A13E2-3683-4781-93C9-D05F5D684F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776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DF62C-963D-49CA-9B96-EC3C0BA3D1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819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89B23-8CD4-492F-AB4B-E2C9D984BB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346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7FA2E-F7D5-471A-B252-CAAB607850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654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3AF77-9F69-4640-9CD5-FD20D404A2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020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379C6-90BD-4C7E-AE96-481E9944A6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10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>
                <a:latin typeface="Berlin Sans FB" pitchFamily="34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Berlin Sans FB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46C2C49-DD40-4664-9602-A657F8DD759A}" type="slidenum">
              <a:rPr lang="en-US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16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5325B-4280-440F-A39B-A9783F7F57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EE09E8-E3E6-49BC-6198-AEE8B0FC2B3F}"/>
              </a:ext>
            </a:extLst>
          </p:cNvPr>
          <p:cNvSpPr txBox="1"/>
          <p:nvPr userDrawn="1"/>
        </p:nvSpPr>
        <p:spPr>
          <a:xfrm>
            <a:off x="6324600" y="6333738"/>
            <a:ext cx="2464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The Story &amp; Promise of Vatican II</a:t>
            </a:r>
          </a:p>
        </p:txBody>
      </p:sp>
    </p:spTree>
    <p:extLst>
      <p:ext uri="{BB962C8B-B14F-4D97-AF65-F5344CB8AC3E}">
        <p14:creationId xmlns:p14="http://schemas.microsoft.com/office/powerpoint/2010/main" val="25038797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A2C44-D07C-449D-A499-A150D6BB00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571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80013-2529-46C9-8ED5-C09B3C0826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594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B3283-0374-48CA-8818-018B3D2269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072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F4C19-4721-4F25-BAAB-77284F9A1A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402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8938D-51F7-4117-9067-12158094BE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788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6C85B-75DA-46C2-BC3A-ACDCCFB54C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970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4B74-A753-46CA-8880-39385643F02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24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EF46F-30F1-4887-87E6-7D1FEF44F8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543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B831A-DADD-47BE-907D-D65ED525D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0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04A20A-7E67-4C05-9DCF-3EE3E72E205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0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6AF3EC-8540-4ADC-9DA7-19C40CA0C4D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76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35E147B-9B3E-4138-A219-B75C6F88F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6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sz="2400" dirty="0">
              <a:solidFill>
                <a:srgbClr val="000000"/>
              </a:solidFill>
            </a:endParaRP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3C820BED-799D-48BC-BB71-24A706DFCE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2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6AF3EC-8540-4ADC-9DA7-19C40CA0C4D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17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D8D6-6CBC-45CA-7865-57BF4CBB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Pastoral Theology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14752-A481-8854-47A0-F3998E58D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438400"/>
            <a:ext cx="7772400" cy="2782887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/>
              <a:t>Spectator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0000"/>
                </a:solidFill>
              </a:rPr>
              <a:t>One who looks on or watches events from a distance</a:t>
            </a:r>
          </a:p>
          <a:p>
            <a:pPr marL="0" indent="0" algn="ctr"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400" b="1" dirty="0"/>
              <a:t>Participant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000FF"/>
                </a:solidFill>
              </a:rPr>
              <a:t>One who puts him or herself wholly into an event</a:t>
            </a:r>
          </a:p>
        </p:txBody>
      </p:sp>
    </p:spTree>
    <p:extLst>
      <p:ext uri="{BB962C8B-B14F-4D97-AF65-F5344CB8AC3E}">
        <p14:creationId xmlns:p14="http://schemas.microsoft.com/office/powerpoint/2010/main" val="301311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14795-FF9A-4D11-890A-80A0DD1C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parts…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1915B-5F4E-5A9C-6105-940F2E3A0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pastoral theology update:</a:t>
            </a:r>
          </a:p>
          <a:p>
            <a:pPr lvl="1"/>
            <a:r>
              <a:rPr lang="en-US" dirty="0"/>
              <a:t>How did we become a Church of </a:t>
            </a:r>
            <a:r>
              <a:rPr lang="en-US" b="1" dirty="0">
                <a:solidFill>
                  <a:srgbClr val="0000FF"/>
                </a:solidFill>
              </a:rPr>
              <a:t>spectators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is the </a:t>
            </a:r>
            <a:r>
              <a:rPr lang="en-US" b="1" dirty="0">
                <a:solidFill>
                  <a:srgbClr val="C00000"/>
                </a:solidFill>
              </a:rPr>
              <a:t>“theology of participation?”</a:t>
            </a:r>
          </a:p>
          <a:p>
            <a:endParaRPr lang="en-US" dirty="0"/>
          </a:p>
          <a:p>
            <a:r>
              <a:rPr lang="en-US" dirty="0"/>
              <a:t>10 strategies </a:t>
            </a:r>
          </a:p>
          <a:p>
            <a:pPr lvl="1"/>
            <a:r>
              <a:rPr lang="en-US" dirty="0"/>
              <a:t>To become more participatory</a:t>
            </a:r>
          </a:p>
        </p:txBody>
      </p:sp>
    </p:spTree>
    <p:extLst>
      <p:ext uri="{BB962C8B-B14F-4D97-AF65-F5344CB8AC3E}">
        <p14:creationId xmlns:p14="http://schemas.microsoft.com/office/powerpoint/2010/main" val="114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4A80-5080-568C-1F30-25D7AC39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you may want…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C459B-0D36-C2B2-CF27-B62A0D68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the website: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Speaking</a:t>
            </a:r>
            <a:r>
              <a:rPr lang="en-US" sz="4800" b="1" dirty="0"/>
              <a:t>Of</a:t>
            </a:r>
            <a:r>
              <a:rPr lang="en-US" sz="4800" b="1" dirty="0">
                <a:solidFill>
                  <a:srgbClr val="0000FF"/>
                </a:solidFill>
              </a:rPr>
              <a:t>God</a:t>
            </a:r>
            <a:r>
              <a:rPr lang="en-US" sz="4800" b="1" dirty="0"/>
              <a:t>.org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/>
              <a:t>Scroll down to the </a:t>
            </a:r>
            <a:r>
              <a:rPr lang="en-US" b="1" i="1" dirty="0"/>
              <a:t>Pax Christi </a:t>
            </a:r>
            <a:r>
              <a:rPr lang="en-US" i="1" dirty="0"/>
              <a:t>link </a:t>
            </a:r>
          </a:p>
          <a:p>
            <a:pPr marL="0" indent="0" algn="ctr">
              <a:buNone/>
            </a:pPr>
            <a:r>
              <a:rPr lang="en-US" i="1" dirty="0"/>
              <a:t>on the home page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and click on it</a:t>
            </a:r>
          </a:p>
        </p:txBody>
      </p:sp>
    </p:spTree>
    <p:extLst>
      <p:ext uri="{BB962C8B-B14F-4D97-AF65-F5344CB8AC3E}">
        <p14:creationId xmlns:p14="http://schemas.microsoft.com/office/powerpoint/2010/main" val="429299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D725-BEA8-3DD1-C929-746A56F3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A0A70-5F62-9E1D-AF89-9475EF7ED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26670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What happened at your baptism?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When have you known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that Christ is calling you?</a:t>
            </a:r>
          </a:p>
        </p:txBody>
      </p:sp>
    </p:spTree>
    <p:extLst>
      <p:ext uri="{BB962C8B-B14F-4D97-AF65-F5344CB8AC3E}">
        <p14:creationId xmlns:p14="http://schemas.microsoft.com/office/powerpoint/2010/main" val="63624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4645-CEA6-DD3F-B61A-D4A730801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D944F-F1E6-AF51-BE0D-2CA0D4C75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2020887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How did we become </a:t>
            </a:r>
            <a:r>
              <a:rPr lang="en-US" b="1" dirty="0">
                <a:solidFill>
                  <a:srgbClr val="0000FF"/>
                </a:solidFill>
              </a:rPr>
              <a:t>spectators </a:t>
            </a:r>
            <a:br>
              <a:rPr lang="en-US" b="1" dirty="0"/>
            </a:br>
            <a:r>
              <a:rPr lang="en-US" b="1" dirty="0"/>
              <a:t>in the Church?</a:t>
            </a:r>
          </a:p>
        </p:txBody>
      </p:sp>
    </p:spTree>
    <p:extLst>
      <p:ext uri="{BB962C8B-B14F-4D97-AF65-F5344CB8AC3E}">
        <p14:creationId xmlns:p14="http://schemas.microsoft.com/office/powerpoint/2010/main" val="1949791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DC7D-9490-6401-C4D4-0069E8BC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early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37A6D-C6C0-8F32-6737-FEEE04E00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688" y="2017712"/>
            <a:ext cx="7772400" cy="4383087"/>
          </a:xfrm>
        </p:spPr>
        <p:txBody>
          <a:bodyPr/>
          <a:lstStyle/>
          <a:p>
            <a:r>
              <a:rPr lang="en-US" dirty="0"/>
              <a:t>Folks encountered Christ</a:t>
            </a:r>
          </a:p>
          <a:p>
            <a:r>
              <a:rPr lang="en-US" b="1" dirty="0">
                <a:solidFill>
                  <a:srgbClr val="0000FF"/>
                </a:solidFill>
              </a:rPr>
              <a:t>Baptism</a:t>
            </a:r>
            <a:r>
              <a:rPr lang="en-US" dirty="0"/>
              <a:t> empowered everyone</a:t>
            </a:r>
          </a:p>
          <a:p>
            <a:pPr lvl="1"/>
            <a:r>
              <a:rPr lang="en-US" dirty="0"/>
              <a:t>To accomplish the ministry of Jesus</a:t>
            </a:r>
          </a:p>
          <a:p>
            <a:pPr lvl="2"/>
            <a:r>
              <a:rPr lang="en-US" dirty="0"/>
              <a:t>The poor, the sick, and the wounded</a:t>
            </a:r>
          </a:p>
          <a:p>
            <a:pPr lvl="2"/>
            <a:r>
              <a:rPr lang="en-US" dirty="0"/>
              <a:t>Immigrants and strangers</a:t>
            </a:r>
          </a:p>
          <a:p>
            <a:pPr lvl="2"/>
            <a:r>
              <a:rPr lang="en-US" dirty="0"/>
              <a:t>Neighbors &amp; those in our household</a:t>
            </a:r>
          </a:p>
          <a:p>
            <a:r>
              <a:rPr lang="en-US" b="1" dirty="0">
                <a:solidFill>
                  <a:srgbClr val="0000FF"/>
                </a:solidFill>
              </a:rPr>
              <a:t>Eucharist</a:t>
            </a:r>
            <a:r>
              <a:rPr lang="en-US" dirty="0"/>
              <a:t> gathered us as one Body</a:t>
            </a:r>
          </a:p>
          <a:p>
            <a:pPr lvl="1"/>
            <a:r>
              <a:rPr lang="en-US" dirty="0"/>
              <a:t>100% participatory!</a:t>
            </a:r>
          </a:p>
        </p:txBody>
      </p:sp>
    </p:spTree>
    <p:extLst>
      <p:ext uri="{BB962C8B-B14F-4D97-AF65-F5344CB8AC3E}">
        <p14:creationId xmlns:p14="http://schemas.microsoft.com/office/powerpoint/2010/main" val="46996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E74B-29B4-B4DF-D78C-17B74E32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early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4EB50-7BAE-43E0-0F69-F7E9205B7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gathered in homes for liturgy</a:t>
            </a:r>
          </a:p>
          <a:p>
            <a:r>
              <a:rPr lang="en-US" dirty="0"/>
              <a:t>And chose leaders as needed</a:t>
            </a:r>
          </a:p>
          <a:p>
            <a:pPr lvl="1"/>
            <a:r>
              <a:rPr lang="en-US" dirty="0"/>
              <a:t>Including priests and bishops</a:t>
            </a:r>
          </a:p>
          <a:p>
            <a:pPr lvl="1"/>
            <a:r>
              <a:rPr lang="en-US" dirty="0"/>
              <a:t>Leaders were “servants”</a:t>
            </a:r>
          </a:p>
          <a:p>
            <a:r>
              <a:rPr lang="en-US" b="1" dirty="0">
                <a:solidFill>
                  <a:srgbClr val="0000FF"/>
                </a:solidFill>
              </a:rPr>
              <a:t>Being baptized cost us something</a:t>
            </a:r>
          </a:p>
          <a:p>
            <a:pPr lvl="1"/>
            <a:r>
              <a:rPr lang="en-US" dirty="0"/>
              <a:t>Often it cost our very life</a:t>
            </a:r>
          </a:p>
          <a:p>
            <a:pPr lvl="1"/>
            <a:r>
              <a:rPr lang="en-US" dirty="0"/>
              <a:t>But at least it meant following Jesus with love, mercy, and commitment</a:t>
            </a:r>
          </a:p>
        </p:txBody>
      </p:sp>
    </p:spTree>
    <p:extLst>
      <p:ext uri="{BB962C8B-B14F-4D97-AF65-F5344CB8AC3E}">
        <p14:creationId xmlns:p14="http://schemas.microsoft.com/office/powerpoint/2010/main" val="178765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D6277-990D-E800-1D46-FFEE81DC2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93436-DCCD-C83B-C04A-46EEF8C0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early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5B6D5-D8AC-2586-9565-498B5167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300 years</a:t>
            </a:r>
          </a:p>
          <a:p>
            <a:pPr lvl="1"/>
            <a:r>
              <a:rPr lang="en-US" dirty="0"/>
              <a:t>Strong, enthusiastic faith</a:t>
            </a:r>
          </a:p>
          <a:p>
            <a:pPr lvl="2"/>
            <a:r>
              <a:rPr lang="en-US" dirty="0"/>
              <a:t>So strong that </a:t>
            </a:r>
            <a:r>
              <a:rPr lang="en-US" b="1" dirty="0"/>
              <a:t>we would die </a:t>
            </a:r>
            <a:r>
              <a:rPr lang="en-US" dirty="0"/>
              <a:t>for it</a:t>
            </a:r>
          </a:p>
          <a:p>
            <a:pPr lvl="1"/>
            <a:r>
              <a:rPr lang="en-US" dirty="0"/>
              <a:t>The belief that Jesus walks with us</a:t>
            </a:r>
          </a:p>
          <a:p>
            <a:pPr lvl="1"/>
            <a:r>
              <a:rPr lang="en-US" b="1" i="1" dirty="0">
                <a:solidFill>
                  <a:srgbClr val="00B050"/>
                </a:solidFill>
              </a:rPr>
              <a:t>Baptism: </a:t>
            </a:r>
            <a:r>
              <a:rPr lang="en-US" i="1" dirty="0">
                <a:solidFill>
                  <a:srgbClr val="00B050"/>
                </a:solidFill>
              </a:rPr>
              <a:t>I have been called into the Way of Jesus</a:t>
            </a:r>
          </a:p>
          <a:p>
            <a:pPr lvl="2"/>
            <a:r>
              <a:rPr lang="en-US" dirty="0"/>
              <a:t>Well beyond “the parish” in the wider world</a:t>
            </a:r>
          </a:p>
          <a:p>
            <a:r>
              <a:rPr lang="en-US" sz="4000" b="1" dirty="0">
                <a:solidFill>
                  <a:srgbClr val="C00000"/>
                </a:solidFill>
              </a:rPr>
              <a:t>No one was a spectator</a:t>
            </a:r>
          </a:p>
        </p:txBody>
      </p:sp>
    </p:spTree>
    <p:extLst>
      <p:ext uri="{BB962C8B-B14F-4D97-AF65-F5344CB8AC3E}">
        <p14:creationId xmlns:p14="http://schemas.microsoft.com/office/powerpoint/2010/main" val="88775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DA3B4-1C55-D881-43B4-AC526A2C5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32D9-B6F0-C482-DDE6-287FB4E6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Things begin to change…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0C1FE-0694-1462-D0DF-43517FC30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 Constantine in the 300s</a:t>
            </a:r>
          </a:p>
          <a:p>
            <a:pPr lvl="1"/>
            <a:r>
              <a:rPr lang="en-US" dirty="0"/>
              <a:t>He saw the Church as politically useful</a:t>
            </a:r>
          </a:p>
          <a:p>
            <a:pPr lvl="1"/>
            <a:r>
              <a:rPr lang="en-US" dirty="0"/>
              <a:t>So he lavished privilege on the clergy</a:t>
            </a:r>
          </a:p>
          <a:p>
            <a:pPr lvl="1"/>
            <a:r>
              <a:rPr lang="en-US" dirty="0"/>
              <a:t>And built enormous basilicas</a:t>
            </a:r>
          </a:p>
          <a:p>
            <a:pPr lvl="2"/>
            <a:r>
              <a:rPr lang="en-US" dirty="0"/>
              <a:t>Liturgical roles were restricted to clergy at the </a:t>
            </a:r>
            <a:br>
              <a:rPr lang="en-US" dirty="0"/>
            </a:br>
            <a:r>
              <a:rPr lang="en-US" dirty="0"/>
              <a:t>Synod of Laodicea in 363 (canon 19)</a:t>
            </a:r>
          </a:p>
          <a:p>
            <a:r>
              <a:rPr lang="en-US" dirty="0">
                <a:solidFill>
                  <a:srgbClr val="0000FF"/>
                </a:solidFill>
              </a:rPr>
              <a:t>The shape of the building is important</a:t>
            </a:r>
          </a:p>
          <a:p>
            <a:pPr lvl="1"/>
            <a:r>
              <a:rPr lang="en-US" dirty="0"/>
              <a:t>Clergy up front | laity at the back</a:t>
            </a:r>
          </a:p>
        </p:txBody>
      </p:sp>
    </p:spTree>
    <p:extLst>
      <p:ext uri="{BB962C8B-B14F-4D97-AF65-F5344CB8AC3E}">
        <p14:creationId xmlns:p14="http://schemas.microsoft.com/office/powerpoint/2010/main" val="159456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E268-8DA0-874F-2A9E-66D7EF42D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Basilica in the 4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</p:txBody>
      </p:sp>
      <p:pic>
        <p:nvPicPr>
          <p:cNvPr id="4" name="Content Placeholder 3" descr="Smarthistory - The origins of Byzantine architecture">
            <a:extLst>
              <a:ext uri="{FF2B5EF4-FFF2-40B4-BE49-F238E27FC236}">
                <a16:creationId xmlns:a16="http://schemas.microsoft.com/office/drawing/2014/main" id="{CAAEB2A4-BE41-5B9D-7C83-3417CCCBC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282" y="2389909"/>
            <a:ext cx="7300608" cy="28956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77B1F0D-BA8F-C1F3-874F-730F9E4EEB69}"/>
              </a:ext>
            </a:extLst>
          </p:cNvPr>
          <p:cNvSpPr/>
          <p:nvPr/>
        </p:nvSpPr>
        <p:spPr>
          <a:xfrm>
            <a:off x="960755" y="3304309"/>
            <a:ext cx="1066800" cy="10668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C180D-F663-0B26-934D-0E03DD004CB5}"/>
              </a:ext>
            </a:extLst>
          </p:cNvPr>
          <p:cNvSpPr txBox="1"/>
          <p:nvPr/>
        </p:nvSpPr>
        <p:spPr>
          <a:xfrm>
            <a:off x="941745" y="5276579"/>
            <a:ext cx="147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the liturgy</a:t>
            </a:r>
          </a:p>
          <a:p>
            <a:r>
              <a:rPr lang="en-US" dirty="0"/>
              <a:t>occurred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87393-2693-D490-4446-AC8908547F95}"/>
              </a:ext>
            </a:extLst>
          </p:cNvPr>
          <p:cNvSpPr txBox="1"/>
          <p:nvPr/>
        </p:nvSpPr>
        <p:spPr>
          <a:xfrm>
            <a:off x="2778369" y="5225534"/>
            <a:ext cx="1477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the monks sat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DC8983-2380-0285-E9CF-4F35475B0956}"/>
              </a:ext>
            </a:extLst>
          </p:cNvPr>
          <p:cNvSpPr txBox="1"/>
          <p:nvPr/>
        </p:nvSpPr>
        <p:spPr>
          <a:xfrm>
            <a:off x="5047456" y="5225534"/>
            <a:ext cx="147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the people stood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F7AE94-3451-389E-4032-ECE5F25CCE3D}"/>
              </a:ext>
            </a:extLst>
          </p:cNvPr>
          <p:cNvSpPr/>
          <p:nvPr/>
        </p:nvSpPr>
        <p:spPr>
          <a:xfrm>
            <a:off x="2743200" y="3315854"/>
            <a:ext cx="1066800" cy="1066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3F2469-DF9D-7AE9-B3B3-DC5F677B1CFE}"/>
              </a:ext>
            </a:extLst>
          </p:cNvPr>
          <p:cNvSpPr/>
          <p:nvPr/>
        </p:nvSpPr>
        <p:spPr>
          <a:xfrm>
            <a:off x="5047456" y="3315854"/>
            <a:ext cx="1066800" cy="10668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38561-8716-B392-EA01-9B75406AC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 new point of view </a:t>
            </a:r>
            <a:br>
              <a:rPr lang="en-US" dirty="0"/>
            </a:br>
            <a:r>
              <a:rPr lang="en-US" dirty="0"/>
              <a:t>for the Faithful: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BD7A-5DD3-D850-8646-B63469822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They’re in there doing the sacred things.</a:t>
            </a:r>
          </a:p>
          <a:p>
            <a:r>
              <a:rPr lang="en-US" b="1" dirty="0">
                <a:solidFill>
                  <a:srgbClr val="FF0000"/>
                </a:solidFill>
              </a:rPr>
              <a:t>We’re out here watching.</a:t>
            </a:r>
          </a:p>
          <a:p>
            <a:endParaRPr lang="en-US" dirty="0"/>
          </a:p>
          <a:p>
            <a:r>
              <a:rPr lang="en-US" dirty="0"/>
              <a:t>We’re all the Church and we have a few clergy among us.</a:t>
            </a:r>
          </a:p>
          <a:p>
            <a:r>
              <a:rPr lang="en-US" b="1" dirty="0">
                <a:solidFill>
                  <a:srgbClr val="0000FF"/>
                </a:solidFill>
              </a:rPr>
              <a:t>They’re the Church and we’re just members.</a:t>
            </a:r>
          </a:p>
        </p:txBody>
      </p:sp>
    </p:spTree>
    <p:extLst>
      <p:ext uri="{BB962C8B-B14F-4D97-AF65-F5344CB8AC3E}">
        <p14:creationId xmlns:p14="http://schemas.microsoft.com/office/powerpoint/2010/main" val="173970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A967-664A-4290-D48C-DFAA70BC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 new understanding </a:t>
            </a:r>
            <a:br>
              <a:rPr lang="en-US" sz="3600" dirty="0"/>
            </a:br>
            <a:r>
              <a:rPr lang="en-US" dirty="0"/>
              <a:t>of authority: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5F92E-04CB-C1FF-8832-DE24DF968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Synods always included the Faithful</a:t>
            </a:r>
          </a:p>
          <a:p>
            <a:r>
              <a:rPr lang="en-US" dirty="0"/>
              <a:t>But after the shift of clerical status under Constantinian legislation:</a:t>
            </a:r>
          </a:p>
          <a:p>
            <a:pPr lvl="1"/>
            <a:r>
              <a:rPr lang="en-US" dirty="0"/>
              <a:t>They were still held but now called “Synods of Bishops”</a:t>
            </a:r>
          </a:p>
          <a:p>
            <a:pPr lvl="1"/>
            <a:r>
              <a:rPr lang="en-US" dirty="0"/>
              <a:t>All other people were mere </a:t>
            </a:r>
            <a:r>
              <a:rPr lang="en-US" b="1" dirty="0"/>
              <a:t>spectators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“Only the hierarchy knows what is good for the Church.”</a:t>
            </a:r>
          </a:p>
        </p:txBody>
      </p:sp>
    </p:spTree>
    <p:extLst>
      <p:ext uri="{BB962C8B-B14F-4D97-AF65-F5344CB8AC3E}">
        <p14:creationId xmlns:p14="http://schemas.microsoft.com/office/powerpoint/2010/main" val="210657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DEEA-8549-E7FD-D700-05DA3DCA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Likewise, Holiness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207E9-E194-1612-4EE5-397225C57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Holy Ones:</a:t>
            </a:r>
          </a:p>
          <a:p>
            <a:pPr lvl="1"/>
            <a:r>
              <a:rPr lang="en-US" dirty="0"/>
              <a:t>Monks &amp; religious women</a:t>
            </a:r>
          </a:p>
          <a:p>
            <a:pPr lvl="1"/>
            <a:r>
              <a:rPr lang="en-US" dirty="0"/>
              <a:t>Priests and bishops</a:t>
            </a:r>
          </a:p>
          <a:p>
            <a:r>
              <a:rPr lang="en-US" b="1" dirty="0"/>
              <a:t>The rest of us:</a:t>
            </a:r>
          </a:p>
          <a:p>
            <a:pPr lvl="1"/>
            <a:r>
              <a:rPr lang="en-US" dirty="0"/>
              <a:t>Merely baptized </a:t>
            </a:r>
          </a:p>
          <a:p>
            <a:pPr lvl="1"/>
            <a:r>
              <a:rPr lang="en-US" dirty="0"/>
              <a:t>Marry, work, attend worship, obey the Church, give money, try to live decently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2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D0FD1-80E6-2091-B8E8-378D83238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Phenomenon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78928-3A21-2A4F-D8E5-F32F1356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We ordained </a:t>
            </a:r>
            <a:r>
              <a:rPr lang="en-US" dirty="0"/>
              <a:t>at huge celebrations that involved the entire diocese</a:t>
            </a:r>
          </a:p>
          <a:p>
            <a:r>
              <a:rPr lang="en-US" b="1" dirty="0">
                <a:solidFill>
                  <a:srgbClr val="C00000"/>
                </a:solidFill>
              </a:rPr>
              <a:t>But we baptized </a:t>
            </a:r>
            <a:r>
              <a:rPr lang="en-US" dirty="0"/>
              <a:t>at the back of the Church after Mass in a “private” ceremony</a:t>
            </a:r>
          </a:p>
          <a:p>
            <a:endParaRPr lang="en-US" dirty="0"/>
          </a:p>
          <a:p>
            <a:r>
              <a:rPr lang="en-US" b="1" dirty="0"/>
              <a:t>What does that tell us?</a:t>
            </a:r>
          </a:p>
        </p:txBody>
      </p:sp>
    </p:spTree>
    <p:extLst>
      <p:ext uri="{BB962C8B-B14F-4D97-AF65-F5344CB8AC3E}">
        <p14:creationId xmlns:p14="http://schemas.microsoft.com/office/powerpoint/2010/main" val="34522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612B-FD20-0CC2-D4B2-B087D396B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here’s where this landed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7203-64F7-5AF0-64F0-2646573CE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says Mass.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knows theology.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interprets Scripture.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runs the parish.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makes the decisions.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ministers.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Father has a vocation.</a:t>
            </a:r>
          </a:p>
          <a:p>
            <a:r>
              <a:rPr lang="en-US" sz="3000" b="1" dirty="0">
                <a:solidFill>
                  <a:srgbClr val="C00000"/>
                </a:solidFill>
              </a:rPr>
              <a:t>We pray, pay, and obey</a:t>
            </a:r>
          </a:p>
        </p:txBody>
      </p:sp>
    </p:spTree>
    <p:extLst>
      <p:ext uri="{BB962C8B-B14F-4D97-AF65-F5344CB8AC3E}">
        <p14:creationId xmlns:p14="http://schemas.microsoft.com/office/powerpoint/2010/main" val="333989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3A347-47A1-C2A8-99B5-53AB47449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4595-BE7D-6500-EF71-101D9FDE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bg2"/>
                </a:solidFill>
              </a:rPr>
              <a:t>Spectators</a:t>
            </a:r>
            <a:r>
              <a:rPr lang="en-US" sz="3600" dirty="0"/>
              <a:t> in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3BF5A-7E2D-D097-C010-D4FAC8A50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went on for more than 1600 years</a:t>
            </a:r>
          </a:p>
          <a:p>
            <a:r>
              <a:rPr lang="en-US" dirty="0"/>
              <a:t>Until the early 1960s</a:t>
            </a:r>
          </a:p>
          <a:p>
            <a:pPr lvl="1"/>
            <a:r>
              <a:rPr lang="en-US" dirty="0"/>
              <a:t>Reform movements popped up</a:t>
            </a:r>
          </a:p>
          <a:p>
            <a:pPr lvl="1"/>
            <a:r>
              <a:rPr lang="en-US" dirty="0"/>
              <a:t>But were always put down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B050"/>
                </a:solidFill>
              </a:rPr>
              <a:t>The clergy “were the Church”</a:t>
            </a:r>
          </a:p>
          <a:p>
            <a:pPr lvl="1"/>
            <a:r>
              <a:rPr lang="en-US" dirty="0"/>
              <a:t>Their word was final</a:t>
            </a:r>
          </a:p>
        </p:txBody>
      </p:sp>
    </p:spTree>
    <p:extLst>
      <p:ext uri="{BB962C8B-B14F-4D97-AF65-F5344CB8AC3E}">
        <p14:creationId xmlns:p14="http://schemas.microsoft.com/office/powerpoint/2010/main" val="32691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00EC-7422-FF2D-A4DD-B4E0B0E3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99F68-0652-0388-1D64-BA8AF83B0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89956"/>
            <a:ext cx="7772400" cy="3982244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00FF"/>
                </a:solidFill>
              </a:rPr>
              <a:t>It took an Ecumenical Council to turn this ship around!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3600" dirty="0"/>
              <a:t>And may I say?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C00000"/>
                </a:solidFill>
              </a:rPr>
              <a:t>We’ve only just begun!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0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Pope John XXIII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0687" y="2703512"/>
            <a:ext cx="5983288" cy="2935287"/>
          </a:xfrm>
        </p:spPr>
        <p:txBody>
          <a:bodyPr/>
          <a:lstStyle/>
          <a:p>
            <a:r>
              <a:rPr lang="en-US" dirty="0"/>
              <a:t>We must shake off the imperial dust that has accumulated on the throne of St. Peter since Constantine.</a:t>
            </a:r>
          </a:p>
          <a:p>
            <a:pPr marL="0" indent="0">
              <a:buNone/>
            </a:pPr>
            <a:endParaRPr lang="en-US" i="1" dirty="0">
              <a:solidFill>
                <a:srgbClr val="000000"/>
              </a:solidFill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04756"/>
            <a:ext cx="2333830" cy="333404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Vatican II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1962-1965</a:t>
            </a:r>
          </a:p>
          <a:p>
            <a:r>
              <a:rPr lang="en-US" dirty="0"/>
              <a:t>All the bishops in the world + the Pope</a:t>
            </a:r>
          </a:p>
          <a:p>
            <a:pPr lvl="1"/>
            <a:r>
              <a:rPr lang="en-US" dirty="0"/>
              <a:t>They lived in small communities</a:t>
            </a:r>
          </a:p>
          <a:p>
            <a:pPr lvl="1"/>
            <a:r>
              <a:rPr lang="en-US" dirty="0"/>
              <a:t>All over the City of Rome</a:t>
            </a:r>
          </a:p>
          <a:p>
            <a:r>
              <a:rPr lang="en-US" dirty="0"/>
              <a:t>Representatives from all the Christian churches in the world</a:t>
            </a:r>
          </a:p>
          <a:p>
            <a:pPr lvl="1"/>
            <a:r>
              <a:rPr lang="en-US" dirty="0"/>
              <a:t>The first time in 1000 years we all sat down together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Vatican II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Jews and other world religions</a:t>
            </a:r>
          </a:p>
          <a:p>
            <a:r>
              <a:rPr lang="en-US" dirty="0"/>
              <a:t>450 Theologians</a:t>
            </a:r>
          </a:p>
          <a:p>
            <a:r>
              <a:rPr lang="en-US" dirty="0"/>
              <a:t>Thousands of men and women religious </a:t>
            </a:r>
          </a:p>
          <a:p>
            <a:r>
              <a:rPr lang="en-US" dirty="0"/>
              <a:t>Thousands more lay people</a:t>
            </a:r>
          </a:p>
          <a:p>
            <a:endParaRPr lang="en-US" dirty="0">
              <a:solidFill>
                <a:srgbClr val="0033CC"/>
              </a:solidFill>
            </a:endParaRPr>
          </a:p>
          <a:p>
            <a:r>
              <a:rPr lang="en-US" b="1" dirty="0"/>
              <a:t>1000 reporters!</a:t>
            </a:r>
          </a:p>
          <a:p>
            <a:r>
              <a:rPr lang="en-US" b="1" dirty="0">
                <a:solidFill>
                  <a:srgbClr val="0033CC"/>
                </a:solidFill>
              </a:rPr>
              <a:t>The world was watching</a:t>
            </a:r>
          </a:p>
        </p:txBody>
      </p:sp>
    </p:spTree>
    <p:extLst>
      <p:ext uri="{BB962C8B-B14F-4D97-AF65-F5344CB8AC3E}">
        <p14:creationId xmlns:p14="http://schemas.microsoft.com/office/powerpoint/2010/main" val="244534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2500 square meters</a:t>
            </a:r>
          </a:p>
          <a:p>
            <a:pPr eaLnBrk="1" hangingPunct="1"/>
            <a:r>
              <a:rPr lang="en-US" sz="2400" dirty="0"/>
              <a:t>2905 seats</a:t>
            </a:r>
          </a:p>
          <a:p>
            <a:pPr lvl="1" eaLnBrk="1" hangingPunct="1"/>
            <a:r>
              <a:rPr lang="en-US" sz="2000" dirty="0"/>
              <a:t>Cardinals</a:t>
            </a:r>
          </a:p>
          <a:p>
            <a:pPr lvl="1" eaLnBrk="1" hangingPunct="1"/>
            <a:r>
              <a:rPr lang="en-US" sz="2000" dirty="0"/>
              <a:t>Patriarchs</a:t>
            </a:r>
          </a:p>
          <a:p>
            <a:pPr lvl="1" eaLnBrk="1" hangingPunct="1"/>
            <a:r>
              <a:rPr lang="en-US" sz="2000" dirty="0"/>
              <a:t>2440 Council Fathers</a:t>
            </a:r>
          </a:p>
          <a:p>
            <a:pPr lvl="1" eaLnBrk="1" hangingPunct="1"/>
            <a:r>
              <a:rPr lang="en-US" sz="2000" dirty="0"/>
              <a:t>200 theologians</a:t>
            </a:r>
          </a:p>
          <a:p>
            <a:pPr lvl="1" eaLnBrk="1" hangingPunct="1"/>
            <a:r>
              <a:rPr lang="en-US" sz="2000" dirty="0"/>
              <a:t>130 Protestant guests &amp; observers</a:t>
            </a:r>
          </a:p>
          <a:p>
            <a:pPr lvl="1" eaLnBrk="1" hangingPunct="1"/>
            <a:r>
              <a:rPr lang="en-US" sz="2000" dirty="0"/>
              <a:t>And a staff of priests who lived in Rome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John XXIII took a personal hand in organizing this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How the hall was organized</a:t>
            </a:r>
          </a:p>
        </p:txBody>
      </p:sp>
    </p:spTree>
    <p:extLst>
      <p:ext uri="{BB962C8B-B14F-4D97-AF65-F5344CB8AC3E}">
        <p14:creationId xmlns:p14="http://schemas.microsoft.com/office/powerpoint/2010/main" val="101800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9856-870A-E266-644B-62A96DA4C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E8E629-ECFC-B9C4-2E2B-47E4B23C6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8" y="381000"/>
            <a:ext cx="8912543" cy="59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73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3 First Aid stations</a:t>
            </a:r>
          </a:p>
          <a:p>
            <a:pPr eaLnBrk="1" hangingPunct="1"/>
            <a:r>
              <a:rPr lang="en-US" sz="2400" dirty="0"/>
              <a:t>22 lavatories</a:t>
            </a:r>
          </a:p>
          <a:p>
            <a:pPr eaLnBrk="1" hangingPunct="1"/>
            <a:r>
              <a:rPr lang="en-US" sz="2400" dirty="0"/>
              <a:t>High security measures</a:t>
            </a:r>
          </a:p>
          <a:p>
            <a:pPr lvl="1" eaLnBrk="1" hangingPunct="1"/>
            <a:r>
              <a:rPr lang="en-US" sz="2000" dirty="0"/>
              <a:t>Fear of Communists</a:t>
            </a:r>
          </a:p>
          <a:p>
            <a:pPr eaLnBrk="1" hangingPunct="1"/>
            <a:endParaRPr lang="en-US" sz="2400" b="1" dirty="0">
              <a:solidFill>
                <a:srgbClr val="C00000"/>
              </a:solidFill>
            </a:endParaRPr>
          </a:p>
          <a:p>
            <a:pPr eaLnBrk="1" hangingPunct="1"/>
            <a:r>
              <a:rPr lang="en-US" sz="2400" b="1" dirty="0">
                <a:solidFill>
                  <a:srgbClr val="C00000"/>
                </a:solidFill>
              </a:rPr>
              <a:t>Italian coffee vendors</a:t>
            </a:r>
          </a:p>
          <a:p>
            <a:pPr lvl="1" eaLnBrk="1" hangingPunct="1"/>
            <a:r>
              <a:rPr lang="en-US" sz="2000" dirty="0"/>
              <a:t>With pastries! </a:t>
            </a:r>
          </a:p>
          <a:p>
            <a:pPr lvl="1" eaLnBrk="1" hangingPunct="1"/>
            <a:r>
              <a:rPr lang="en-US" sz="2000" b="1" i="1" dirty="0">
                <a:solidFill>
                  <a:srgbClr val="00B050"/>
                </a:solidFill>
              </a:rPr>
              <a:t>For 3000 people every day!</a:t>
            </a:r>
          </a:p>
          <a:p>
            <a:pPr lvl="1" eaLnBrk="1" hangingPunct="1"/>
            <a:r>
              <a:rPr lang="en-US" sz="2000" dirty="0"/>
              <a:t>The bishops were huge fans of this!</a:t>
            </a:r>
          </a:p>
          <a:p>
            <a:pPr eaLnBrk="1" hangingPunct="1"/>
            <a:r>
              <a:rPr lang="en-US" sz="2400" dirty="0">
                <a:solidFill>
                  <a:srgbClr val="0000FF"/>
                </a:solidFill>
              </a:rPr>
              <a:t>Oh, and did I mention the cigars?</a:t>
            </a:r>
          </a:p>
          <a:p>
            <a:pPr eaLnBrk="1" hangingPunct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Behind the seating area</a:t>
            </a:r>
          </a:p>
        </p:txBody>
      </p:sp>
    </p:spTree>
    <p:extLst>
      <p:ext uri="{BB962C8B-B14F-4D97-AF65-F5344CB8AC3E}">
        <p14:creationId xmlns:p14="http://schemas.microsoft.com/office/powerpoint/2010/main" val="91685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Latin would be the language</a:t>
            </a:r>
          </a:p>
          <a:p>
            <a:r>
              <a:rPr lang="en-US" dirty="0"/>
              <a:t>Voting was by punch card</a:t>
            </a:r>
          </a:p>
          <a:p>
            <a:r>
              <a:rPr lang="en-US" dirty="0"/>
              <a:t>Speakers were given 10 minutes</a:t>
            </a:r>
          </a:p>
          <a:p>
            <a:pPr lvl="1"/>
            <a:r>
              <a:rPr lang="en-US" dirty="0"/>
              <a:t>But had to submit ahead in writing</a:t>
            </a:r>
          </a:p>
          <a:p>
            <a:pPr lvl="1"/>
            <a:r>
              <a:rPr lang="en-US" dirty="0"/>
              <a:t>In Latin</a:t>
            </a:r>
          </a:p>
          <a:p>
            <a:r>
              <a:rPr lang="en-US" dirty="0"/>
              <a:t>The Pope was not in the Hall</a:t>
            </a:r>
          </a:p>
          <a:p>
            <a:r>
              <a:rPr lang="en-US" dirty="0"/>
              <a:t>No women or lay people in the Hall</a:t>
            </a:r>
          </a:p>
        </p:txBody>
      </p:sp>
    </p:spTree>
    <p:extLst>
      <p:ext uri="{BB962C8B-B14F-4D97-AF65-F5344CB8AC3E}">
        <p14:creationId xmlns:p14="http://schemas.microsoft.com/office/powerpoint/2010/main" val="429105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FF8F-D671-1583-4FDC-AC5DAA94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this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EB826-415A-3080-5A8F-2F1D71773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Amazingly, the Holy Spirit took over</a:t>
            </a:r>
          </a:p>
          <a:p>
            <a:endParaRPr lang="en-US" dirty="0"/>
          </a:p>
          <a:p>
            <a:r>
              <a:rPr lang="en-US" dirty="0"/>
              <a:t>Those speeches in Latin</a:t>
            </a:r>
          </a:p>
          <a:p>
            <a:r>
              <a:rPr lang="en-US" dirty="0"/>
              <a:t>Translated two days before they were given</a:t>
            </a:r>
          </a:p>
          <a:p>
            <a:r>
              <a:rPr lang="en-US" b="1" dirty="0">
                <a:solidFill>
                  <a:srgbClr val="C00000"/>
                </a:solidFill>
              </a:rPr>
              <a:t>Delivered to all those bishops living around the City of Rome. </a:t>
            </a:r>
          </a:p>
        </p:txBody>
      </p:sp>
    </p:spTree>
    <p:extLst>
      <p:ext uri="{BB962C8B-B14F-4D97-AF65-F5344CB8AC3E}">
        <p14:creationId xmlns:p14="http://schemas.microsoft.com/office/powerpoint/2010/main" val="257473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914400"/>
            <a:ext cx="7793037" cy="762000"/>
          </a:xfrm>
        </p:spPr>
        <p:txBody>
          <a:bodyPr/>
          <a:lstStyle/>
          <a:p>
            <a:r>
              <a:rPr lang="en-US" dirty="0"/>
              <a:t>Evening parties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772400" cy="4114800"/>
          </a:xfrm>
        </p:spPr>
        <p:txBody>
          <a:bodyPr/>
          <a:lstStyle/>
          <a:p>
            <a:r>
              <a:rPr lang="en-US" sz="3000" dirty="0">
                <a:latin typeface="+mj-lt"/>
              </a:rPr>
              <a:t>Evening lectures on the next day’s topics</a:t>
            </a:r>
          </a:p>
          <a:p>
            <a:pPr lvl="1"/>
            <a:r>
              <a:rPr lang="en-US" dirty="0">
                <a:latin typeface="+mj-lt"/>
              </a:rPr>
              <a:t>Everyone was welcomed into these events</a:t>
            </a:r>
            <a:endParaRPr lang="en-US" b="1" dirty="0">
              <a:solidFill>
                <a:srgbClr val="C00000"/>
              </a:solidFill>
              <a:latin typeface="+mj-lt"/>
            </a:endParaRPr>
          </a:p>
          <a:p>
            <a:r>
              <a:rPr lang="en-US" sz="2800" b="1" dirty="0"/>
              <a:t>“Illegal rooftop parties” </a:t>
            </a:r>
            <a:r>
              <a:rPr lang="en-US" sz="2800" dirty="0"/>
              <a:t>followed</a:t>
            </a:r>
          </a:p>
          <a:p>
            <a:pPr lvl="1"/>
            <a:r>
              <a:rPr lang="en-US" dirty="0"/>
              <a:t>Vino &amp; Bruschetta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Deep conversation about the pastoral implications of each topic</a:t>
            </a:r>
          </a:p>
          <a:p>
            <a:pPr lvl="1"/>
            <a:r>
              <a:rPr lang="en-US" dirty="0"/>
              <a:t>Including priests, lay folks, religious, seminarians, theologians, &amp; non-Catholics</a:t>
            </a:r>
          </a:p>
          <a:p>
            <a:pPr lvl="1"/>
            <a:endParaRPr lang="en-US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509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B8D8-104E-AE28-583F-D8826E68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8B406-5E83-B807-C838-3D9999E56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Liturgy</a:t>
            </a:r>
          </a:p>
          <a:p>
            <a:pPr lvl="1"/>
            <a:r>
              <a:rPr lang="en-US" dirty="0"/>
              <a:t>2147-4</a:t>
            </a:r>
          </a:p>
          <a:p>
            <a:r>
              <a:rPr lang="en-US" dirty="0"/>
              <a:t>The Church</a:t>
            </a:r>
          </a:p>
          <a:p>
            <a:pPr lvl="1"/>
            <a:r>
              <a:rPr lang="en-US" dirty="0"/>
              <a:t>2151-5</a:t>
            </a:r>
          </a:p>
          <a:p>
            <a:r>
              <a:rPr lang="en-US" dirty="0"/>
              <a:t>Divine Revelation</a:t>
            </a:r>
          </a:p>
          <a:p>
            <a:pPr lvl="1"/>
            <a:r>
              <a:rPr lang="en-US" dirty="0"/>
              <a:t>2344-6</a:t>
            </a:r>
          </a:p>
          <a:p>
            <a:r>
              <a:rPr lang="en-US" dirty="0"/>
              <a:t>The Church in the Modern World</a:t>
            </a:r>
          </a:p>
          <a:p>
            <a:pPr lvl="1"/>
            <a:r>
              <a:rPr lang="en-US" dirty="0"/>
              <a:t>2309-75</a:t>
            </a:r>
          </a:p>
        </p:txBody>
      </p:sp>
    </p:spTree>
    <p:extLst>
      <p:ext uri="{BB962C8B-B14F-4D97-AF65-F5344CB8AC3E}">
        <p14:creationId xmlns:p14="http://schemas.microsoft.com/office/powerpoint/2010/main" val="363987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838200"/>
            <a:ext cx="7793037" cy="838200"/>
          </a:xfrm>
        </p:spPr>
        <p:txBody>
          <a:bodyPr/>
          <a:lstStyle/>
          <a:p>
            <a:r>
              <a:rPr lang="en-US" dirty="0"/>
              <a:t>The crowds of faithful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crowds in the piazza</a:t>
            </a:r>
          </a:p>
          <a:p>
            <a:r>
              <a:rPr lang="en-US" dirty="0"/>
              <a:t>Praying and singing</a:t>
            </a:r>
          </a:p>
          <a:p>
            <a:pPr lvl="1"/>
            <a:r>
              <a:rPr lang="en-US" i="1" dirty="0" err="1"/>
              <a:t>Veni</a:t>
            </a:r>
            <a:r>
              <a:rPr lang="en-US" i="1" dirty="0"/>
              <a:t> Creator Spiritus</a:t>
            </a:r>
          </a:p>
          <a:p>
            <a:pPr lvl="1"/>
            <a:r>
              <a:rPr lang="en-US" b="1" i="1" dirty="0"/>
              <a:t>Conversion was in the air</a:t>
            </a:r>
          </a:p>
          <a:p>
            <a:r>
              <a:rPr lang="en-US" dirty="0"/>
              <a:t>The whole church mingled together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The People of God were present even if </a:t>
            </a:r>
            <a:r>
              <a:rPr lang="en-US" sz="3600" b="1">
                <a:solidFill>
                  <a:srgbClr val="C00000"/>
                </a:solidFill>
              </a:rPr>
              <a:t>not invited…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976906-D653-2B9B-B6BC-4B287143B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6" descr="Pope Francis, huge crowd joyously celebrate Easter | Daily Mail Online">
            <a:extLst>
              <a:ext uri="{FF2B5EF4-FFF2-40B4-BE49-F238E27FC236}">
                <a16:creationId xmlns:a16="http://schemas.microsoft.com/office/drawing/2014/main" id="{FD576A89-4CC0-F8A4-9E18-72B874621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63" y="725487"/>
            <a:ext cx="8812478" cy="540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285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6FE40-9221-C578-855C-CB4CECDB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16B642-AE98-C193-5189-9A1CFD42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8" y="378995"/>
            <a:ext cx="8912543" cy="59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39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80FE6-A2BC-F272-2F84-BA2099DB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EA516-F444-E2BF-B05F-7E6587122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566987"/>
            <a:ext cx="7772400" cy="2514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Turning Points </a:t>
            </a:r>
          </a:p>
          <a:p>
            <a:pPr marL="0" indent="0" algn="ctr">
              <a:buNone/>
            </a:pPr>
            <a:r>
              <a:rPr lang="en-US" sz="4000" dirty="0"/>
              <a:t>at Vatican II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61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ED293-8ED7-E511-B237-8EC53731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Baptism restored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47E1C-AC73-941E-7DEB-F4CF6BD9E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merely becoming a “member”</a:t>
            </a:r>
          </a:p>
          <a:p>
            <a:r>
              <a:rPr lang="en-US" dirty="0"/>
              <a:t>Baptism makes us participants in Christ’s own priesthood</a:t>
            </a:r>
          </a:p>
          <a:p>
            <a:pPr lvl="1"/>
            <a:r>
              <a:rPr lang="en-US" dirty="0"/>
              <a:t>We are sent by Christ himself</a:t>
            </a:r>
          </a:p>
          <a:p>
            <a:pPr lvl="1"/>
            <a:r>
              <a:rPr lang="en-US" dirty="0"/>
              <a:t>Not by the leaders of the Church</a:t>
            </a:r>
          </a:p>
          <a:p>
            <a:r>
              <a:rPr lang="en-US" b="1" dirty="0"/>
              <a:t>“The baptized…are consecrated as a holy priesthood.”</a:t>
            </a:r>
            <a:br>
              <a:rPr lang="en-US" dirty="0"/>
            </a:br>
            <a:r>
              <a:rPr lang="en-US" dirty="0"/>
              <a:t>	</a:t>
            </a:r>
            <a:r>
              <a:rPr lang="en-US" sz="1800" dirty="0"/>
              <a:t>— </a:t>
            </a:r>
            <a:r>
              <a:rPr lang="en-US" sz="1800" i="1" dirty="0"/>
              <a:t>Lumen Gentium</a:t>
            </a:r>
            <a:r>
              <a:rPr lang="en-US" sz="1800" dirty="0"/>
              <a:t> #10 </a:t>
            </a:r>
            <a:r>
              <a:rPr lang="en-US" sz="1600" dirty="0"/>
              <a:t>(</a:t>
            </a:r>
            <a:r>
              <a:rPr lang="en-US" sz="1600" i="1" dirty="0"/>
              <a:t>The Constitution on the Church)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464E6-E69C-7A18-CD1D-0C137929E78A}"/>
              </a:ext>
            </a:extLst>
          </p:cNvPr>
          <p:cNvSpPr txBox="1"/>
          <p:nvPr/>
        </p:nvSpPr>
        <p:spPr>
          <a:xfrm>
            <a:off x="5701200" y="54082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Turning Point #1</a:t>
            </a:r>
          </a:p>
        </p:txBody>
      </p:sp>
    </p:spTree>
    <p:extLst>
      <p:ext uri="{BB962C8B-B14F-4D97-AF65-F5344CB8AC3E}">
        <p14:creationId xmlns:p14="http://schemas.microsoft.com/office/powerpoint/2010/main" val="386256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B48C-0465-5C05-DE1B-C2AA92E47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Baptism and ordination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55473-29C5-4DC0-6DAC-704BB679A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 priest visits the sick,</a:t>
            </a:r>
          </a:p>
          <a:p>
            <a:r>
              <a:rPr lang="en-US" dirty="0"/>
              <a:t>Feeds the poor,</a:t>
            </a:r>
          </a:p>
          <a:p>
            <a:r>
              <a:rPr lang="en-US" dirty="0"/>
              <a:t>Makes peace with his “enemies,”</a:t>
            </a:r>
          </a:p>
          <a:p>
            <a:r>
              <a:rPr lang="en-US" dirty="0"/>
              <a:t>Or tends an aging parent,</a:t>
            </a:r>
          </a:p>
          <a:p>
            <a:r>
              <a:rPr lang="en-US" b="1" dirty="0">
                <a:solidFill>
                  <a:srgbClr val="C00000"/>
                </a:solidFill>
              </a:rPr>
              <a:t>He’s carrying out his baptismal priesthood! </a:t>
            </a:r>
          </a:p>
          <a:p>
            <a:r>
              <a:rPr lang="en-US" sz="4000" b="1" dirty="0">
                <a:solidFill>
                  <a:srgbClr val="0000FF"/>
                </a:solidFill>
              </a:rPr>
              <a:t>We’re all called to do that! </a:t>
            </a:r>
          </a:p>
        </p:txBody>
      </p:sp>
    </p:spTree>
    <p:extLst>
      <p:ext uri="{BB962C8B-B14F-4D97-AF65-F5344CB8AC3E}">
        <p14:creationId xmlns:p14="http://schemas.microsoft.com/office/powerpoint/2010/main" val="190426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1FE4-4EED-60BE-6790-37E00952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You can’t just “let Father do it”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371E1-21B7-4D87-A3E8-EDB990968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even worse: “We help Father…”</a:t>
            </a:r>
          </a:p>
          <a:p>
            <a:endParaRPr lang="en-US" dirty="0"/>
          </a:p>
          <a:p>
            <a:r>
              <a:rPr lang="en-US" dirty="0"/>
              <a:t>The bottom line is that Father can carry out his ordained ministry</a:t>
            </a:r>
          </a:p>
          <a:p>
            <a:r>
              <a:rPr lang="en-US" b="1" dirty="0"/>
              <a:t>But he can’t carry out the ministry of the </a:t>
            </a:r>
            <a:r>
              <a:rPr lang="en-US" b="1" dirty="0">
                <a:solidFill>
                  <a:srgbClr val="0000FF"/>
                </a:solidFill>
              </a:rPr>
              <a:t>600 baptized people </a:t>
            </a:r>
            <a:r>
              <a:rPr lang="en-US" b="1" dirty="0"/>
              <a:t>sitting in the pews </a:t>
            </a:r>
          </a:p>
        </p:txBody>
      </p:sp>
    </p:spTree>
    <p:extLst>
      <p:ext uri="{BB962C8B-B14F-4D97-AF65-F5344CB8AC3E}">
        <p14:creationId xmlns:p14="http://schemas.microsoft.com/office/powerpoint/2010/main" val="329820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854E-5276-2F47-3CD2-7E472B1C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6E265-CE80-B04A-3AD9-F689467A1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938" y="2133600"/>
            <a:ext cx="7772400" cy="4114800"/>
          </a:xfrm>
        </p:spPr>
        <p:txBody>
          <a:bodyPr/>
          <a:lstStyle/>
          <a:p>
            <a:r>
              <a:rPr lang="en-US" dirty="0"/>
              <a:t>It’s not about creating “active parishes” </a:t>
            </a:r>
          </a:p>
          <a:p>
            <a:r>
              <a:rPr lang="en-US" dirty="0">
                <a:solidFill>
                  <a:srgbClr val="C00000"/>
                </a:solidFill>
              </a:rPr>
              <a:t>But about being sent into the world</a:t>
            </a:r>
          </a:p>
          <a:p>
            <a:endParaRPr lang="en-US" dirty="0"/>
          </a:p>
          <a:p>
            <a:r>
              <a:rPr lang="en-US" b="1" dirty="0"/>
              <a:t>Where will you be this afternoon?</a:t>
            </a:r>
          </a:p>
          <a:p>
            <a:pPr lvl="1"/>
            <a:r>
              <a:rPr lang="en-US" dirty="0"/>
              <a:t>Or on Monday morning?</a:t>
            </a:r>
          </a:p>
          <a:p>
            <a:pPr lvl="1"/>
            <a:r>
              <a:rPr lang="en-US" dirty="0"/>
              <a:t>The world around us is where ministry unfolds</a:t>
            </a:r>
          </a:p>
        </p:txBody>
      </p:sp>
    </p:spTree>
    <p:extLst>
      <p:ext uri="{BB962C8B-B14F-4D97-AF65-F5344CB8AC3E}">
        <p14:creationId xmlns:p14="http://schemas.microsoft.com/office/powerpoint/2010/main" val="343445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01A80-249C-154D-3B3B-2C0734CA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whom are we sent?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0432-F9B3-C888-0B21-FDC6A8EDC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Reconcile with someone in your family</a:t>
            </a:r>
          </a:p>
          <a:p>
            <a:r>
              <a:rPr lang="en-US" dirty="0"/>
              <a:t>Care for an aging parent</a:t>
            </a:r>
          </a:p>
          <a:p>
            <a:r>
              <a:rPr lang="en-US" dirty="0"/>
              <a:t>Help feed the hungry</a:t>
            </a:r>
          </a:p>
          <a:p>
            <a:r>
              <a:rPr lang="en-US" dirty="0"/>
              <a:t>Serve on a city council</a:t>
            </a:r>
          </a:p>
          <a:p>
            <a:r>
              <a:rPr lang="en-US" dirty="0"/>
              <a:t>Advocate for immigrants &amp; visitors</a:t>
            </a:r>
          </a:p>
          <a:p>
            <a:r>
              <a:rPr lang="en-US" dirty="0"/>
              <a:t>Live with love and mercy</a:t>
            </a:r>
          </a:p>
          <a:p>
            <a:r>
              <a:rPr lang="en-US" i="1" dirty="0">
                <a:solidFill>
                  <a:srgbClr val="0000FF"/>
                </a:solidFill>
              </a:rPr>
              <a:t>And a hundred other ways…</a:t>
            </a:r>
          </a:p>
        </p:txBody>
      </p:sp>
    </p:spTree>
    <p:extLst>
      <p:ext uri="{BB962C8B-B14F-4D97-AF65-F5344CB8AC3E}">
        <p14:creationId xmlns:p14="http://schemas.microsoft.com/office/powerpoint/2010/main" val="171223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4D35-631A-19EB-158D-6F83850F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mission of the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B2FF0-A502-64EC-449B-D075C4DA0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Is not to create busy and active parishes!</a:t>
            </a:r>
          </a:p>
          <a:p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It is to pick up where Jesus left off</a:t>
            </a:r>
          </a:p>
          <a:p>
            <a:pPr lvl="1"/>
            <a:r>
              <a:rPr lang="en-US" dirty="0"/>
              <a:t>To love the world around us</a:t>
            </a:r>
          </a:p>
          <a:p>
            <a:pPr lvl="1"/>
            <a:r>
              <a:rPr lang="en-US" dirty="0"/>
              <a:t>To heal, teach, and befriend</a:t>
            </a:r>
          </a:p>
        </p:txBody>
      </p:sp>
    </p:spTree>
    <p:extLst>
      <p:ext uri="{BB962C8B-B14F-4D97-AF65-F5344CB8AC3E}">
        <p14:creationId xmlns:p14="http://schemas.microsoft.com/office/powerpoint/2010/main" val="80751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E20DA-747A-0F0C-FDD5-6C8D90C2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68DD-DD93-7243-45F3-A9B8A995E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914400"/>
            <a:ext cx="7793037" cy="762000"/>
          </a:xfrm>
        </p:spPr>
        <p:txBody>
          <a:bodyPr/>
          <a:lstStyle/>
          <a:p>
            <a:r>
              <a:rPr lang="en-US" dirty="0"/>
              <a:t>Salvation restored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A81B0-55A9-BAC4-D29C-E5618C4B1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828800"/>
            <a:ext cx="8077200" cy="4114800"/>
          </a:xfrm>
        </p:spPr>
        <p:txBody>
          <a:bodyPr/>
          <a:lstStyle/>
          <a:p>
            <a:r>
              <a:rPr lang="en-US" dirty="0"/>
              <a:t>Salvation is not a supernatural transaction simply handed to us by Jesus</a:t>
            </a:r>
          </a:p>
          <a:p>
            <a:pPr lvl="1"/>
            <a:r>
              <a:rPr lang="en-US" dirty="0"/>
              <a:t>Jesus </a:t>
            </a:r>
            <a:r>
              <a:rPr lang="en-US" b="1" dirty="0">
                <a:solidFill>
                  <a:srgbClr val="0000FF"/>
                </a:solidFill>
              </a:rPr>
              <a:t>showed us how to die</a:t>
            </a:r>
          </a:p>
          <a:p>
            <a:endParaRPr lang="en-US" dirty="0"/>
          </a:p>
          <a:p>
            <a:r>
              <a:rPr lang="en-US" dirty="0"/>
              <a:t>We </a:t>
            </a:r>
            <a:r>
              <a:rPr lang="en-US" sz="3600" b="1" dirty="0">
                <a:solidFill>
                  <a:srgbClr val="C00000"/>
                </a:solidFill>
              </a:rPr>
              <a:t>participate</a:t>
            </a:r>
            <a:r>
              <a:rPr lang="en-US" dirty="0"/>
              <a:t> in the dying and rising</a:t>
            </a:r>
          </a:p>
          <a:p>
            <a:pPr lvl="1"/>
            <a:r>
              <a:rPr lang="en-US" dirty="0"/>
              <a:t>We “take up our cross…”</a:t>
            </a:r>
          </a:p>
          <a:p>
            <a:pPr lvl="1"/>
            <a:r>
              <a:rPr lang="en-US" dirty="0"/>
              <a:t>Romans 6: If we have died with Christ, we shall also live with him…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91195-519D-F7AE-ED10-24B3489AF357}"/>
              </a:ext>
            </a:extLst>
          </p:cNvPr>
          <p:cNvSpPr txBox="1"/>
          <p:nvPr/>
        </p:nvSpPr>
        <p:spPr>
          <a:xfrm>
            <a:off x="6096000" y="468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Turning Point #2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AB6479B-32DC-B468-7810-7E9F2B7D3DF0}"/>
              </a:ext>
            </a:extLst>
          </p:cNvPr>
          <p:cNvSpPr/>
          <p:nvPr/>
        </p:nvSpPr>
        <p:spPr>
          <a:xfrm>
            <a:off x="1828800" y="3962400"/>
            <a:ext cx="3200400" cy="7620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946A6-9814-24EC-8B18-95F32744F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2A950-AD81-198F-3BC1-FC75CFED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688" y="910153"/>
            <a:ext cx="7793037" cy="762000"/>
          </a:xfrm>
        </p:spPr>
        <p:txBody>
          <a:bodyPr/>
          <a:lstStyle/>
          <a:p>
            <a:r>
              <a:rPr lang="en-US" dirty="0"/>
              <a:t>Participation restored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285DC-F1C8-CA21-ABC7-AEE2AED17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#14: Full, conscious and active </a:t>
            </a:r>
            <a:r>
              <a:rPr lang="en-US" b="1" dirty="0">
                <a:solidFill>
                  <a:srgbClr val="C00000"/>
                </a:solidFill>
              </a:rPr>
              <a:t>participation</a:t>
            </a:r>
            <a:r>
              <a:rPr lang="en-US" dirty="0"/>
              <a:t> in the liturgy is the Christian person's “right and duty by reason of their </a:t>
            </a:r>
            <a:r>
              <a:rPr lang="en-US" b="1" dirty="0"/>
              <a:t>baptism</a:t>
            </a:r>
            <a:r>
              <a:rPr lang="en-US" dirty="0"/>
              <a:t>.” </a:t>
            </a:r>
          </a:p>
          <a:p>
            <a:endParaRPr lang="en-US" dirty="0"/>
          </a:p>
          <a:p>
            <a:r>
              <a:rPr lang="en-US" dirty="0"/>
              <a:t>#48: the faithful are not to be present at Eucharist as </a:t>
            </a:r>
            <a:r>
              <a:rPr lang="en-US" b="1" dirty="0"/>
              <a:t>“strangers or silent spectators.”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80009-F1A6-0904-C811-707565FB06FC}"/>
              </a:ext>
            </a:extLst>
          </p:cNvPr>
          <p:cNvSpPr txBox="1"/>
          <p:nvPr/>
        </p:nvSpPr>
        <p:spPr>
          <a:xfrm>
            <a:off x="6096000" y="468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Turning Point #3</a:t>
            </a:r>
          </a:p>
        </p:txBody>
      </p:sp>
    </p:spTree>
    <p:extLst>
      <p:ext uri="{BB962C8B-B14F-4D97-AF65-F5344CB8AC3E}">
        <p14:creationId xmlns:p14="http://schemas.microsoft.com/office/powerpoint/2010/main" val="307972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99FB0-DEE3-F604-3F8B-8FF0E30A9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56588-60C3-24E0-D4A3-A295DCB0D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914400"/>
            <a:ext cx="7793037" cy="762000"/>
          </a:xfrm>
        </p:spPr>
        <p:txBody>
          <a:bodyPr/>
          <a:lstStyle/>
          <a:p>
            <a:r>
              <a:rPr lang="en-US" dirty="0"/>
              <a:t>The Liturgy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78300-B37D-F181-5776-5202D81B6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Called for full, active, conscious participation of the faithful </a:t>
            </a:r>
            <a:r>
              <a:rPr lang="en-US" sz="2000" dirty="0"/>
              <a:t>(#14)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16 times!</a:t>
            </a:r>
          </a:p>
          <a:p>
            <a:pPr lvl="1"/>
            <a:r>
              <a:rPr lang="en-US" dirty="0"/>
              <a:t>Huge impact on Catholic self-identity</a:t>
            </a:r>
          </a:p>
          <a:p>
            <a:pPr lvl="2"/>
            <a:r>
              <a:rPr lang="en-US" dirty="0"/>
              <a:t>Far more important than the Decree on the Laity, for example</a:t>
            </a:r>
          </a:p>
          <a:p>
            <a:pPr lvl="1"/>
            <a:r>
              <a:rPr lang="en-US" dirty="0"/>
              <a:t>Participation became a theme of the whole Council culminating in this:</a:t>
            </a:r>
          </a:p>
          <a:p>
            <a:pPr lvl="2"/>
            <a:r>
              <a:rPr lang="en-US" sz="2800" b="1" dirty="0">
                <a:solidFill>
                  <a:srgbClr val="0000FF"/>
                </a:solidFill>
              </a:rPr>
              <a:t>We are the People of God</a:t>
            </a:r>
          </a:p>
          <a:p>
            <a:pPr lvl="1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1B3D81-CA5E-948C-57B4-12B93EB7A07F}"/>
              </a:ext>
            </a:extLst>
          </p:cNvPr>
          <p:cNvSpPr/>
          <p:nvPr/>
        </p:nvSpPr>
        <p:spPr>
          <a:xfrm>
            <a:off x="1347627" y="2971800"/>
            <a:ext cx="3200400" cy="7620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4850-D64F-952E-8510-B1C62B67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304800"/>
            <a:ext cx="7793037" cy="1462087"/>
          </a:xfrm>
        </p:spPr>
        <p:txBody>
          <a:bodyPr/>
          <a:lstStyle/>
          <a:p>
            <a:r>
              <a:rPr lang="en-US" sz="4000" dirty="0"/>
              <a:t>The People of God restored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9732D-49C5-359B-3AFA-5729B776C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713"/>
            <a:ext cx="8116888" cy="4114800"/>
          </a:xfrm>
        </p:spPr>
        <p:txBody>
          <a:bodyPr/>
          <a:lstStyle/>
          <a:p>
            <a:r>
              <a:rPr lang="en-US" dirty="0"/>
              <a:t>Chapter 2 of the Constitution on the Church</a:t>
            </a:r>
          </a:p>
          <a:p>
            <a:pPr lvl="1"/>
            <a:r>
              <a:rPr lang="en-US" sz="2600" dirty="0"/>
              <a:t>God has always loved us as a “people’’</a:t>
            </a:r>
          </a:p>
          <a:p>
            <a:pPr lvl="2"/>
            <a:r>
              <a:rPr lang="en-US" sz="2200" dirty="0"/>
              <a:t>We may </a:t>
            </a:r>
            <a:r>
              <a:rPr lang="en-US" sz="2200" b="1" dirty="0"/>
              <a:t>live </a:t>
            </a:r>
            <a:r>
              <a:rPr lang="en-US" sz="2200" dirty="0"/>
              <a:t>in Minnesota</a:t>
            </a:r>
          </a:p>
          <a:p>
            <a:pPr lvl="2"/>
            <a:r>
              <a:rPr lang="en-US" sz="2200" dirty="0"/>
              <a:t>But we </a:t>
            </a:r>
            <a:r>
              <a:rPr lang="en-US" sz="2200" b="1" dirty="0"/>
              <a:t>belong </a:t>
            </a:r>
            <a:r>
              <a:rPr lang="en-US" sz="2200" dirty="0"/>
              <a:t>to our parish</a:t>
            </a:r>
          </a:p>
          <a:p>
            <a:r>
              <a:rPr lang="en-US" dirty="0"/>
              <a:t>Who else </a:t>
            </a:r>
            <a:r>
              <a:rPr lang="en-US" b="1" dirty="0">
                <a:solidFill>
                  <a:srgbClr val="C00000"/>
                </a:solidFill>
              </a:rPr>
              <a:t>belongs</a:t>
            </a:r>
            <a:r>
              <a:rPr lang="en-US" dirty="0"/>
              <a:t> to this people?</a:t>
            </a:r>
          </a:p>
          <a:p>
            <a:pPr lvl="1"/>
            <a:r>
              <a:rPr lang="en-US" sz="2600" dirty="0"/>
              <a:t>Other Christians </a:t>
            </a:r>
            <a:r>
              <a:rPr lang="en-US" sz="2000" dirty="0"/>
              <a:t>(LG 13-16)</a:t>
            </a:r>
          </a:p>
          <a:p>
            <a:pPr lvl="1"/>
            <a:r>
              <a:rPr lang="en-US" sz="2600" dirty="0"/>
              <a:t>Jews and all people of good faith</a:t>
            </a:r>
          </a:p>
          <a:p>
            <a:pPr lvl="1"/>
            <a:r>
              <a:rPr lang="en-US" sz="2600" dirty="0"/>
              <a:t>Even those who believe in no God whatsoever…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661CF-0B9F-BF96-0CA3-1DF8AD231D90}"/>
              </a:ext>
            </a:extLst>
          </p:cNvPr>
          <p:cNvSpPr txBox="1"/>
          <p:nvPr/>
        </p:nvSpPr>
        <p:spPr>
          <a:xfrm>
            <a:off x="5553075" y="66651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Turning Point #4</a:t>
            </a:r>
          </a:p>
        </p:txBody>
      </p:sp>
    </p:spTree>
    <p:extLst>
      <p:ext uri="{BB962C8B-B14F-4D97-AF65-F5344CB8AC3E}">
        <p14:creationId xmlns:p14="http://schemas.microsoft.com/office/powerpoint/2010/main" val="388090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4850-D64F-952E-8510-B1C62B67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304800"/>
            <a:ext cx="7793037" cy="1462087"/>
          </a:xfrm>
        </p:spPr>
        <p:txBody>
          <a:bodyPr/>
          <a:lstStyle/>
          <a:p>
            <a:r>
              <a:rPr lang="en-US" sz="4000" dirty="0"/>
              <a:t>The Call to Holiness restored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9732D-49C5-359B-3AFA-5729B776C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713"/>
            <a:ext cx="8116888" cy="4114800"/>
          </a:xfrm>
        </p:spPr>
        <p:txBody>
          <a:bodyPr/>
          <a:lstStyle/>
          <a:p>
            <a:r>
              <a:rPr lang="en-US" dirty="0"/>
              <a:t>Chapter 5 of The Church</a:t>
            </a:r>
          </a:p>
          <a:p>
            <a:pPr lvl="1"/>
            <a:r>
              <a:rPr lang="en-US" dirty="0"/>
              <a:t>All are called (#40-41)</a:t>
            </a:r>
          </a:p>
          <a:p>
            <a:pPr lvl="1"/>
            <a:r>
              <a:rPr lang="en-US" dirty="0"/>
              <a:t>Another theme of the Council</a:t>
            </a:r>
          </a:p>
          <a:p>
            <a:endParaRPr lang="en-US" dirty="0"/>
          </a:p>
          <a:p>
            <a:r>
              <a:rPr lang="en-US" dirty="0"/>
              <a:t>The way to holiness is love</a:t>
            </a:r>
          </a:p>
          <a:p>
            <a:r>
              <a:rPr lang="en-US" b="1" dirty="0">
                <a:solidFill>
                  <a:srgbClr val="0000FF"/>
                </a:solidFill>
              </a:rPr>
              <a:t>We participate in the mission of Christ </a:t>
            </a:r>
            <a:r>
              <a:rPr lang="en-US" dirty="0"/>
              <a:t>when we practice love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BF5F27-D877-92BB-C949-5EAF3ABC0C2E}"/>
              </a:ext>
            </a:extLst>
          </p:cNvPr>
          <p:cNvSpPr txBox="1"/>
          <p:nvPr/>
        </p:nvSpPr>
        <p:spPr>
          <a:xfrm>
            <a:off x="5586942" y="54082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Turning Point #5</a:t>
            </a:r>
          </a:p>
        </p:txBody>
      </p:sp>
    </p:spTree>
    <p:extLst>
      <p:ext uri="{BB962C8B-B14F-4D97-AF65-F5344CB8AC3E}">
        <p14:creationId xmlns:p14="http://schemas.microsoft.com/office/powerpoint/2010/main" val="312049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92E5-3BA0-DF09-8D4E-126DA14A0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2113"/>
            <a:ext cx="8229600" cy="1143000"/>
          </a:xfrm>
        </p:spPr>
        <p:txBody>
          <a:bodyPr/>
          <a:lstStyle/>
          <a:p>
            <a:r>
              <a:rPr lang="en-US" sz="4000" dirty="0"/>
              <a:t>How We Speak of God restored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3B5F-B1AD-FB99-3121-A30F10C88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Council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6B756-A50E-A758-002B-39E86DFF2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311525"/>
          </a:xfrm>
        </p:spPr>
        <p:txBody>
          <a:bodyPr/>
          <a:lstStyle/>
          <a:p>
            <a:r>
              <a:rPr lang="en-US" dirty="0"/>
              <a:t>God is above us</a:t>
            </a:r>
          </a:p>
          <a:p>
            <a:r>
              <a:rPr lang="en-US" dirty="0"/>
              <a:t>God reveals truths</a:t>
            </a:r>
          </a:p>
          <a:p>
            <a:endParaRPr lang="en-US" dirty="0"/>
          </a:p>
          <a:p>
            <a:r>
              <a:rPr lang="en-US" dirty="0"/>
              <a:t>God commands</a:t>
            </a:r>
          </a:p>
          <a:p>
            <a:r>
              <a:rPr lang="en-US" dirty="0"/>
              <a:t>God is a law giver and judge</a:t>
            </a:r>
          </a:p>
          <a:p>
            <a:r>
              <a:rPr lang="en-US" dirty="0"/>
              <a:t>We believe and obey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365C59-6DFC-7EE0-A09A-C29F7260F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At the Council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FE8A683-4574-DB22-FCE7-AE5519D9D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89412" cy="3311525"/>
          </a:xfrm>
        </p:spPr>
        <p:txBody>
          <a:bodyPr/>
          <a:lstStyle/>
          <a:p>
            <a:r>
              <a:rPr lang="en-US" dirty="0"/>
              <a:t>God is </a:t>
            </a:r>
            <a:r>
              <a:rPr lang="en-US" b="1" dirty="0">
                <a:solidFill>
                  <a:srgbClr val="FF0000"/>
                </a:solidFill>
              </a:rPr>
              <a:t>with</a:t>
            </a:r>
            <a:r>
              <a:rPr lang="en-US" dirty="0"/>
              <a:t> us</a:t>
            </a:r>
          </a:p>
          <a:p>
            <a:r>
              <a:rPr lang="en-US" dirty="0"/>
              <a:t>God reveals </a:t>
            </a:r>
            <a:r>
              <a:rPr lang="en-US" b="1" dirty="0">
                <a:solidFill>
                  <a:srgbClr val="0000FF"/>
                </a:solidFill>
              </a:rPr>
              <a:t>God’s own self to us</a:t>
            </a:r>
          </a:p>
          <a:p>
            <a:r>
              <a:rPr lang="en-US" dirty="0"/>
              <a:t>God </a:t>
            </a:r>
            <a:r>
              <a:rPr lang="en-US" b="1" dirty="0"/>
              <a:t>calls and invites</a:t>
            </a:r>
          </a:p>
          <a:p>
            <a:r>
              <a:rPr lang="en-US" dirty="0"/>
              <a:t>God is the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author of our being</a:t>
            </a:r>
            <a:r>
              <a:rPr lang="en-US" dirty="0"/>
              <a:t> and </a:t>
            </a:r>
            <a:r>
              <a:rPr lang="en-US" b="1" dirty="0">
                <a:solidFill>
                  <a:srgbClr val="0033CC"/>
                </a:solidFill>
              </a:rPr>
              <a:t>companion</a:t>
            </a:r>
          </a:p>
          <a:p>
            <a:r>
              <a:rPr lang="en-US" dirty="0"/>
              <a:t>We </a:t>
            </a:r>
            <a:r>
              <a:rPr lang="en-US" b="1" dirty="0"/>
              <a:t>encounter, respond, &amp; participate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61C887-6FA5-4554-6175-92D6A6E862B0}"/>
              </a:ext>
            </a:extLst>
          </p:cNvPr>
          <p:cNvSpPr txBox="1"/>
          <p:nvPr/>
        </p:nvSpPr>
        <p:spPr>
          <a:xfrm>
            <a:off x="5638800" y="380793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Turning Point #6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447F1D-ADF1-612A-D671-DB7CDAC65D2E}"/>
              </a:ext>
            </a:extLst>
          </p:cNvPr>
          <p:cNvSpPr txBox="1"/>
          <p:nvPr/>
        </p:nvSpPr>
        <p:spPr>
          <a:xfrm>
            <a:off x="1364994" y="5646210"/>
            <a:ext cx="66992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We move from knowing things </a:t>
            </a:r>
            <a:r>
              <a:rPr lang="en-US" sz="2400" b="1" dirty="0"/>
              <a:t>about</a:t>
            </a:r>
            <a:r>
              <a:rPr lang="en-US" sz="2400" b="1" dirty="0">
                <a:solidFill>
                  <a:srgbClr val="0000FF"/>
                </a:solidFill>
              </a:rPr>
              <a:t> God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to living in relationship </a:t>
            </a:r>
            <a:r>
              <a:rPr lang="en-US" sz="2400" b="1" dirty="0"/>
              <a:t>with</a:t>
            </a:r>
            <a:r>
              <a:rPr lang="en-US" sz="2400" b="1" dirty="0">
                <a:solidFill>
                  <a:srgbClr val="C00000"/>
                </a:solidFill>
              </a:rPr>
              <a:t> God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42D9D1D-F733-9A13-8D05-41629ABBFA73}"/>
              </a:ext>
            </a:extLst>
          </p:cNvPr>
          <p:cNvSpPr/>
          <p:nvPr/>
        </p:nvSpPr>
        <p:spPr>
          <a:xfrm>
            <a:off x="1079736" y="5410200"/>
            <a:ext cx="7149864" cy="12192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0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 build="p"/>
      <p:bldP spid="10" grpId="0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CBA98F-050B-D443-5A2B-21BB15273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invites | We respond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D3309EF-94AF-676B-080B-F2ACD3F88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“The invisible God, out of the abundance of divine love,</a:t>
            </a:r>
          </a:p>
          <a:p>
            <a:r>
              <a:rPr lang="en-US" b="1" dirty="0"/>
              <a:t>speaks to men and women as friends and lives among us,</a:t>
            </a:r>
          </a:p>
          <a:p>
            <a:r>
              <a:rPr lang="en-US" b="1" dirty="0"/>
              <a:t>so that God may invite and take us</a:t>
            </a:r>
            <a:br>
              <a:rPr lang="en-US" b="1" dirty="0"/>
            </a:br>
            <a:r>
              <a:rPr lang="en-US" b="1" dirty="0"/>
              <a:t>into fellowship with Godself.”</a:t>
            </a:r>
            <a:br>
              <a:rPr lang="en-US" dirty="0"/>
            </a:br>
            <a:r>
              <a:rPr lang="en-US" dirty="0"/>
              <a:t>	</a:t>
            </a:r>
            <a:r>
              <a:rPr lang="en-US" sz="2000" dirty="0"/>
              <a:t>— </a:t>
            </a:r>
            <a:r>
              <a:rPr lang="en-US" sz="2000" i="1" dirty="0"/>
              <a:t>Dei Verbum</a:t>
            </a:r>
            <a:r>
              <a:rPr lang="en-US" sz="2000" dirty="0"/>
              <a:t> #2 </a:t>
            </a:r>
            <a:r>
              <a:rPr lang="en-US" sz="1600" dirty="0"/>
              <a:t>(</a:t>
            </a:r>
            <a:r>
              <a:rPr lang="en-US" sz="1600" i="1" dirty="0"/>
              <a:t>The Constitution on Divine Revelation)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8856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42A5-AF4B-1E81-292B-6A85E309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BDA0F-7F15-7319-74D6-E1EA0B9DF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19387"/>
            <a:ext cx="7772400" cy="19050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To whom or what </a:t>
            </a:r>
          </a:p>
          <a:p>
            <a:pPr marL="0" indent="0" algn="ctr">
              <a:buNone/>
            </a:pPr>
            <a:r>
              <a:rPr lang="en-US" b="1" dirty="0"/>
              <a:t>are you being called?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39409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12852</TotalTime>
  <Words>1667</Words>
  <Application>Microsoft Office PowerPoint</Application>
  <PresentationFormat>On-screen Show (4:3)</PresentationFormat>
  <Paragraphs>292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Berlin Sans FB</vt:lpstr>
      <vt:lpstr>Book Antiqua</vt:lpstr>
      <vt:lpstr>Calibri</vt:lpstr>
      <vt:lpstr>Tahoma</vt:lpstr>
      <vt:lpstr>Wingdings</vt:lpstr>
      <vt:lpstr>Blends</vt:lpstr>
      <vt:lpstr>1_Blends</vt:lpstr>
      <vt:lpstr>2_Blends</vt:lpstr>
      <vt:lpstr>7_Blends</vt:lpstr>
      <vt:lpstr>3_Blends</vt:lpstr>
      <vt:lpstr>Pastoral Theology Update</vt:lpstr>
      <vt:lpstr>Two parts…</vt:lpstr>
      <vt:lpstr>Resources you may want…</vt:lpstr>
      <vt:lpstr>Question</vt:lpstr>
      <vt:lpstr>PowerPoint Presentation</vt:lpstr>
      <vt:lpstr>The early Church</vt:lpstr>
      <vt:lpstr>The early Church</vt:lpstr>
      <vt:lpstr>The early Church</vt:lpstr>
      <vt:lpstr>Things begin to change…</vt:lpstr>
      <vt:lpstr>A Basilica in the 4th Century</vt:lpstr>
      <vt:lpstr>A new point of view  for the Faithful:</vt:lpstr>
      <vt:lpstr>A new understanding  of authority:</vt:lpstr>
      <vt:lpstr>Likewise, Holiness</vt:lpstr>
      <vt:lpstr>A New Phenomenon</vt:lpstr>
      <vt:lpstr>And here’s where this landed</vt:lpstr>
      <vt:lpstr>Spectators in the Church</vt:lpstr>
      <vt:lpstr>PowerPoint Presentation</vt:lpstr>
      <vt:lpstr>Pope John XXIII</vt:lpstr>
      <vt:lpstr>Vatican II</vt:lpstr>
      <vt:lpstr>Vatican II</vt:lpstr>
      <vt:lpstr>How the hall was organized</vt:lpstr>
      <vt:lpstr>PowerPoint Presentation</vt:lpstr>
      <vt:lpstr>Behind the seating area</vt:lpstr>
      <vt:lpstr>Council procedures</vt:lpstr>
      <vt:lpstr>How did this work?</vt:lpstr>
      <vt:lpstr>Evening parties</vt:lpstr>
      <vt:lpstr>The Voting</vt:lpstr>
      <vt:lpstr>The crowds of faithful</vt:lpstr>
      <vt:lpstr>PowerPoint Presentation</vt:lpstr>
      <vt:lpstr>PowerPoint Presentation</vt:lpstr>
      <vt:lpstr>PowerPoint Presentation</vt:lpstr>
      <vt:lpstr>Baptism restored</vt:lpstr>
      <vt:lpstr>Baptism and ordination</vt:lpstr>
      <vt:lpstr>You can’t just “let Father do it”</vt:lpstr>
      <vt:lpstr>We are sent</vt:lpstr>
      <vt:lpstr>To whom are we sent?</vt:lpstr>
      <vt:lpstr>The mission of the Church</vt:lpstr>
      <vt:lpstr>Salvation restored</vt:lpstr>
      <vt:lpstr>Participation restored</vt:lpstr>
      <vt:lpstr>The Liturgy document</vt:lpstr>
      <vt:lpstr>The People of God restored</vt:lpstr>
      <vt:lpstr>The Call to Holiness restored</vt:lpstr>
      <vt:lpstr>How We Speak of God restored</vt:lpstr>
      <vt:lpstr>God invites | We respond</vt:lpstr>
      <vt:lpstr>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Huebsch</dc:creator>
  <cp:lastModifiedBy>Bill Huebsch</cp:lastModifiedBy>
  <cp:revision>209</cp:revision>
  <cp:lastPrinted>2024-10-20T23:15:22Z</cp:lastPrinted>
  <dcterms:created xsi:type="dcterms:W3CDTF">2012-07-19T13:20:43Z</dcterms:created>
  <dcterms:modified xsi:type="dcterms:W3CDTF">2026-09-25T16:25:51Z</dcterms:modified>
</cp:coreProperties>
</file>