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7" r:id="rId1"/>
    <p:sldMasterId id="2147484017" r:id="rId2"/>
  </p:sldMasterIdLst>
  <p:notesMasterIdLst>
    <p:notesMasterId r:id="rId59"/>
  </p:notesMasterIdLst>
  <p:handoutMasterIdLst>
    <p:handoutMasterId r:id="rId60"/>
  </p:handoutMasterIdLst>
  <p:sldIdLst>
    <p:sldId id="537" r:id="rId3"/>
    <p:sldId id="588" r:id="rId4"/>
    <p:sldId id="605" r:id="rId5"/>
    <p:sldId id="659" r:id="rId6"/>
    <p:sldId id="606" r:id="rId7"/>
    <p:sldId id="297" r:id="rId8"/>
    <p:sldId id="630" r:id="rId9"/>
    <p:sldId id="637" r:id="rId10"/>
    <p:sldId id="265" r:id="rId11"/>
    <p:sldId id="614" r:id="rId12"/>
    <p:sldId id="615" r:id="rId13"/>
    <p:sldId id="616" r:id="rId14"/>
    <p:sldId id="617" r:id="rId15"/>
    <p:sldId id="618" r:id="rId16"/>
    <p:sldId id="619" r:id="rId17"/>
    <p:sldId id="639" r:id="rId18"/>
    <p:sldId id="576" r:id="rId19"/>
    <p:sldId id="640" r:id="rId20"/>
    <p:sldId id="641" r:id="rId21"/>
    <p:sldId id="642" r:id="rId22"/>
    <p:sldId id="592" r:id="rId23"/>
    <p:sldId id="643" r:id="rId24"/>
    <p:sldId id="638" r:id="rId25"/>
    <p:sldId id="652" r:id="rId26"/>
    <p:sldId id="626" r:id="rId27"/>
    <p:sldId id="625" r:id="rId28"/>
    <p:sldId id="653" r:id="rId29"/>
    <p:sldId id="644" r:id="rId30"/>
    <p:sldId id="647" r:id="rId31"/>
    <p:sldId id="648" r:id="rId32"/>
    <p:sldId id="519" r:id="rId33"/>
    <p:sldId id="645" r:id="rId34"/>
    <p:sldId id="646" r:id="rId35"/>
    <p:sldId id="604" r:id="rId36"/>
    <p:sldId id="416" r:id="rId37"/>
    <p:sldId id="655" r:id="rId38"/>
    <p:sldId id="335" r:id="rId39"/>
    <p:sldId id="485" r:id="rId40"/>
    <p:sldId id="649" r:id="rId41"/>
    <p:sldId id="650" r:id="rId42"/>
    <p:sldId id="654" r:id="rId43"/>
    <p:sldId id="651" r:id="rId44"/>
    <p:sldId id="567" r:id="rId45"/>
    <p:sldId id="566" r:id="rId46"/>
    <p:sldId id="662" r:id="rId47"/>
    <p:sldId id="610" r:id="rId48"/>
    <p:sldId id="607" r:id="rId49"/>
    <p:sldId id="608" r:id="rId50"/>
    <p:sldId id="656" r:id="rId51"/>
    <p:sldId id="609" r:id="rId52"/>
    <p:sldId id="417" r:id="rId53"/>
    <p:sldId id="657" r:id="rId54"/>
    <p:sldId id="611" r:id="rId55"/>
    <p:sldId id="612" r:id="rId56"/>
    <p:sldId id="658" r:id="rId57"/>
    <p:sldId id="661" r:id="rId58"/>
  </p:sldIdLst>
  <p:sldSz cx="9144000" cy="6858000" type="screen4x3"/>
  <p:notesSz cx="7077075" cy="93694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BCCBE5-CFA7-456E-AC1B-80C2435A5A2F}" v="1091" dt="2026-10-14T14:08:47.3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09" autoAdjust="0"/>
    <p:restoredTop sz="94608" autoAdjust="0"/>
  </p:normalViewPr>
  <p:slideViewPr>
    <p:cSldViewPr>
      <p:cViewPr varScale="1">
        <p:scale>
          <a:sx n="64" d="100"/>
          <a:sy n="64" d="100"/>
        </p:scale>
        <p:origin x="62" y="302"/>
      </p:cViewPr>
      <p:guideLst>
        <p:guide orient="horz" pos="2160"/>
        <p:guide pos="2880"/>
      </p:guideLst>
    </p:cSldViewPr>
  </p:slideViewPr>
  <p:notesTextViewPr>
    <p:cViewPr>
      <p:scale>
        <a:sx n="1" d="1"/>
        <a:sy n="1" d="1"/>
      </p:scale>
      <p:origin x="0" y="0"/>
    </p:cViewPr>
  </p:notesTextViewPr>
  <p:sorterViewPr>
    <p:cViewPr varScale="1">
      <p:scale>
        <a:sx n="1" d="1"/>
        <a:sy n="1" d="1"/>
      </p:scale>
      <p:origin x="0" y="-3559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microsoft.com/office/2015/10/relationships/revisionInfo" Target="revisionInfo.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handoutMaster" Target="handoutMasters/handoutMaster1.xml"/><Relationship Id="rId65"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ll Huebsch" userId="3b02c5aa102ef247" providerId="LiveId" clId="{94BF6662-02B3-429A-A2D8-089FEA2993C3}"/>
    <pc:docChg chg="undo custSel addSld delSld modSld sldOrd delMainMaster modMainMaster">
      <pc:chgData name="Bill Huebsch" userId="3b02c5aa102ef247" providerId="LiveId" clId="{94BF6662-02B3-429A-A2D8-089FEA2993C3}" dt="2026-10-14T14:09:32.792" v="7188" actId="20577"/>
      <pc:docMkLst>
        <pc:docMk/>
      </pc:docMkLst>
      <pc:sldChg chg="add mod modShow">
        <pc:chgData name="Bill Huebsch" userId="3b02c5aa102ef247" providerId="LiveId" clId="{94BF6662-02B3-429A-A2D8-089FEA2993C3}" dt="2026-10-14T13:01:47.684" v="7123" actId="34476"/>
        <pc:sldMkLst>
          <pc:docMk/>
          <pc:sldMk cId="0" sldId="265"/>
        </pc:sldMkLst>
      </pc:sldChg>
      <pc:sldChg chg="addSp delSp modSp add mod ord addAnim delAnim modAnim modShow modNotesTx">
        <pc:chgData name="Bill Huebsch" userId="3b02c5aa102ef247" providerId="LiveId" clId="{94BF6662-02B3-429A-A2D8-089FEA2993C3}" dt="2026-10-14T13:01:47.684" v="7123" actId="34476"/>
        <pc:sldMkLst>
          <pc:docMk/>
          <pc:sldMk cId="0" sldId="297"/>
        </pc:sldMkLst>
        <pc:spChg chg="mod">
          <ac:chgData name="Bill Huebsch" userId="3b02c5aa102ef247" providerId="LiveId" clId="{94BF6662-02B3-429A-A2D8-089FEA2993C3}" dt="2026-10-10T14:16:33.068" v="6305" actId="1076"/>
          <ac:spMkLst>
            <pc:docMk/>
            <pc:sldMk cId="0" sldId="297"/>
            <ac:spMk id="2" creationId="{011D2F05-9A1F-B0D5-4472-4E5A7F610476}"/>
          </ac:spMkLst>
        </pc:spChg>
        <pc:spChg chg="mod">
          <ac:chgData name="Bill Huebsch" userId="3b02c5aa102ef247" providerId="LiveId" clId="{94BF6662-02B3-429A-A2D8-089FEA2993C3}" dt="2026-10-10T14:16:25.076" v="6304" actId="14100"/>
          <ac:spMkLst>
            <pc:docMk/>
            <pc:sldMk cId="0" sldId="297"/>
            <ac:spMk id="3" creationId="{01145C8F-8E13-76F7-1F0C-043357475A21}"/>
          </ac:spMkLst>
        </pc:spChg>
        <pc:spChg chg="add mod">
          <ac:chgData name="Bill Huebsch" userId="3b02c5aa102ef247" providerId="LiveId" clId="{94BF6662-02B3-429A-A2D8-089FEA2993C3}" dt="2026-10-10T14:11:16.790" v="6194" actId="1037"/>
          <ac:spMkLst>
            <pc:docMk/>
            <pc:sldMk cId="0" sldId="297"/>
            <ac:spMk id="7" creationId="{8BE4C29F-0E00-2DD5-F235-4DE81281DF1A}"/>
          </ac:spMkLst>
        </pc:spChg>
        <pc:spChg chg="mod">
          <ac:chgData name="Bill Huebsch" userId="3b02c5aa102ef247" providerId="LiveId" clId="{94BF6662-02B3-429A-A2D8-089FEA2993C3}" dt="2026-10-01T15:41:07.825" v="1880" actId="5793"/>
          <ac:spMkLst>
            <pc:docMk/>
            <pc:sldMk cId="0" sldId="297"/>
            <ac:spMk id="262158" creationId="{00000000-0000-0000-0000-000000000000}"/>
          </ac:spMkLst>
        </pc:spChg>
        <pc:spChg chg="mod">
          <ac:chgData name="Bill Huebsch" userId="3b02c5aa102ef247" providerId="LiveId" clId="{94BF6662-02B3-429A-A2D8-089FEA2993C3}" dt="2026-10-10T14:17:11.850" v="6308" actId="113"/>
          <ac:spMkLst>
            <pc:docMk/>
            <pc:sldMk cId="0" sldId="297"/>
            <ac:spMk id="262163" creationId="{00000000-0000-0000-0000-000000000000}"/>
          </ac:spMkLst>
        </pc:spChg>
        <pc:spChg chg="mod">
          <ac:chgData name="Bill Huebsch" userId="3b02c5aa102ef247" providerId="LiveId" clId="{94BF6662-02B3-429A-A2D8-089FEA2993C3}" dt="2026-10-10T14:18:11.985" v="6318" actId="207"/>
          <ac:spMkLst>
            <pc:docMk/>
            <pc:sldMk cId="0" sldId="297"/>
            <ac:spMk id="262164" creationId="{00000000-0000-0000-0000-000000000000}"/>
          </ac:spMkLst>
        </pc:spChg>
      </pc:sldChg>
      <pc:sldChg chg="addSp modSp add mod modShow">
        <pc:chgData name="Bill Huebsch" userId="3b02c5aa102ef247" providerId="LiveId" clId="{94BF6662-02B3-429A-A2D8-089FEA2993C3}" dt="2026-10-14T13:01:47.684" v="7123" actId="34476"/>
        <pc:sldMkLst>
          <pc:docMk/>
          <pc:sldMk cId="73775533" sldId="335"/>
        </pc:sldMkLst>
        <pc:spChg chg="mod">
          <ac:chgData name="Bill Huebsch" userId="3b02c5aa102ef247" providerId="LiveId" clId="{94BF6662-02B3-429A-A2D8-089FEA2993C3}" dt="2026-10-01T19:55:51.502" v="2602" actId="20577"/>
          <ac:spMkLst>
            <pc:docMk/>
            <pc:sldMk cId="73775533" sldId="335"/>
            <ac:spMk id="2" creationId="{00000000-0000-0000-0000-000000000000}"/>
          </ac:spMkLst>
        </pc:spChg>
        <pc:spChg chg="add mod">
          <ac:chgData name="Bill Huebsch" userId="3b02c5aa102ef247" providerId="LiveId" clId="{94BF6662-02B3-429A-A2D8-089FEA2993C3}" dt="2026-10-01T19:55:55.326" v="2604" actId="20577"/>
          <ac:spMkLst>
            <pc:docMk/>
            <pc:sldMk cId="73775533" sldId="335"/>
            <ac:spMk id="6" creationId="{4668C3D3-E94C-1908-BE8D-696699D8B8E6}"/>
          </ac:spMkLst>
        </pc:spChg>
      </pc:sldChg>
      <pc:sldChg chg="add mod ord modShow">
        <pc:chgData name="Bill Huebsch" userId="3b02c5aa102ef247" providerId="LiveId" clId="{94BF6662-02B3-429A-A2D8-089FEA2993C3}" dt="2026-10-14T13:01:47.684" v="7123" actId="34476"/>
        <pc:sldMkLst>
          <pc:docMk/>
          <pc:sldMk cId="3623549008" sldId="416"/>
        </pc:sldMkLst>
      </pc:sldChg>
      <pc:sldChg chg="add">
        <pc:chgData name="Bill Huebsch" userId="3b02c5aa102ef247" providerId="LiveId" clId="{94BF6662-02B3-429A-A2D8-089FEA2993C3}" dt="2026-10-14T14:08:47.394" v="7148"/>
        <pc:sldMkLst>
          <pc:docMk/>
          <pc:sldMk cId="2637009801" sldId="417"/>
        </pc:sldMkLst>
      </pc:sldChg>
      <pc:sldChg chg="modSp add del mod modShow">
        <pc:chgData name="Bill Huebsch" userId="3b02c5aa102ef247" providerId="LiveId" clId="{94BF6662-02B3-429A-A2D8-089FEA2993C3}" dt="2026-10-14T14:06:38.718" v="7125"/>
        <pc:sldMkLst>
          <pc:docMk/>
          <pc:sldMk cId="1374884721" sldId="485"/>
        </pc:sldMkLst>
        <pc:spChg chg="mod">
          <ac:chgData name="Bill Huebsch" userId="3b02c5aa102ef247" providerId="LiveId" clId="{94BF6662-02B3-429A-A2D8-089FEA2993C3}" dt="2026-09-20T13:25:11.984" v="964" actId="14100"/>
          <ac:spMkLst>
            <pc:docMk/>
            <pc:sldMk cId="1374884721" sldId="485"/>
            <ac:spMk id="7" creationId="{00000000-0000-0000-0000-000000000000}"/>
          </ac:spMkLst>
        </pc:spChg>
      </pc:sldChg>
      <pc:sldChg chg="delSp modSp mod ord modShow">
        <pc:chgData name="Bill Huebsch" userId="3b02c5aa102ef247" providerId="LiveId" clId="{94BF6662-02B3-429A-A2D8-089FEA2993C3}" dt="2026-10-14T13:01:47.684" v="7123" actId="34476"/>
        <pc:sldMkLst>
          <pc:docMk/>
          <pc:sldMk cId="3611508014" sldId="519"/>
        </pc:sldMkLst>
        <pc:spChg chg="mod">
          <ac:chgData name="Bill Huebsch" userId="3b02c5aa102ef247" providerId="LiveId" clId="{94BF6662-02B3-429A-A2D8-089FEA2993C3}" dt="2026-10-01T15:48:20.685" v="2254" actId="20577"/>
          <ac:spMkLst>
            <pc:docMk/>
            <pc:sldMk cId="3611508014" sldId="519"/>
            <ac:spMk id="2" creationId="{00000000-0000-0000-0000-000000000000}"/>
          </ac:spMkLst>
        </pc:spChg>
      </pc:sldChg>
      <pc:sldChg chg="addSp delSp modSp mod modClrScheme modShow chgLayout">
        <pc:chgData name="Bill Huebsch" userId="3b02c5aa102ef247" providerId="LiveId" clId="{94BF6662-02B3-429A-A2D8-089FEA2993C3}" dt="2026-10-14T13:01:47.684" v="7123" actId="34476"/>
        <pc:sldMkLst>
          <pc:docMk/>
          <pc:sldMk cId="1281220960" sldId="537"/>
        </pc:sldMkLst>
        <pc:spChg chg="add mod ord">
          <ac:chgData name="Bill Huebsch" userId="3b02c5aa102ef247" providerId="LiveId" clId="{94BF6662-02B3-429A-A2D8-089FEA2993C3}" dt="2026-09-20T13:00:48.369" v="141" actId="20577"/>
          <ac:spMkLst>
            <pc:docMk/>
            <pc:sldMk cId="1281220960" sldId="537"/>
            <ac:spMk id="4" creationId="{C41CD705-353D-C570-348D-A49C25CFE893}"/>
          </ac:spMkLst>
        </pc:spChg>
        <pc:spChg chg="add mod ord">
          <ac:chgData name="Bill Huebsch" userId="3b02c5aa102ef247" providerId="LiveId" clId="{94BF6662-02B3-429A-A2D8-089FEA2993C3}" dt="2026-09-20T13:01:02.337" v="178" actId="20577"/>
          <ac:spMkLst>
            <pc:docMk/>
            <pc:sldMk cId="1281220960" sldId="537"/>
            <ac:spMk id="5" creationId="{D69859F9-4D50-A4EE-01F8-122622364E2A}"/>
          </ac:spMkLst>
        </pc:spChg>
      </pc:sldChg>
      <pc:sldChg chg="modSp add del mod modShow">
        <pc:chgData name="Bill Huebsch" userId="3b02c5aa102ef247" providerId="LiveId" clId="{94BF6662-02B3-429A-A2D8-089FEA2993C3}" dt="2026-10-14T13:01:47.684" v="7123" actId="34476"/>
        <pc:sldMkLst>
          <pc:docMk/>
          <pc:sldMk cId="1699370821" sldId="566"/>
        </pc:sldMkLst>
        <pc:spChg chg="mod">
          <ac:chgData name="Bill Huebsch" userId="3b02c5aa102ef247" providerId="LiveId" clId="{94BF6662-02B3-429A-A2D8-089FEA2993C3}" dt="2026-09-20T13:31:16.330" v="1090" actId="20577"/>
          <ac:spMkLst>
            <pc:docMk/>
            <pc:sldMk cId="1699370821" sldId="566"/>
            <ac:spMk id="4" creationId="{B5E6397C-A230-6B7E-42DE-764345EF4E26}"/>
          </ac:spMkLst>
        </pc:spChg>
      </pc:sldChg>
      <pc:sldChg chg="delSp modSp add del mod ord addAnim delAnim modAnim modShow">
        <pc:chgData name="Bill Huebsch" userId="3b02c5aa102ef247" providerId="LiveId" clId="{94BF6662-02B3-429A-A2D8-089FEA2993C3}" dt="2026-10-14T13:01:47.684" v="7123" actId="34476"/>
        <pc:sldMkLst>
          <pc:docMk/>
          <pc:sldMk cId="520335077" sldId="567"/>
        </pc:sldMkLst>
        <pc:spChg chg="mod">
          <ac:chgData name="Bill Huebsch" userId="3b02c5aa102ef247" providerId="LiveId" clId="{94BF6662-02B3-429A-A2D8-089FEA2993C3}" dt="2026-10-01T19:59:00.667" v="2679" actId="20577"/>
          <ac:spMkLst>
            <pc:docMk/>
            <pc:sldMk cId="520335077" sldId="567"/>
            <ac:spMk id="2" creationId="{388C4850-D64F-952E-8510-B1C62B67ED33}"/>
          </ac:spMkLst>
        </pc:spChg>
        <pc:spChg chg="mod">
          <ac:chgData name="Bill Huebsch" userId="3b02c5aa102ef247" providerId="LiveId" clId="{94BF6662-02B3-429A-A2D8-089FEA2993C3}" dt="2026-10-01T20:58:09.691" v="3855" actId="20577"/>
          <ac:spMkLst>
            <pc:docMk/>
            <pc:sldMk cId="520335077" sldId="567"/>
            <ac:spMk id="3" creationId="{5EA9732D-49C5-359B-3AFA-5729B776CD05}"/>
          </ac:spMkLst>
        </pc:spChg>
      </pc:sldChg>
      <pc:sldChg chg="modSp add del mod modShow">
        <pc:chgData name="Bill Huebsch" userId="3b02c5aa102ef247" providerId="LiveId" clId="{94BF6662-02B3-429A-A2D8-089FEA2993C3}" dt="2026-10-14T13:01:47.684" v="7123" actId="34476"/>
        <pc:sldMkLst>
          <pc:docMk/>
          <pc:sldMk cId="615092271" sldId="576"/>
        </pc:sldMkLst>
        <pc:spChg chg="mod">
          <ac:chgData name="Bill Huebsch" userId="3b02c5aa102ef247" providerId="LiveId" clId="{94BF6662-02B3-429A-A2D8-089FEA2993C3}" dt="2026-10-01T15:42:42.322" v="1894" actId="313"/>
          <ac:spMkLst>
            <pc:docMk/>
            <pc:sldMk cId="615092271" sldId="576"/>
            <ac:spMk id="2" creationId="{00000000-0000-0000-0000-000000000000}"/>
          </ac:spMkLst>
        </pc:spChg>
      </pc:sldChg>
      <pc:sldChg chg="modSp mod modShow">
        <pc:chgData name="Bill Huebsch" userId="3b02c5aa102ef247" providerId="LiveId" clId="{94BF6662-02B3-429A-A2D8-089FEA2993C3}" dt="2026-10-14T13:01:47.684" v="7123" actId="34476"/>
        <pc:sldMkLst>
          <pc:docMk/>
          <pc:sldMk cId="4292991645" sldId="588"/>
        </pc:sldMkLst>
        <pc:spChg chg="mod">
          <ac:chgData name="Bill Huebsch" userId="3b02c5aa102ef247" providerId="LiveId" clId="{94BF6662-02B3-429A-A2D8-089FEA2993C3}" dt="2026-09-19T21:17:58.803" v="53" actId="20577"/>
          <ac:spMkLst>
            <pc:docMk/>
            <pc:sldMk cId="4292991645" sldId="588"/>
            <ac:spMk id="2" creationId="{8DD54A80-5080-568C-1F30-25D7AC39313C}"/>
          </ac:spMkLst>
        </pc:spChg>
        <pc:spChg chg="mod">
          <ac:chgData name="Bill Huebsch" userId="3b02c5aa102ef247" providerId="LiveId" clId="{94BF6662-02B3-429A-A2D8-089FEA2993C3}" dt="2026-10-13T21:51:29.904" v="6771" actId="6549"/>
          <ac:spMkLst>
            <pc:docMk/>
            <pc:sldMk cId="4292991645" sldId="588"/>
            <ac:spMk id="3" creationId="{875C459B-0D36-C2B2-CF27-B62A0D6815EF}"/>
          </ac:spMkLst>
        </pc:spChg>
      </pc:sldChg>
      <pc:sldChg chg="add del mod ord modShow">
        <pc:chgData name="Bill Huebsch" userId="3b02c5aa102ef247" providerId="LiveId" clId="{94BF6662-02B3-429A-A2D8-089FEA2993C3}" dt="2026-10-14T13:01:47.684" v="7123" actId="34476"/>
        <pc:sldMkLst>
          <pc:docMk/>
          <pc:sldMk cId="3639871904" sldId="592"/>
        </pc:sldMkLst>
      </pc:sldChg>
      <pc:sldChg chg="delSp modSp mod modShow">
        <pc:chgData name="Bill Huebsch" userId="3b02c5aa102ef247" providerId="LiveId" clId="{94BF6662-02B3-429A-A2D8-089FEA2993C3}" dt="2026-10-14T13:01:47.684" v="7123" actId="34476"/>
        <pc:sldMkLst>
          <pc:docMk/>
          <pc:sldMk cId="3185329947" sldId="604"/>
        </pc:sldMkLst>
        <pc:spChg chg="mod">
          <ac:chgData name="Bill Huebsch" userId="3b02c5aa102ef247" providerId="LiveId" clId="{94BF6662-02B3-429A-A2D8-089FEA2993C3}" dt="2026-10-01T15:48:57.543" v="2275" actId="20577"/>
          <ac:spMkLst>
            <pc:docMk/>
            <pc:sldMk cId="3185329947" sldId="604"/>
            <ac:spMk id="2" creationId="{8B8F0AC7-BDBF-2133-C411-A60C331AFF61}"/>
          </ac:spMkLst>
        </pc:spChg>
      </pc:sldChg>
      <pc:sldChg chg="addSp delSp modSp new mod modShow">
        <pc:chgData name="Bill Huebsch" userId="3b02c5aa102ef247" providerId="LiveId" clId="{94BF6662-02B3-429A-A2D8-089FEA2993C3}" dt="2026-10-14T13:01:47.684" v="7123" actId="34476"/>
        <pc:sldMkLst>
          <pc:docMk/>
          <pc:sldMk cId="4161673521" sldId="605"/>
        </pc:sldMkLst>
        <pc:spChg chg="mod">
          <ac:chgData name="Bill Huebsch" userId="3b02c5aa102ef247" providerId="LiveId" clId="{94BF6662-02B3-429A-A2D8-089FEA2993C3}" dt="2026-09-20T13:02:59.289" v="218" actId="404"/>
          <ac:spMkLst>
            <pc:docMk/>
            <pc:sldMk cId="4161673521" sldId="605"/>
            <ac:spMk id="2" creationId="{4AB60643-11C1-7698-AE0D-B844C7C55EF4}"/>
          </ac:spMkLst>
        </pc:spChg>
        <pc:spChg chg="add mod">
          <ac:chgData name="Bill Huebsch" userId="3b02c5aa102ef247" providerId="LiveId" clId="{94BF6662-02B3-429A-A2D8-089FEA2993C3}" dt="2026-09-20T13:01:42.868" v="196" actId="1076"/>
          <ac:spMkLst>
            <pc:docMk/>
            <pc:sldMk cId="4161673521" sldId="605"/>
            <ac:spMk id="3" creationId="{16526E65-A601-819E-3C99-2A0A79C3F922}"/>
          </ac:spMkLst>
        </pc:spChg>
        <pc:spChg chg="add mod">
          <ac:chgData name="Bill Huebsch" userId="3b02c5aa102ef247" providerId="LiveId" clId="{94BF6662-02B3-429A-A2D8-089FEA2993C3}" dt="2026-09-20T13:02:08.696" v="215" actId="1076"/>
          <ac:spMkLst>
            <pc:docMk/>
            <pc:sldMk cId="4161673521" sldId="605"/>
            <ac:spMk id="4" creationId="{7217EDCA-80EB-BC86-C943-13D4FBE422F0}"/>
          </ac:spMkLst>
        </pc:spChg>
        <pc:picChg chg="add mod ord">
          <ac:chgData name="Bill Huebsch" userId="3b02c5aa102ef247" providerId="LiveId" clId="{94BF6662-02B3-429A-A2D8-089FEA2993C3}" dt="2026-09-19T21:28:40.082" v="103" actId="1076"/>
          <ac:picMkLst>
            <pc:docMk/>
            <pc:sldMk cId="4161673521" sldId="605"/>
            <ac:picMk id="5" creationId="{9E34DBF0-5A64-7613-EE24-0B6504F55FA7}"/>
          </ac:picMkLst>
        </pc:picChg>
      </pc:sldChg>
      <pc:sldChg chg="modSp new mod addAnim delAnim modAnim modShow">
        <pc:chgData name="Bill Huebsch" userId="3b02c5aa102ef247" providerId="LiveId" clId="{94BF6662-02B3-429A-A2D8-089FEA2993C3}" dt="2026-10-14T13:01:47.684" v="7123" actId="34476"/>
        <pc:sldMkLst>
          <pc:docMk/>
          <pc:sldMk cId="2871814183" sldId="606"/>
        </pc:sldMkLst>
        <pc:spChg chg="mod">
          <ac:chgData name="Bill Huebsch" userId="3b02c5aa102ef247" providerId="LiveId" clId="{94BF6662-02B3-429A-A2D8-089FEA2993C3}" dt="2026-09-20T13:03:37.418" v="237" actId="20577"/>
          <ac:spMkLst>
            <pc:docMk/>
            <pc:sldMk cId="2871814183" sldId="606"/>
            <ac:spMk id="2" creationId="{278EC157-C156-ED5E-31F0-D601FC8CFFEC}"/>
          </ac:spMkLst>
        </pc:spChg>
        <pc:spChg chg="mod">
          <ac:chgData name="Bill Huebsch" userId="3b02c5aa102ef247" providerId="LiveId" clId="{94BF6662-02B3-429A-A2D8-089FEA2993C3}" dt="2026-10-06T23:32:15.387" v="5065" actId="20577"/>
          <ac:spMkLst>
            <pc:docMk/>
            <pc:sldMk cId="2871814183" sldId="606"/>
            <ac:spMk id="3" creationId="{62783792-07B2-1243-35F0-0CE51136C8D9}"/>
          </ac:spMkLst>
        </pc:spChg>
      </pc:sldChg>
      <pc:sldChg chg="modSp new mod modShow">
        <pc:chgData name="Bill Huebsch" userId="3b02c5aa102ef247" providerId="LiveId" clId="{94BF6662-02B3-429A-A2D8-089FEA2993C3}" dt="2026-10-14T13:01:47.684" v="7123" actId="34476"/>
        <pc:sldMkLst>
          <pc:docMk/>
          <pc:sldMk cId="1427733574" sldId="607"/>
        </pc:sldMkLst>
        <pc:spChg chg="mod">
          <ac:chgData name="Bill Huebsch" userId="3b02c5aa102ef247" providerId="LiveId" clId="{94BF6662-02B3-429A-A2D8-089FEA2993C3}" dt="2026-09-20T13:37:04.697" v="1639" actId="20577"/>
          <ac:spMkLst>
            <pc:docMk/>
            <pc:sldMk cId="1427733574" sldId="607"/>
            <ac:spMk id="2" creationId="{1D5952DF-6934-0CB7-4929-BE1EA5216DEA}"/>
          </ac:spMkLst>
        </pc:spChg>
        <pc:spChg chg="mod">
          <ac:chgData name="Bill Huebsch" userId="3b02c5aa102ef247" providerId="LiveId" clId="{94BF6662-02B3-429A-A2D8-089FEA2993C3}" dt="2026-10-13T22:37:42.809" v="7120" actId="14100"/>
          <ac:spMkLst>
            <pc:docMk/>
            <pc:sldMk cId="1427733574" sldId="607"/>
            <ac:spMk id="3" creationId="{9BB96616-5A58-1C89-3584-38058EEA937F}"/>
          </ac:spMkLst>
        </pc:spChg>
      </pc:sldChg>
      <pc:sldChg chg="modSp add mod modShow">
        <pc:chgData name="Bill Huebsch" userId="3b02c5aa102ef247" providerId="LiveId" clId="{94BF6662-02B3-429A-A2D8-089FEA2993C3}" dt="2026-10-14T13:01:47.684" v="7123" actId="34476"/>
        <pc:sldMkLst>
          <pc:docMk/>
          <pc:sldMk cId="1251786301" sldId="608"/>
        </pc:sldMkLst>
        <pc:spChg chg="mod">
          <ac:chgData name="Bill Huebsch" userId="3b02c5aa102ef247" providerId="LiveId" clId="{94BF6662-02B3-429A-A2D8-089FEA2993C3}" dt="2026-09-20T13:37:15.191" v="1654" actId="20577"/>
          <ac:spMkLst>
            <pc:docMk/>
            <pc:sldMk cId="1251786301" sldId="608"/>
            <ac:spMk id="2" creationId="{1D5952DF-6934-0CB7-4929-BE1EA5216DEA}"/>
          </ac:spMkLst>
        </pc:spChg>
        <pc:spChg chg="mod">
          <ac:chgData name="Bill Huebsch" userId="3b02c5aa102ef247" providerId="LiveId" clId="{94BF6662-02B3-429A-A2D8-089FEA2993C3}" dt="2026-10-10T14:21:51.458" v="6411" actId="207"/>
          <ac:spMkLst>
            <pc:docMk/>
            <pc:sldMk cId="1251786301" sldId="608"/>
            <ac:spMk id="3" creationId="{9BB96616-5A58-1C89-3584-38058EEA937F}"/>
          </ac:spMkLst>
        </pc:spChg>
      </pc:sldChg>
      <pc:sldChg chg="modSp new mod modShow">
        <pc:chgData name="Bill Huebsch" userId="3b02c5aa102ef247" providerId="LiveId" clId="{94BF6662-02B3-429A-A2D8-089FEA2993C3}" dt="2026-10-14T13:01:47.684" v="7123" actId="34476"/>
        <pc:sldMkLst>
          <pc:docMk/>
          <pc:sldMk cId="3563222608" sldId="609"/>
        </pc:sldMkLst>
        <pc:spChg chg="mod">
          <ac:chgData name="Bill Huebsch" userId="3b02c5aa102ef247" providerId="LiveId" clId="{94BF6662-02B3-429A-A2D8-089FEA2993C3}" dt="2026-09-20T13:37:35.921" v="1679" actId="20577"/>
          <ac:spMkLst>
            <pc:docMk/>
            <pc:sldMk cId="3563222608" sldId="609"/>
            <ac:spMk id="2" creationId="{8164E581-410E-3D6E-8C69-1F343F1024F5}"/>
          </ac:spMkLst>
        </pc:spChg>
        <pc:spChg chg="mod">
          <ac:chgData name="Bill Huebsch" userId="3b02c5aa102ef247" providerId="LiveId" clId="{94BF6662-02B3-429A-A2D8-089FEA2993C3}" dt="2026-10-10T14:36:29.960" v="6703" actId="20577"/>
          <ac:spMkLst>
            <pc:docMk/>
            <pc:sldMk cId="3563222608" sldId="609"/>
            <ac:spMk id="3" creationId="{64BB7AC9-592B-91CD-9A53-DAD7E9F8E88C}"/>
          </ac:spMkLst>
        </pc:spChg>
      </pc:sldChg>
      <pc:sldChg chg="modSp new mod modShow">
        <pc:chgData name="Bill Huebsch" userId="3b02c5aa102ef247" providerId="LiveId" clId="{94BF6662-02B3-429A-A2D8-089FEA2993C3}" dt="2026-10-14T13:01:47.684" v="7123" actId="34476"/>
        <pc:sldMkLst>
          <pc:docMk/>
          <pc:sldMk cId="1796146627" sldId="610"/>
        </pc:sldMkLst>
        <pc:spChg chg="mod">
          <ac:chgData name="Bill Huebsch" userId="3b02c5aa102ef247" providerId="LiveId" clId="{94BF6662-02B3-429A-A2D8-089FEA2993C3}" dt="2026-10-01T20:58:51.811" v="3864" actId="403"/>
          <ac:spMkLst>
            <pc:docMk/>
            <pc:sldMk cId="1796146627" sldId="610"/>
            <ac:spMk id="3" creationId="{F06C11E0-425F-2D57-D4BE-0BF6AEFD2CD9}"/>
          </ac:spMkLst>
        </pc:spChg>
      </pc:sldChg>
      <pc:sldChg chg="modSp new mod modShow">
        <pc:chgData name="Bill Huebsch" userId="3b02c5aa102ef247" providerId="LiveId" clId="{94BF6662-02B3-429A-A2D8-089FEA2993C3}" dt="2026-10-14T14:09:32.792" v="7188" actId="20577"/>
        <pc:sldMkLst>
          <pc:docMk/>
          <pc:sldMk cId="287927470" sldId="611"/>
        </pc:sldMkLst>
        <pc:spChg chg="mod">
          <ac:chgData name="Bill Huebsch" userId="3b02c5aa102ef247" providerId="LiveId" clId="{94BF6662-02B3-429A-A2D8-089FEA2993C3}" dt="2026-10-14T14:09:32.792" v="7188" actId="20577"/>
          <ac:spMkLst>
            <pc:docMk/>
            <pc:sldMk cId="287927470" sldId="611"/>
            <ac:spMk id="2" creationId="{943315A9-2673-931F-649F-54F34C05B9AA}"/>
          </ac:spMkLst>
        </pc:spChg>
        <pc:spChg chg="mod">
          <ac:chgData name="Bill Huebsch" userId="3b02c5aa102ef247" providerId="LiveId" clId="{94BF6662-02B3-429A-A2D8-089FEA2993C3}" dt="2026-10-06T23:30:20.678" v="4862" actId="207"/>
          <ac:spMkLst>
            <pc:docMk/>
            <pc:sldMk cId="287927470" sldId="611"/>
            <ac:spMk id="3" creationId="{E2FBE014-5914-1D04-68B7-1FB22D236907}"/>
          </ac:spMkLst>
        </pc:spChg>
      </pc:sldChg>
      <pc:sldChg chg="modSp new mod ord modShow">
        <pc:chgData name="Bill Huebsch" userId="3b02c5aa102ef247" providerId="LiveId" clId="{94BF6662-02B3-429A-A2D8-089FEA2993C3}" dt="2026-10-14T13:01:47.684" v="7123" actId="34476"/>
        <pc:sldMkLst>
          <pc:docMk/>
          <pc:sldMk cId="705249325" sldId="612"/>
        </pc:sldMkLst>
        <pc:spChg chg="mod">
          <ac:chgData name="Bill Huebsch" userId="3b02c5aa102ef247" providerId="LiveId" clId="{94BF6662-02B3-429A-A2D8-089FEA2993C3}" dt="2026-10-10T14:32:14.928" v="6492" actId="20577"/>
          <ac:spMkLst>
            <pc:docMk/>
            <pc:sldMk cId="705249325" sldId="612"/>
            <ac:spMk id="2" creationId="{92FC3788-44CB-4737-040A-80636B27241C}"/>
          </ac:spMkLst>
        </pc:spChg>
        <pc:spChg chg="mod">
          <ac:chgData name="Bill Huebsch" userId="3b02c5aa102ef247" providerId="LiveId" clId="{94BF6662-02B3-429A-A2D8-089FEA2993C3}" dt="2026-10-10T14:33:34.798" v="6650" actId="5793"/>
          <ac:spMkLst>
            <pc:docMk/>
            <pc:sldMk cId="705249325" sldId="612"/>
            <ac:spMk id="3" creationId="{77CCDA9C-220B-7F65-8D8D-5E508F68AF12}"/>
          </ac:spMkLst>
        </pc:spChg>
      </pc:sldChg>
      <pc:sldChg chg="add mod modShow">
        <pc:chgData name="Bill Huebsch" userId="3b02c5aa102ef247" providerId="LiveId" clId="{94BF6662-02B3-429A-A2D8-089FEA2993C3}" dt="2026-10-14T13:01:47.684" v="7123" actId="34476"/>
        <pc:sldMkLst>
          <pc:docMk/>
          <pc:sldMk cId="1031131270" sldId="614"/>
        </pc:sldMkLst>
      </pc:sldChg>
      <pc:sldChg chg="add mod modShow">
        <pc:chgData name="Bill Huebsch" userId="3b02c5aa102ef247" providerId="LiveId" clId="{94BF6662-02B3-429A-A2D8-089FEA2993C3}" dt="2026-10-14T13:01:47.684" v="7123" actId="34476"/>
        <pc:sldMkLst>
          <pc:docMk/>
          <pc:sldMk cId="1410104671" sldId="615"/>
        </pc:sldMkLst>
      </pc:sldChg>
      <pc:sldChg chg="add mod modShow">
        <pc:chgData name="Bill Huebsch" userId="3b02c5aa102ef247" providerId="LiveId" clId="{94BF6662-02B3-429A-A2D8-089FEA2993C3}" dt="2026-10-14T13:01:47.684" v="7123" actId="34476"/>
        <pc:sldMkLst>
          <pc:docMk/>
          <pc:sldMk cId="368879834" sldId="616"/>
        </pc:sldMkLst>
      </pc:sldChg>
      <pc:sldChg chg="add mod modShow">
        <pc:chgData name="Bill Huebsch" userId="3b02c5aa102ef247" providerId="LiveId" clId="{94BF6662-02B3-429A-A2D8-089FEA2993C3}" dt="2026-10-14T13:01:47.684" v="7123" actId="34476"/>
        <pc:sldMkLst>
          <pc:docMk/>
          <pc:sldMk cId="1275855517" sldId="617"/>
        </pc:sldMkLst>
      </pc:sldChg>
      <pc:sldChg chg="add mod modShow">
        <pc:chgData name="Bill Huebsch" userId="3b02c5aa102ef247" providerId="LiveId" clId="{94BF6662-02B3-429A-A2D8-089FEA2993C3}" dt="2026-10-14T13:01:47.684" v="7123" actId="34476"/>
        <pc:sldMkLst>
          <pc:docMk/>
          <pc:sldMk cId="2527330011" sldId="618"/>
        </pc:sldMkLst>
      </pc:sldChg>
      <pc:sldChg chg="modSp add mod modShow">
        <pc:chgData name="Bill Huebsch" userId="3b02c5aa102ef247" providerId="LiveId" clId="{94BF6662-02B3-429A-A2D8-089FEA2993C3}" dt="2026-10-14T13:01:47.684" v="7123" actId="34476"/>
        <pc:sldMkLst>
          <pc:docMk/>
          <pc:sldMk cId="526748839" sldId="619"/>
        </pc:sldMkLst>
        <pc:spChg chg="mod">
          <ac:chgData name="Bill Huebsch" userId="3b02c5aa102ef247" providerId="LiveId" clId="{94BF6662-02B3-429A-A2D8-089FEA2993C3}" dt="2026-10-13T22:29:42.084" v="6860" actId="6549"/>
          <ac:spMkLst>
            <pc:docMk/>
            <pc:sldMk cId="526748839" sldId="619"/>
            <ac:spMk id="3" creationId="{00000000-0000-0000-0000-000000000000}"/>
          </ac:spMkLst>
        </pc:spChg>
      </pc:sldChg>
      <pc:sldChg chg="modSp add mod modShow">
        <pc:chgData name="Bill Huebsch" userId="3b02c5aa102ef247" providerId="LiveId" clId="{94BF6662-02B3-429A-A2D8-089FEA2993C3}" dt="2026-10-14T13:01:47.684" v="7123" actId="34476"/>
        <pc:sldMkLst>
          <pc:docMk/>
          <pc:sldMk cId="3298200666" sldId="625"/>
        </pc:sldMkLst>
        <pc:spChg chg="mod">
          <ac:chgData name="Bill Huebsch" userId="3b02c5aa102ef247" providerId="LiveId" clId="{94BF6662-02B3-429A-A2D8-089FEA2993C3}" dt="2026-10-01T15:44:58.574" v="2002" actId="20577"/>
          <ac:spMkLst>
            <pc:docMk/>
            <pc:sldMk cId="3298200666" sldId="625"/>
            <ac:spMk id="3" creationId="{A53371E1-21B7-4D87-A3E8-EDB990968A8C}"/>
          </ac:spMkLst>
        </pc:spChg>
      </pc:sldChg>
      <pc:sldChg chg="add mod modShow">
        <pc:chgData name="Bill Huebsch" userId="3b02c5aa102ef247" providerId="LiveId" clId="{94BF6662-02B3-429A-A2D8-089FEA2993C3}" dt="2026-10-14T13:01:47.684" v="7123" actId="34476"/>
        <pc:sldMkLst>
          <pc:docMk/>
          <pc:sldMk cId="1904263453" sldId="626"/>
        </pc:sldMkLst>
      </pc:sldChg>
      <pc:sldChg chg="add mod modShow">
        <pc:chgData name="Bill Huebsch" userId="3b02c5aa102ef247" providerId="LiveId" clId="{94BF6662-02B3-429A-A2D8-089FEA2993C3}" dt="2026-10-14T13:01:47.684" v="7123" actId="34476"/>
        <pc:sldMkLst>
          <pc:docMk/>
          <pc:sldMk cId="2089562295" sldId="630"/>
        </pc:sldMkLst>
      </pc:sldChg>
      <pc:sldChg chg="modSp add mod modAnim modShow">
        <pc:chgData name="Bill Huebsch" userId="3b02c5aa102ef247" providerId="LiveId" clId="{94BF6662-02B3-429A-A2D8-089FEA2993C3}" dt="2026-10-14T13:01:47.684" v="7123" actId="34476"/>
        <pc:sldMkLst>
          <pc:docMk/>
          <pc:sldMk cId="509602533" sldId="637"/>
        </pc:sldMkLst>
        <pc:spChg chg="mod">
          <ac:chgData name="Bill Huebsch" userId="3b02c5aa102ef247" providerId="LiveId" clId="{94BF6662-02B3-429A-A2D8-089FEA2993C3}" dt="2026-10-01T15:42:19.162" v="1890" actId="1076"/>
          <ac:spMkLst>
            <pc:docMk/>
            <pc:sldMk cId="509602533" sldId="637"/>
            <ac:spMk id="3" creationId="{29C99F68-0652-0388-1D64-BA8AF83B0477}"/>
          </ac:spMkLst>
        </pc:spChg>
      </pc:sldChg>
      <pc:sldChg chg="add mod modShow">
        <pc:chgData name="Bill Huebsch" userId="3b02c5aa102ef247" providerId="LiveId" clId="{94BF6662-02B3-429A-A2D8-089FEA2993C3}" dt="2026-10-14T13:01:47.684" v="7123" actId="34476"/>
        <pc:sldMkLst>
          <pc:docMk/>
          <pc:sldMk cId="3862563439" sldId="638"/>
        </pc:sldMkLst>
      </pc:sldChg>
      <pc:sldChg chg="add mod modShow">
        <pc:chgData name="Bill Huebsch" userId="3b02c5aa102ef247" providerId="LiveId" clId="{94BF6662-02B3-429A-A2D8-089FEA2993C3}" dt="2026-10-14T13:01:47.684" v="7123" actId="34476"/>
        <pc:sldMkLst>
          <pc:docMk/>
          <pc:sldMk cId="2574737716" sldId="639"/>
        </pc:sldMkLst>
      </pc:sldChg>
      <pc:sldChg chg="add mod modShow">
        <pc:chgData name="Bill Huebsch" userId="3b02c5aa102ef247" providerId="LiveId" clId="{94BF6662-02B3-429A-A2D8-089FEA2993C3}" dt="2026-10-14T13:01:47.684" v="7123" actId="34476"/>
        <pc:sldMkLst>
          <pc:docMk/>
          <pc:sldMk cId="697060472" sldId="640"/>
        </pc:sldMkLst>
      </pc:sldChg>
      <pc:sldChg chg="add mod modShow">
        <pc:chgData name="Bill Huebsch" userId="3b02c5aa102ef247" providerId="LiveId" clId="{94BF6662-02B3-429A-A2D8-089FEA2993C3}" dt="2026-10-14T13:01:47.684" v="7123" actId="34476"/>
        <pc:sldMkLst>
          <pc:docMk/>
          <pc:sldMk cId="1201136397" sldId="641"/>
        </pc:sldMkLst>
      </pc:sldChg>
      <pc:sldChg chg="add mod modShow">
        <pc:chgData name="Bill Huebsch" userId="3b02c5aa102ef247" providerId="LiveId" clId="{94BF6662-02B3-429A-A2D8-089FEA2993C3}" dt="2026-10-14T13:01:47.684" v="7123" actId="34476"/>
        <pc:sldMkLst>
          <pc:docMk/>
          <pc:sldMk cId="38720646" sldId="642"/>
        </pc:sldMkLst>
      </pc:sldChg>
      <pc:sldChg chg="add mod modShow">
        <pc:chgData name="Bill Huebsch" userId="3b02c5aa102ef247" providerId="LiveId" clId="{94BF6662-02B3-429A-A2D8-089FEA2993C3}" dt="2026-10-14T13:01:47.684" v="7123" actId="34476"/>
        <pc:sldMkLst>
          <pc:docMk/>
          <pc:sldMk cId="1857961767" sldId="643"/>
        </pc:sldMkLst>
      </pc:sldChg>
      <pc:sldChg chg="modSp new mod modShow">
        <pc:chgData name="Bill Huebsch" userId="3b02c5aa102ef247" providerId="LiveId" clId="{94BF6662-02B3-429A-A2D8-089FEA2993C3}" dt="2026-10-14T13:01:47.684" v="7123" actId="34476"/>
        <pc:sldMkLst>
          <pc:docMk/>
          <pc:sldMk cId="3767641420" sldId="644"/>
        </pc:sldMkLst>
        <pc:spChg chg="mod">
          <ac:chgData name="Bill Huebsch" userId="3b02c5aa102ef247" providerId="LiveId" clId="{94BF6662-02B3-429A-A2D8-089FEA2993C3}" dt="2026-10-01T15:45:33.872" v="2023" actId="20577"/>
          <ac:spMkLst>
            <pc:docMk/>
            <pc:sldMk cId="3767641420" sldId="644"/>
            <ac:spMk id="2" creationId="{E0D61752-75CB-AB92-2654-2DC45CFB9C30}"/>
          </ac:spMkLst>
        </pc:spChg>
        <pc:spChg chg="mod">
          <ac:chgData name="Bill Huebsch" userId="3b02c5aa102ef247" providerId="LiveId" clId="{94BF6662-02B3-429A-A2D8-089FEA2993C3}" dt="2026-10-01T20:22:04.386" v="3452" actId="207"/>
          <ac:spMkLst>
            <pc:docMk/>
            <pc:sldMk cId="3767641420" sldId="644"/>
            <ac:spMk id="3" creationId="{3F007323-08DB-C51E-F97A-1FAB8D3CA295}"/>
          </ac:spMkLst>
        </pc:spChg>
      </pc:sldChg>
      <pc:sldChg chg="modSp add mod modShow">
        <pc:chgData name="Bill Huebsch" userId="3b02c5aa102ef247" providerId="LiveId" clId="{94BF6662-02B3-429A-A2D8-089FEA2993C3}" dt="2026-10-14T13:01:47.684" v="7123" actId="34476"/>
        <pc:sldMkLst>
          <pc:docMk/>
          <pc:sldMk cId="3079726897" sldId="645"/>
        </pc:sldMkLst>
        <pc:spChg chg="mod">
          <ac:chgData name="Bill Huebsch" userId="3b02c5aa102ef247" providerId="LiveId" clId="{94BF6662-02B3-429A-A2D8-089FEA2993C3}" dt="2026-10-01T15:49:08.383" v="2277" actId="20577"/>
          <ac:spMkLst>
            <pc:docMk/>
            <pc:sldMk cId="3079726897" sldId="645"/>
            <ac:spMk id="6" creationId="{41880009-F1A6-0904-C811-707565FB06FC}"/>
          </ac:spMkLst>
        </pc:spChg>
      </pc:sldChg>
      <pc:sldChg chg="add mod modShow">
        <pc:chgData name="Bill Huebsch" userId="3b02c5aa102ef247" providerId="LiveId" clId="{94BF6662-02B3-429A-A2D8-089FEA2993C3}" dt="2026-10-14T13:01:47.684" v="7123" actId="34476"/>
        <pc:sldMkLst>
          <pc:docMk/>
          <pc:sldMk cId="3691413970" sldId="646"/>
        </pc:sldMkLst>
      </pc:sldChg>
      <pc:sldChg chg="addSp modSp new mod modShow">
        <pc:chgData name="Bill Huebsch" userId="3b02c5aa102ef247" providerId="LiveId" clId="{94BF6662-02B3-429A-A2D8-089FEA2993C3}" dt="2026-10-14T13:01:47.684" v="7123" actId="34476"/>
        <pc:sldMkLst>
          <pc:docMk/>
          <pc:sldMk cId="2363866581" sldId="647"/>
        </pc:sldMkLst>
        <pc:spChg chg="mod">
          <ac:chgData name="Bill Huebsch" userId="3b02c5aa102ef247" providerId="LiveId" clId="{94BF6662-02B3-429A-A2D8-089FEA2993C3}" dt="2026-10-13T22:33:07.288" v="6904" actId="20577"/>
          <ac:spMkLst>
            <pc:docMk/>
            <pc:sldMk cId="2363866581" sldId="647"/>
            <ac:spMk id="2" creationId="{8B7E2995-7E75-BBA3-83A3-EFCFF9355E98}"/>
          </ac:spMkLst>
        </pc:spChg>
        <pc:spChg chg="mod">
          <ac:chgData name="Bill Huebsch" userId="3b02c5aa102ef247" providerId="LiveId" clId="{94BF6662-02B3-429A-A2D8-089FEA2993C3}" dt="2026-10-06T23:34:13.825" v="5105" actId="20577"/>
          <ac:spMkLst>
            <pc:docMk/>
            <pc:sldMk cId="2363866581" sldId="647"/>
            <ac:spMk id="3" creationId="{BEAFB47B-DCE2-DB24-C93C-CF0C3DEC2128}"/>
          </ac:spMkLst>
        </pc:spChg>
        <pc:spChg chg="add mod">
          <ac:chgData name="Bill Huebsch" userId="3b02c5aa102ef247" providerId="LiveId" clId="{94BF6662-02B3-429A-A2D8-089FEA2993C3}" dt="2026-10-01T15:49:36.308" v="2297" actId="20577"/>
          <ac:spMkLst>
            <pc:docMk/>
            <pc:sldMk cId="2363866581" sldId="647"/>
            <ac:spMk id="5" creationId="{E894DB89-F7EE-CE16-AFC9-3C3E666BBB32}"/>
          </ac:spMkLst>
        </pc:spChg>
      </pc:sldChg>
      <pc:sldChg chg="modSp new mod modShow">
        <pc:chgData name="Bill Huebsch" userId="3b02c5aa102ef247" providerId="LiveId" clId="{94BF6662-02B3-429A-A2D8-089FEA2993C3}" dt="2026-10-14T13:01:47.684" v="7123" actId="34476"/>
        <pc:sldMkLst>
          <pc:docMk/>
          <pc:sldMk cId="855895161" sldId="648"/>
        </pc:sldMkLst>
        <pc:spChg chg="mod">
          <ac:chgData name="Bill Huebsch" userId="3b02c5aa102ef247" providerId="LiveId" clId="{94BF6662-02B3-429A-A2D8-089FEA2993C3}" dt="2026-10-06T23:09:45.480" v="3926" actId="20577"/>
          <ac:spMkLst>
            <pc:docMk/>
            <pc:sldMk cId="855895161" sldId="648"/>
            <ac:spMk id="2" creationId="{B53FDDAB-4CCF-ABC6-3CC2-244A5C7AE56F}"/>
          </ac:spMkLst>
        </pc:spChg>
        <pc:spChg chg="mod">
          <ac:chgData name="Bill Huebsch" userId="3b02c5aa102ef247" providerId="LiveId" clId="{94BF6662-02B3-429A-A2D8-089FEA2993C3}" dt="2026-10-06T23:34:40.642" v="5127" actId="20577"/>
          <ac:spMkLst>
            <pc:docMk/>
            <pc:sldMk cId="855895161" sldId="648"/>
            <ac:spMk id="3" creationId="{08909A83-0254-25E0-BCEA-C2EC2F3A38FD}"/>
          </ac:spMkLst>
        </pc:spChg>
      </pc:sldChg>
      <pc:sldChg chg="addSp modSp new mod modShow">
        <pc:chgData name="Bill Huebsch" userId="3b02c5aa102ef247" providerId="LiveId" clId="{94BF6662-02B3-429A-A2D8-089FEA2993C3}" dt="2026-10-14T13:01:47.684" v="7123" actId="34476"/>
        <pc:sldMkLst>
          <pc:docMk/>
          <pc:sldMk cId="1827713587" sldId="649"/>
        </pc:sldMkLst>
        <pc:spChg chg="mod">
          <ac:chgData name="Bill Huebsch" userId="3b02c5aa102ef247" providerId="LiveId" clId="{94BF6662-02B3-429A-A2D8-089FEA2993C3}" dt="2026-10-01T19:56:30.225" v="2627" actId="20577"/>
          <ac:spMkLst>
            <pc:docMk/>
            <pc:sldMk cId="1827713587" sldId="649"/>
            <ac:spMk id="2" creationId="{86768FB7-4C77-1BCC-055B-922DE6C00135}"/>
          </ac:spMkLst>
        </pc:spChg>
        <pc:spChg chg="mod">
          <ac:chgData name="Bill Huebsch" userId="3b02c5aa102ef247" providerId="LiveId" clId="{94BF6662-02B3-429A-A2D8-089FEA2993C3}" dt="2026-10-01T20:57:17.062" v="3829" actId="20577"/>
          <ac:spMkLst>
            <pc:docMk/>
            <pc:sldMk cId="1827713587" sldId="649"/>
            <ac:spMk id="3" creationId="{58C71005-0C71-7B09-901D-AEBAD600AF96}"/>
          </ac:spMkLst>
        </pc:spChg>
        <pc:spChg chg="add mod">
          <ac:chgData name="Bill Huebsch" userId="3b02c5aa102ef247" providerId="LiveId" clId="{94BF6662-02B3-429A-A2D8-089FEA2993C3}" dt="2026-10-01T20:08:47.194" v="3437" actId="20577"/>
          <ac:spMkLst>
            <pc:docMk/>
            <pc:sldMk cId="1827713587" sldId="649"/>
            <ac:spMk id="5" creationId="{7836DE8A-358E-F1CC-E9B1-52B352E8DD28}"/>
          </ac:spMkLst>
        </pc:spChg>
      </pc:sldChg>
      <pc:sldChg chg="addSp delSp modSp new mod modShow">
        <pc:chgData name="Bill Huebsch" userId="3b02c5aa102ef247" providerId="LiveId" clId="{94BF6662-02B3-429A-A2D8-089FEA2993C3}" dt="2026-10-14T14:07:14.035" v="7146" actId="20577"/>
        <pc:sldMkLst>
          <pc:docMk/>
          <pc:sldMk cId="3321774278" sldId="650"/>
        </pc:sldMkLst>
        <pc:spChg chg="mod">
          <ac:chgData name="Bill Huebsch" userId="3b02c5aa102ef247" providerId="LiveId" clId="{94BF6662-02B3-429A-A2D8-089FEA2993C3}" dt="2026-10-13T22:31:30.584" v="6892" actId="20577"/>
          <ac:spMkLst>
            <pc:docMk/>
            <pc:sldMk cId="3321774278" sldId="650"/>
            <ac:spMk id="3" creationId="{CD333956-3355-6D37-23F0-7240C9AC0DF7}"/>
          </ac:spMkLst>
        </pc:spChg>
        <pc:spChg chg="add mod">
          <ac:chgData name="Bill Huebsch" userId="3b02c5aa102ef247" providerId="LiveId" clId="{94BF6662-02B3-429A-A2D8-089FEA2993C3}" dt="2026-10-14T14:07:14.035" v="7146" actId="20577"/>
          <ac:spMkLst>
            <pc:docMk/>
            <pc:sldMk cId="3321774278" sldId="650"/>
            <ac:spMk id="4" creationId="{CECE6E18-E27E-61FD-ACCB-EE9D9C12640A}"/>
          </ac:spMkLst>
        </pc:spChg>
        <pc:spChg chg="add del mod">
          <ac:chgData name="Bill Huebsch" userId="3b02c5aa102ef247" providerId="LiveId" clId="{94BF6662-02B3-429A-A2D8-089FEA2993C3}" dt="2026-10-13T22:31:56.208" v="6893" actId="21"/>
          <ac:spMkLst>
            <pc:docMk/>
            <pc:sldMk cId="3321774278" sldId="650"/>
            <ac:spMk id="6" creationId="{DF238C1A-D004-B534-2B71-AD1D67A894C0}"/>
          </ac:spMkLst>
        </pc:spChg>
      </pc:sldChg>
      <pc:sldChg chg="addSp modSp new mod modShow">
        <pc:chgData name="Bill Huebsch" userId="3b02c5aa102ef247" providerId="LiveId" clId="{94BF6662-02B3-429A-A2D8-089FEA2993C3}" dt="2026-10-14T13:01:47.684" v="7123" actId="34476"/>
        <pc:sldMkLst>
          <pc:docMk/>
          <pc:sldMk cId="315857995" sldId="651"/>
        </pc:sldMkLst>
        <pc:spChg chg="mod">
          <ac:chgData name="Bill Huebsch" userId="3b02c5aa102ef247" providerId="LiveId" clId="{94BF6662-02B3-429A-A2D8-089FEA2993C3}" dt="2026-10-01T20:03:35.484" v="2957" actId="20577"/>
          <ac:spMkLst>
            <pc:docMk/>
            <pc:sldMk cId="315857995" sldId="651"/>
            <ac:spMk id="2" creationId="{79CA8405-38FE-8912-03ED-BD06A258E4A9}"/>
          </ac:spMkLst>
        </pc:spChg>
        <pc:spChg chg="mod">
          <ac:chgData name="Bill Huebsch" userId="3b02c5aa102ef247" providerId="LiveId" clId="{94BF6662-02B3-429A-A2D8-089FEA2993C3}" dt="2026-10-10T14:21:04.468" v="6401" actId="207"/>
          <ac:spMkLst>
            <pc:docMk/>
            <pc:sldMk cId="315857995" sldId="651"/>
            <ac:spMk id="3" creationId="{F5DAB1AC-82FA-DA54-1F54-DF91379EF642}"/>
          </ac:spMkLst>
        </pc:spChg>
        <pc:spChg chg="add">
          <ac:chgData name="Bill Huebsch" userId="3b02c5aa102ef247" providerId="LiveId" clId="{94BF6662-02B3-429A-A2D8-089FEA2993C3}" dt="2026-10-13T22:32:08.676" v="6895" actId="22"/>
          <ac:spMkLst>
            <pc:docMk/>
            <pc:sldMk cId="315857995" sldId="651"/>
            <ac:spMk id="5" creationId="{89218EAB-C733-3367-CF75-A3EF4813E6BC}"/>
          </ac:spMkLst>
        </pc:spChg>
      </pc:sldChg>
      <pc:sldChg chg="modSp new mod ord modShow">
        <pc:chgData name="Bill Huebsch" userId="3b02c5aa102ef247" providerId="LiveId" clId="{94BF6662-02B3-429A-A2D8-089FEA2993C3}" dt="2026-10-14T13:01:47.684" v="7123" actId="34476"/>
        <pc:sldMkLst>
          <pc:docMk/>
          <pc:sldMk cId="2672558396" sldId="652"/>
        </pc:sldMkLst>
        <pc:spChg chg="mod">
          <ac:chgData name="Bill Huebsch" userId="3b02c5aa102ef247" providerId="LiveId" clId="{94BF6662-02B3-429A-A2D8-089FEA2993C3}" dt="2026-10-01T20:24:20.831" v="3460" actId="6549"/>
          <ac:spMkLst>
            <pc:docMk/>
            <pc:sldMk cId="2672558396" sldId="652"/>
            <ac:spMk id="2" creationId="{F570779F-774C-6864-5CC5-65399D3FF970}"/>
          </ac:spMkLst>
        </pc:spChg>
        <pc:spChg chg="mod">
          <ac:chgData name="Bill Huebsch" userId="3b02c5aa102ef247" providerId="LiveId" clId="{94BF6662-02B3-429A-A2D8-089FEA2993C3}" dt="2026-10-01T20:06:09.546" v="3399" actId="20577"/>
          <ac:spMkLst>
            <pc:docMk/>
            <pc:sldMk cId="2672558396" sldId="652"/>
            <ac:spMk id="3" creationId="{5EFD654C-38D3-EA1E-B569-9BE6633E430F}"/>
          </ac:spMkLst>
        </pc:spChg>
      </pc:sldChg>
      <pc:sldChg chg="modSp new mod modShow">
        <pc:chgData name="Bill Huebsch" userId="3b02c5aa102ef247" providerId="LiveId" clId="{94BF6662-02B3-429A-A2D8-089FEA2993C3}" dt="2026-10-14T13:01:47.684" v="7123" actId="34476"/>
        <pc:sldMkLst>
          <pc:docMk/>
          <pc:sldMk cId="1007559288" sldId="653"/>
        </pc:sldMkLst>
        <pc:spChg chg="mod">
          <ac:chgData name="Bill Huebsch" userId="3b02c5aa102ef247" providerId="LiveId" clId="{94BF6662-02B3-429A-A2D8-089FEA2993C3}" dt="2026-10-01T21:01:25.506" v="3868" actId="1076"/>
          <ac:spMkLst>
            <pc:docMk/>
            <pc:sldMk cId="1007559288" sldId="653"/>
            <ac:spMk id="3" creationId="{FB4EDBA3-34C5-1403-1D9E-334C6E837A07}"/>
          </ac:spMkLst>
        </pc:spChg>
      </pc:sldChg>
      <pc:sldChg chg="modSp new mod modShow">
        <pc:chgData name="Bill Huebsch" userId="3b02c5aa102ef247" providerId="LiveId" clId="{94BF6662-02B3-429A-A2D8-089FEA2993C3}" dt="2026-10-14T13:01:47.684" v="7123" actId="34476"/>
        <pc:sldMkLst>
          <pc:docMk/>
          <pc:sldMk cId="1597790464" sldId="654"/>
        </pc:sldMkLst>
        <pc:spChg chg="mod">
          <ac:chgData name="Bill Huebsch" userId="3b02c5aa102ef247" providerId="LiveId" clId="{94BF6662-02B3-429A-A2D8-089FEA2993C3}" dt="2026-10-01T20:28:03.972" v="3496" actId="20577"/>
          <ac:spMkLst>
            <pc:docMk/>
            <pc:sldMk cId="1597790464" sldId="654"/>
            <ac:spMk id="2" creationId="{DD0A7D24-EFE1-A787-A82E-49ECCAC73FBD}"/>
          </ac:spMkLst>
        </pc:spChg>
        <pc:spChg chg="mod">
          <ac:chgData name="Bill Huebsch" userId="3b02c5aa102ef247" providerId="LiveId" clId="{94BF6662-02B3-429A-A2D8-089FEA2993C3}" dt="2026-10-01T20:28:12.932" v="3497" actId="1076"/>
          <ac:spMkLst>
            <pc:docMk/>
            <pc:sldMk cId="1597790464" sldId="654"/>
            <ac:spMk id="3" creationId="{4ADED95A-D6A8-8D36-5E23-416FDFCB42CB}"/>
          </ac:spMkLst>
        </pc:spChg>
      </pc:sldChg>
      <pc:sldChg chg="modSp new mod addAnim delAnim modAnim modShow">
        <pc:chgData name="Bill Huebsch" userId="3b02c5aa102ef247" providerId="LiveId" clId="{94BF6662-02B3-429A-A2D8-089FEA2993C3}" dt="2026-10-14T13:01:47.684" v="7123" actId="34476"/>
        <pc:sldMkLst>
          <pc:docMk/>
          <pc:sldMk cId="1972519744" sldId="655"/>
        </pc:sldMkLst>
        <pc:spChg chg="mod">
          <ac:chgData name="Bill Huebsch" userId="3b02c5aa102ef247" providerId="LiveId" clId="{94BF6662-02B3-429A-A2D8-089FEA2993C3}" dt="2026-10-06T23:15:38.306" v="3978" actId="20577"/>
          <ac:spMkLst>
            <pc:docMk/>
            <pc:sldMk cId="1972519744" sldId="655"/>
            <ac:spMk id="2" creationId="{EAC214DD-2B13-E571-9CA8-F60FC21BDBEF}"/>
          </ac:spMkLst>
        </pc:spChg>
        <pc:spChg chg="mod">
          <ac:chgData name="Bill Huebsch" userId="3b02c5aa102ef247" providerId="LiveId" clId="{94BF6662-02B3-429A-A2D8-089FEA2993C3}" dt="2026-10-06T23:16:39.938" v="4185" actId="403"/>
          <ac:spMkLst>
            <pc:docMk/>
            <pc:sldMk cId="1972519744" sldId="655"/>
            <ac:spMk id="3" creationId="{115DF5E6-EC98-AEE3-D250-F4F1AF84B860}"/>
          </ac:spMkLst>
        </pc:spChg>
      </pc:sldChg>
      <pc:sldChg chg="modSp new mod ord modShow">
        <pc:chgData name="Bill Huebsch" userId="3b02c5aa102ef247" providerId="LiveId" clId="{94BF6662-02B3-429A-A2D8-089FEA2993C3}" dt="2026-10-14T13:01:47.684" v="7123" actId="34476"/>
        <pc:sldMkLst>
          <pc:docMk/>
          <pc:sldMk cId="2917501872" sldId="656"/>
        </pc:sldMkLst>
        <pc:spChg chg="mod">
          <ac:chgData name="Bill Huebsch" userId="3b02c5aa102ef247" providerId="LiveId" clId="{94BF6662-02B3-429A-A2D8-089FEA2993C3}" dt="2026-10-06T23:37:53.086" v="5212" actId="20577"/>
          <ac:spMkLst>
            <pc:docMk/>
            <pc:sldMk cId="2917501872" sldId="656"/>
            <ac:spMk id="2" creationId="{B0FF2FD2-56EC-2171-CBD0-850C8B499120}"/>
          </ac:spMkLst>
        </pc:spChg>
        <pc:spChg chg="mod">
          <ac:chgData name="Bill Huebsch" userId="3b02c5aa102ef247" providerId="LiveId" clId="{94BF6662-02B3-429A-A2D8-089FEA2993C3}" dt="2026-10-06T23:41:46.178" v="5636" actId="207"/>
          <ac:spMkLst>
            <pc:docMk/>
            <pc:sldMk cId="2917501872" sldId="656"/>
            <ac:spMk id="3" creationId="{B1B44914-7AB9-5A13-C887-38C9295D0412}"/>
          </ac:spMkLst>
        </pc:spChg>
      </pc:sldChg>
      <pc:sldChg chg="modSp new mod modShow">
        <pc:chgData name="Bill Huebsch" userId="3b02c5aa102ef247" providerId="LiveId" clId="{94BF6662-02B3-429A-A2D8-089FEA2993C3}" dt="2026-10-14T14:08:56.851" v="7168" actId="20577"/>
        <pc:sldMkLst>
          <pc:docMk/>
          <pc:sldMk cId="2759299837" sldId="657"/>
        </pc:sldMkLst>
        <pc:spChg chg="mod">
          <ac:chgData name="Bill Huebsch" userId="3b02c5aa102ef247" providerId="LiveId" clId="{94BF6662-02B3-429A-A2D8-089FEA2993C3}" dt="2026-10-14T14:08:56.851" v="7168" actId="20577"/>
          <ac:spMkLst>
            <pc:docMk/>
            <pc:sldMk cId="2759299837" sldId="657"/>
            <ac:spMk id="2" creationId="{F9109C23-BF79-341F-BB78-9C59228CD046}"/>
          </ac:spMkLst>
        </pc:spChg>
        <pc:spChg chg="mod">
          <ac:chgData name="Bill Huebsch" userId="3b02c5aa102ef247" providerId="LiveId" clId="{94BF6662-02B3-429A-A2D8-089FEA2993C3}" dt="2026-10-06T23:41:32.277" v="5634" actId="113"/>
          <ac:spMkLst>
            <pc:docMk/>
            <pc:sldMk cId="2759299837" sldId="657"/>
            <ac:spMk id="3" creationId="{A492F2B5-4684-AA08-D815-6B6B0F6C7322}"/>
          </ac:spMkLst>
        </pc:spChg>
      </pc:sldChg>
      <pc:sldChg chg="modSp new mod addAnim delAnim modAnim modShow">
        <pc:chgData name="Bill Huebsch" userId="3b02c5aa102ef247" providerId="LiveId" clId="{94BF6662-02B3-429A-A2D8-089FEA2993C3}" dt="2026-10-14T13:01:47.684" v="7123" actId="34476"/>
        <pc:sldMkLst>
          <pc:docMk/>
          <pc:sldMk cId="3350959926" sldId="658"/>
        </pc:sldMkLst>
        <pc:spChg chg="mod">
          <ac:chgData name="Bill Huebsch" userId="3b02c5aa102ef247" providerId="LiveId" clId="{94BF6662-02B3-429A-A2D8-089FEA2993C3}" dt="2026-10-10T14:35:27.379" v="6675" actId="20577"/>
          <ac:spMkLst>
            <pc:docMk/>
            <pc:sldMk cId="3350959926" sldId="658"/>
            <ac:spMk id="2" creationId="{68C22FE0-0E69-5986-4608-DB85912C6706}"/>
          </ac:spMkLst>
        </pc:spChg>
        <pc:spChg chg="mod">
          <ac:chgData name="Bill Huebsch" userId="3b02c5aa102ef247" providerId="LiveId" clId="{94BF6662-02B3-429A-A2D8-089FEA2993C3}" dt="2026-10-10T14:35:17.091" v="6672" actId="14100"/>
          <ac:spMkLst>
            <pc:docMk/>
            <pc:sldMk cId="3350959926" sldId="658"/>
            <ac:spMk id="3" creationId="{FF691580-A8F0-3D24-FBDB-1BDDFF24729C}"/>
          </ac:spMkLst>
        </pc:spChg>
      </pc:sldChg>
      <pc:sldChg chg="addSp delSp modSp new mod addAnim delAnim modAnim modShow">
        <pc:chgData name="Bill Huebsch" userId="3b02c5aa102ef247" providerId="LiveId" clId="{94BF6662-02B3-429A-A2D8-089FEA2993C3}" dt="2026-10-14T13:01:47.684" v="7123" actId="34476"/>
        <pc:sldMkLst>
          <pc:docMk/>
          <pc:sldMk cId="738177480" sldId="659"/>
        </pc:sldMkLst>
        <pc:spChg chg="mod">
          <ac:chgData name="Bill Huebsch" userId="3b02c5aa102ef247" providerId="LiveId" clId="{94BF6662-02B3-429A-A2D8-089FEA2993C3}" dt="2026-10-13T22:14:07.164" v="6835" actId="404"/>
          <ac:spMkLst>
            <pc:docMk/>
            <pc:sldMk cId="738177480" sldId="659"/>
            <ac:spMk id="2" creationId="{3883FE7D-D6E0-0680-EC83-D0D85587D86B}"/>
          </ac:spMkLst>
        </pc:spChg>
        <pc:spChg chg="del mod">
          <ac:chgData name="Bill Huebsch" userId="3b02c5aa102ef247" providerId="LiveId" clId="{94BF6662-02B3-429A-A2D8-089FEA2993C3}" dt="2026-10-13T22:11:37.839" v="6774" actId="478"/>
          <ac:spMkLst>
            <pc:docMk/>
            <pc:sldMk cId="738177480" sldId="659"/>
            <ac:spMk id="3" creationId="{038848C2-19D5-64C8-930C-B9AE8E81B95E}"/>
          </ac:spMkLst>
        </pc:spChg>
        <pc:spChg chg="add mod">
          <ac:chgData name="Bill Huebsch" userId="3b02c5aa102ef247" providerId="LiveId" clId="{94BF6662-02B3-429A-A2D8-089FEA2993C3}" dt="2026-10-13T22:14:36.360" v="6842" actId="1076"/>
          <ac:spMkLst>
            <pc:docMk/>
            <pc:sldMk cId="738177480" sldId="659"/>
            <ac:spMk id="7" creationId="{903B9AE3-1180-294F-62C1-947F02CAC1C6}"/>
          </ac:spMkLst>
        </pc:spChg>
        <pc:spChg chg="add mod">
          <ac:chgData name="Bill Huebsch" userId="3b02c5aa102ef247" providerId="LiveId" clId="{94BF6662-02B3-429A-A2D8-089FEA2993C3}" dt="2026-10-13T22:14:21.028" v="6839" actId="1038"/>
          <ac:spMkLst>
            <pc:docMk/>
            <pc:sldMk cId="738177480" sldId="659"/>
            <ac:spMk id="9" creationId="{CCA56BAB-8E85-0804-9B48-DE762F35FBF1}"/>
          </ac:spMkLst>
        </pc:spChg>
        <pc:picChg chg="add mod">
          <ac:chgData name="Bill Huebsch" userId="3b02c5aa102ef247" providerId="LiveId" clId="{94BF6662-02B3-429A-A2D8-089FEA2993C3}" dt="2026-10-13T22:21:29.415" v="6843" actId="14100"/>
          <ac:picMkLst>
            <pc:docMk/>
            <pc:sldMk cId="738177480" sldId="659"/>
            <ac:picMk id="5" creationId="{28143B23-5EFC-4835-53AE-F0769F208782}"/>
          </ac:picMkLst>
        </pc:picChg>
      </pc:sldChg>
      <pc:sldChg chg="delSp modSp add del mod modShow">
        <pc:chgData name="Bill Huebsch" userId="3b02c5aa102ef247" providerId="LiveId" clId="{94BF6662-02B3-429A-A2D8-089FEA2993C3}" dt="2026-10-14T14:08:44.261" v="7147" actId="47"/>
        <pc:sldMkLst>
          <pc:docMk/>
          <pc:sldMk cId="2663359194" sldId="660"/>
        </pc:sldMkLst>
        <pc:spChg chg="mod">
          <ac:chgData name="Bill Huebsch" userId="3b02c5aa102ef247" providerId="LiveId" clId="{94BF6662-02B3-429A-A2D8-089FEA2993C3}" dt="2026-10-10T14:23:50.778" v="6414" actId="6549"/>
          <ac:spMkLst>
            <pc:docMk/>
            <pc:sldMk cId="2663359194" sldId="660"/>
            <ac:spMk id="2" creationId="{925F06E7-212A-343E-81C2-62F960FCF783}"/>
          </ac:spMkLst>
        </pc:spChg>
      </pc:sldChg>
      <pc:sldChg chg="modSp new mod modAnim modShow">
        <pc:chgData name="Bill Huebsch" userId="3b02c5aa102ef247" providerId="LiveId" clId="{94BF6662-02B3-429A-A2D8-089FEA2993C3}" dt="2026-10-14T13:01:47.684" v="7123" actId="34476"/>
        <pc:sldMkLst>
          <pc:docMk/>
          <pc:sldMk cId="265767264" sldId="661"/>
        </pc:sldMkLst>
        <pc:spChg chg="mod">
          <ac:chgData name="Bill Huebsch" userId="3b02c5aa102ef247" providerId="LiveId" clId="{94BF6662-02B3-429A-A2D8-089FEA2993C3}" dt="2026-10-10T14:37:29.308" v="6747" actId="20577"/>
          <ac:spMkLst>
            <pc:docMk/>
            <pc:sldMk cId="265767264" sldId="661"/>
            <ac:spMk id="2" creationId="{58F2F1A0-4CEF-3A2D-1947-A32802ECF9EE}"/>
          </ac:spMkLst>
        </pc:spChg>
        <pc:spChg chg="mod">
          <ac:chgData name="Bill Huebsch" userId="3b02c5aa102ef247" providerId="LiveId" clId="{94BF6662-02B3-429A-A2D8-089FEA2993C3}" dt="2026-10-10T14:37:59.350" v="6751" actId="113"/>
          <ac:spMkLst>
            <pc:docMk/>
            <pc:sldMk cId="265767264" sldId="661"/>
            <ac:spMk id="3" creationId="{652BB29B-BAB5-FA94-FA7B-982530337598}"/>
          </ac:spMkLst>
        </pc:spChg>
      </pc:sldChg>
      <pc:sldChg chg="modSp new mod modAnim modShow">
        <pc:chgData name="Bill Huebsch" userId="3b02c5aa102ef247" providerId="LiveId" clId="{94BF6662-02B3-429A-A2D8-089FEA2993C3}" dt="2026-10-14T13:01:47.684" v="7123" actId="34476"/>
        <pc:sldMkLst>
          <pc:docMk/>
          <pc:sldMk cId="3510569204" sldId="662"/>
        </pc:sldMkLst>
        <pc:spChg chg="mod">
          <ac:chgData name="Bill Huebsch" userId="3b02c5aa102ef247" providerId="LiveId" clId="{94BF6662-02B3-429A-A2D8-089FEA2993C3}" dt="2026-10-13T22:35:47.089" v="6931" actId="20577"/>
          <ac:spMkLst>
            <pc:docMk/>
            <pc:sldMk cId="3510569204" sldId="662"/>
            <ac:spMk id="2" creationId="{A26487B9-5232-7165-277C-7CF6A666C03C}"/>
          </ac:spMkLst>
        </pc:spChg>
        <pc:spChg chg="mod">
          <ac:chgData name="Bill Huebsch" userId="3b02c5aa102ef247" providerId="LiveId" clId="{94BF6662-02B3-429A-A2D8-089FEA2993C3}" dt="2026-10-13T22:37:08.650" v="7105" actId="20577"/>
          <ac:spMkLst>
            <pc:docMk/>
            <pc:sldMk cId="3510569204" sldId="662"/>
            <ac:spMk id="3" creationId="{E0135BB0-AA2E-22A8-942A-7F73F8984313}"/>
          </ac:spMkLst>
        </pc:spChg>
      </pc:sldChg>
      <pc:sldMasterChg chg="modSldLayout">
        <pc:chgData name="Bill Huebsch" userId="3b02c5aa102ef247" providerId="LiveId" clId="{94BF6662-02B3-429A-A2D8-089FEA2993C3}" dt="2026-09-19T21:28:16.034" v="102" actId="1076"/>
        <pc:sldMasterMkLst>
          <pc:docMk/>
          <pc:sldMasterMk cId="4258769768" sldId="2147483877"/>
        </pc:sldMasterMkLst>
        <pc:sldLayoutChg chg="modSp mod">
          <pc:chgData name="Bill Huebsch" userId="3b02c5aa102ef247" providerId="LiveId" clId="{94BF6662-02B3-429A-A2D8-089FEA2993C3}" dt="2026-09-19T21:28:16.034" v="102" actId="1076"/>
          <pc:sldLayoutMkLst>
            <pc:docMk/>
            <pc:sldMasterMk cId="4258769768" sldId="2147483877"/>
            <pc:sldLayoutMk cId="2051533056" sldId="2147483879"/>
          </pc:sldLayoutMkLst>
          <pc:spChg chg="mod">
            <ac:chgData name="Bill Huebsch" userId="3b02c5aa102ef247" providerId="LiveId" clId="{94BF6662-02B3-429A-A2D8-089FEA2993C3}" dt="2026-09-19T21:28:16.034" v="102" actId="1076"/>
            <ac:spMkLst>
              <pc:docMk/>
              <pc:sldMasterMk cId="4258769768" sldId="2147483877"/>
              <pc:sldLayoutMk cId="2051533056" sldId="2147483879"/>
              <ac:spMk id="7" creationId="{03EE09E8-E3E6-49BC-6198-AEE8B0FC2B3F}"/>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471"/>
          </a:xfrm>
          <a:prstGeom prst="rect">
            <a:avLst/>
          </a:prstGeom>
        </p:spPr>
        <p:txBody>
          <a:bodyPr vert="horz" lIns="93969" tIns="46985" rIns="93969" bIns="46985"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8471"/>
          </a:xfrm>
          <a:prstGeom prst="rect">
            <a:avLst/>
          </a:prstGeom>
        </p:spPr>
        <p:txBody>
          <a:bodyPr vert="horz" lIns="93969" tIns="46985" rIns="93969" bIns="46985" rtlCol="0"/>
          <a:lstStyle>
            <a:lvl1pPr algn="r">
              <a:defRPr sz="1200"/>
            </a:lvl1pPr>
          </a:lstStyle>
          <a:p>
            <a:fld id="{B9488DC6-A85D-461F-B7F6-8DA8FDD38229}" type="datetimeFigureOut">
              <a:rPr lang="en-US" smtClean="0"/>
              <a:t>10/14/2026</a:t>
            </a:fld>
            <a:endParaRPr lang="en-US"/>
          </a:p>
        </p:txBody>
      </p:sp>
      <p:sp>
        <p:nvSpPr>
          <p:cNvPr id="4" name="Footer Placeholder 3"/>
          <p:cNvSpPr>
            <a:spLocks noGrp="1"/>
          </p:cNvSpPr>
          <p:nvPr>
            <p:ph type="ftr" sz="quarter" idx="2"/>
          </p:nvPr>
        </p:nvSpPr>
        <p:spPr>
          <a:xfrm>
            <a:off x="0" y="8899328"/>
            <a:ext cx="3066733" cy="468471"/>
          </a:xfrm>
          <a:prstGeom prst="rect">
            <a:avLst/>
          </a:prstGeom>
        </p:spPr>
        <p:txBody>
          <a:bodyPr vert="horz" lIns="93969" tIns="46985" rIns="93969" bIns="46985"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9328"/>
            <a:ext cx="3066733" cy="468471"/>
          </a:xfrm>
          <a:prstGeom prst="rect">
            <a:avLst/>
          </a:prstGeom>
        </p:spPr>
        <p:txBody>
          <a:bodyPr vert="horz" lIns="93969" tIns="46985" rIns="93969" bIns="46985" rtlCol="0" anchor="b"/>
          <a:lstStyle>
            <a:lvl1pPr algn="r">
              <a:defRPr sz="1200"/>
            </a:lvl1pPr>
          </a:lstStyle>
          <a:p>
            <a:fld id="{9C9B2382-D320-452E-A25A-CF317B20F38E}" type="slidenum">
              <a:rPr lang="en-US" smtClean="0"/>
              <a:t>‹#›</a:t>
            </a:fld>
            <a:endParaRPr lang="en-US"/>
          </a:p>
        </p:txBody>
      </p:sp>
    </p:spTree>
    <p:extLst>
      <p:ext uri="{BB962C8B-B14F-4D97-AF65-F5344CB8AC3E}">
        <p14:creationId xmlns:p14="http://schemas.microsoft.com/office/powerpoint/2010/main" val="16363784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471"/>
          </a:xfrm>
          <a:prstGeom prst="rect">
            <a:avLst/>
          </a:prstGeom>
        </p:spPr>
        <p:txBody>
          <a:bodyPr vert="horz" lIns="93969" tIns="46985" rIns="93969" bIns="46985" rtlCol="0"/>
          <a:lstStyle>
            <a:lvl1pPr algn="l">
              <a:defRPr sz="1200"/>
            </a:lvl1pPr>
          </a:lstStyle>
          <a:p>
            <a:endParaRPr lang="en-US"/>
          </a:p>
        </p:txBody>
      </p:sp>
      <p:sp>
        <p:nvSpPr>
          <p:cNvPr id="3" name="Date Placeholder 2"/>
          <p:cNvSpPr>
            <a:spLocks noGrp="1"/>
          </p:cNvSpPr>
          <p:nvPr>
            <p:ph type="dt" idx="1"/>
          </p:nvPr>
        </p:nvSpPr>
        <p:spPr>
          <a:xfrm>
            <a:off x="4008705" y="0"/>
            <a:ext cx="3066733" cy="468471"/>
          </a:xfrm>
          <a:prstGeom prst="rect">
            <a:avLst/>
          </a:prstGeom>
        </p:spPr>
        <p:txBody>
          <a:bodyPr vert="horz" lIns="93969" tIns="46985" rIns="93969" bIns="46985" rtlCol="0"/>
          <a:lstStyle>
            <a:lvl1pPr algn="r">
              <a:defRPr sz="1200"/>
            </a:lvl1pPr>
          </a:lstStyle>
          <a:p>
            <a:fld id="{D7799066-346E-483C-A042-48D80E4D2CC3}" type="datetimeFigureOut">
              <a:rPr lang="en-US" smtClean="0"/>
              <a:t>10/14/2026</a:t>
            </a:fld>
            <a:endParaRPr lang="en-US"/>
          </a:p>
        </p:txBody>
      </p:sp>
      <p:sp>
        <p:nvSpPr>
          <p:cNvPr id="4" name="Slide Image Placeholder 3"/>
          <p:cNvSpPr>
            <a:spLocks noGrp="1" noRot="1" noChangeAspect="1"/>
          </p:cNvSpPr>
          <p:nvPr>
            <p:ph type="sldImg" idx="2"/>
          </p:nvPr>
        </p:nvSpPr>
        <p:spPr>
          <a:xfrm>
            <a:off x="1195388" y="701675"/>
            <a:ext cx="4686300" cy="3514725"/>
          </a:xfrm>
          <a:prstGeom prst="rect">
            <a:avLst/>
          </a:prstGeom>
          <a:noFill/>
          <a:ln w="12700">
            <a:solidFill>
              <a:prstClr val="black"/>
            </a:solidFill>
          </a:ln>
        </p:spPr>
        <p:txBody>
          <a:bodyPr vert="horz" lIns="93969" tIns="46985" rIns="93969" bIns="46985" rtlCol="0" anchor="ctr"/>
          <a:lstStyle/>
          <a:p>
            <a:endParaRPr lang="en-US"/>
          </a:p>
        </p:txBody>
      </p:sp>
      <p:sp>
        <p:nvSpPr>
          <p:cNvPr id="5" name="Notes Placeholder 4"/>
          <p:cNvSpPr>
            <a:spLocks noGrp="1"/>
          </p:cNvSpPr>
          <p:nvPr>
            <p:ph type="body" sz="quarter" idx="3"/>
          </p:nvPr>
        </p:nvSpPr>
        <p:spPr>
          <a:xfrm>
            <a:off x="707708" y="4450477"/>
            <a:ext cx="5661660" cy="4216241"/>
          </a:xfrm>
          <a:prstGeom prst="rect">
            <a:avLst/>
          </a:prstGeom>
        </p:spPr>
        <p:txBody>
          <a:bodyPr vert="horz" lIns="93969" tIns="46985" rIns="93969" bIns="4698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9328"/>
            <a:ext cx="3066733" cy="468471"/>
          </a:xfrm>
          <a:prstGeom prst="rect">
            <a:avLst/>
          </a:prstGeom>
        </p:spPr>
        <p:txBody>
          <a:bodyPr vert="horz" lIns="93969" tIns="46985" rIns="93969" bIns="46985"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9328"/>
            <a:ext cx="3066733" cy="468471"/>
          </a:xfrm>
          <a:prstGeom prst="rect">
            <a:avLst/>
          </a:prstGeom>
        </p:spPr>
        <p:txBody>
          <a:bodyPr vert="horz" lIns="93969" tIns="46985" rIns="93969" bIns="46985" rtlCol="0" anchor="b"/>
          <a:lstStyle>
            <a:lvl1pPr algn="r">
              <a:defRPr sz="1200"/>
            </a:lvl1pPr>
          </a:lstStyle>
          <a:p>
            <a:fld id="{BDD391FA-FB17-4BDE-A1D5-38510C8E4A65}" type="slidenum">
              <a:rPr lang="en-US" smtClean="0"/>
              <a:t>‹#›</a:t>
            </a:fld>
            <a:endParaRPr lang="en-US"/>
          </a:p>
        </p:txBody>
      </p:sp>
    </p:spTree>
    <p:extLst>
      <p:ext uri="{BB962C8B-B14F-4D97-AF65-F5344CB8AC3E}">
        <p14:creationId xmlns:p14="http://schemas.microsoft.com/office/powerpoint/2010/main" val="4214727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p:spPr>
        <p:txBody>
          <a:bodyPr/>
          <a:lstStyle/>
          <a:p>
            <a:pPr marL="171450" indent="-171450">
              <a:buFontTx/>
              <a:buChar char="•"/>
            </a:pPr>
            <a:endParaRPr lang="en-US" dirty="0"/>
          </a:p>
        </p:txBody>
      </p:sp>
      <p:sp>
        <p:nvSpPr>
          <p:cNvPr id="119812" name="Slide Number Placeholder 3"/>
          <p:cNvSpPr>
            <a:spLocks noGrp="1"/>
          </p:cNvSpPr>
          <p:nvPr>
            <p:ph type="sldNum" sz="quarter" idx="5"/>
          </p:nvPr>
        </p:nvSpPr>
        <p:spPr>
          <a:noFill/>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912DF079-A2EB-4932-A278-9664A10D75CF}" type="slidenum">
              <a:rPr lang="en-US" smtClean="0">
                <a:latin typeface="Arial" pitchFamily="34" charset="0"/>
              </a:rPr>
              <a:pPr eaLnBrk="1" hangingPunct="1"/>
              <a:t>6</a:t>
            </a:fld>
            <a:endParaRPr lang="en-US" dirty="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ln/>
        </p:spPr>
      </p:sp>
      <p:sp>
        <p:nvSpPr>
          <p:cNvPr id="136195" name="Notes Placeholder 2"/>
          <p:cNvSpPr>
            <a:spLocks noGrp="1"/>
          </p:cNvSpPr>
          <p:nvPr>
            <p:ph type="body" idx="1"/>
          </p:nvPr>
        </p:nvSpPr>
        <p:spPr>
          <a:noFill/>
        </p:spPr>
        <p:txBody>
          <a:bodyPr/>
          <a:lstStyle/>
          <a:p>
            <a:pPr marL="171450" indent="-171450">
              <a:buFontTx/>
              <a:buChar char="•"/>
            </a:pPr>
            <a:r>
              <a:rPr lang="en-US" dirty="0"/>
              <a:t>These are the words of Pope John telling how those 17 cardinals responded to his announcement. A light moment in the presentation.</a:t>
            </a:r>
          </a:p>
        </p:txBody>
      </p:sp>
      <p:sp>
        <p:nvSpPr>
          <p:cNvPr id="136196" name="Slide Number Placeholder 3"/>
          <p:cNvSpPr>
            <a:spLocks noGrp="1"/>
          </p:cNvSpPr>
          <p:nvPr>
            <p:ph type="sldNum" sz="quarter" idx="5"/>
          </p:nvPr>
        </p:nvSpPr>
        <p:spPr>
          <a:noFill/>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241F6183-FDD5-4B17-AA88-F26E6B29FA1D}" type="slidenum">
              <a:rPr lang="en-US" smtClean="0">
                <a:latin typeface="Arial" pitchFamily="34" charset="0"/>
              </a:rPr>
              <a:pPr eaLnBrk="1" hangingPunct="1"/>
              <a:t>9</a:t>
            </a:fld>
            <a:endParaRPr lang="en-US" dirty="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Scripture</a:t>
            </a:r>
          </a:p>
          <a:p>
            <a:r>
              <a:rPr lang="en-US" dirty="0"/>
              <a:t>Pope John XXIII said that, of course, we believe that the words of Scripture do not change. We believe that they contain what God is revealing to us. But while Scripture itself does not change, what it demands of us changes in every generation. Our task is to peer into the texts and ask what God calls us to be and do in today’s world and church. </a:t>
            </a:r>
          </a:p>
          <a:p>
            <a:endParaRPr lang="en-US" dirty="0"/>
          </a:p>
          <a:p>
            <a:r>
              <a:rPr lang="en-US" b="1" dirty="0"/>
              <a:t>The Lord’s Cross</a:t>
            </a:r>
          </a:p>
          <a:p>
            <a:r>
              <a:rPr lang="en-US" dirty="0"/>
              <a:t>When we speak of meditating on the Lord’s Cross, we return to the central and ancient kernel of faith, the Paschal Mystery. We are called to practice the art of self-giving love, to learn to die to ourselves out of love for others. We are called, in the words of Scripture, to carry our own crosses. But what does this mean practically for us? Here is where an accompanist can help us understand the deep meaning of this Cross in our own daily lives. </a:t>
            </a:r>
          </a:p>
          <a:p>
            <a:endParaRPr lang="en-US" dirty="0"/>
          </a:p>
          <a:p>
            <a:r>
              <a:rPr lang="en-US" sz="1200" b="1" kern="1200" dirty="0">
                <a:solidFill>
                  <a:schemeClr val="tx1"/>
                </a:solidFill>
                <a:effectLst/>
                <a:latin typeface="+mn-lt"/>
                <a:ea typeface="+mn-ea"/>
                <a:cs typeface="+mn-cs"/>
              </a:rPr>
              <a:t>The Gifts of the Holy Spirit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Catechism of the Catholic Church (#1831) lists the seven gifts as follows: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Wisdom: It is the capacity to love spiritual things alongside material ones and to see them all as holy.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Understanding: This gift teaches us how to live as followers of Christ. A person with understanding is not confused by the conflicting messages in our culture about the right way to live.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Counsel (right judgment): With the gift of counsel/right judgment, we know the difference between right and wrong, and we choose to do what is right. A person with right judgment avoids sin and lives out the values taught by Jesus Christ.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Fortitude (courage): With the gift of fortitude/courage, we overcome fear and take risks as a follower of Jesus Christ. A person with courage is willing to stand up for what is right in the sight of God, even if it means accepting rejection, verbal abuse, or physical harm.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Knowledge: With the gift of knowledge, we understand the presence of God. With this gift we </a:t>
            </a:r>
            <a:r>
              <a:rPr lang="en-US" sz="1200" i="1" kern="1200" dirty="0">
                <a:solidFill>
                  <a:schemeClr val="tx1"/>
                </a:solidFill>
                <a:effectLst/>
                <a:latin typeface="+mn-lt"/>
                <a:ea typeface="+mn-ea"/>
                <a:cs typeface="+mn-cs"/>
              </a:rPr>
              <a:t>know</a:t>
            </a:r>
            <a:r>
              <a:rPr lang="en-US" sz="1200" kern="1200" dirty="0">
                <a:solidFill>
                  <a:schemeClr val="tx1"/>
                </a:solidFill>
                <a:effectLst/>
                <a:latin typeface="+mn-lt"/>
                <a:ea typeface="+mn-ea"/>
                <a:cs typeface="+mn-cs"/>
              </a:rPr>
              <a:t> that light is stronger than darkness; that love overcomes hate; and that fear is driven out by love.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Piety (reverence): With the gift of piety/reverence, we have a deep desire to connect with God and turn our hearts to Christ.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Fear of the Lord (wonder and awe): With the gift of fear of the Lord/wonder and awe, we are aware of the tremendous power of God’s love. We honor God because of God’s endless forgiveness and love for us, which brings a sense of awe into our hearts. Such awe is the beginning of wisdom.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b="1" kern="1200" dirty="0">
                <a:solidFill>
                  <a:schemeClr val="tx1"/>
                </a:solidFill>
                <a:effectLst/>
                <a:latin typeface="+mn-lt"/>
                <a:ea typeface="+mn-ea"/>
                <a:cs typeface="+mn-cs"/>
              </a:rPr>
              <a:t>The advice of others and the ministry of the Church</a:t>
            </a:r>
          </a:p>
          <a:p>
            <a:pPr marL="0" lvl="0" indent="0">
              <a:buFont typeface="Arial" panose="020B0604020202020204" pitchFamily="34" charset="0"/>
              <a:buNone/>
            </a:pPr>
            <a:r>
              <a:rPr lang="en-US" sz="1200" b="0" kern="1200" dirty="0">
                <a:solidFill>
                  <a:schemeClr val="tx1"/>
                </a:solidFill>
                <a:effectLst/>
                <a:latin typeface="+mn-lt"/>
                <a:ea typeface="+mn-ea"/>
                <a:cs typeface="+mn-cs"/>
              </a:rPr>
              <a:t>These go hand in hand and comprise the heart of accompaniment. </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635A92-2BA2-452C-BFE4-3E296FCD5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2035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sp>
        <p:nvSpPr>
          <p:cNvPr id="11276" name="Rectangle 12"/>
          <p:cNvSpPr>
            <a:spLocks noGrp="1" noChangeArrowheads="1"/>
          </p:cNvSpPr>
          <p:nvPr>
            <p:ph type="ctrTitle"/>
          </p:nvPr>
        </p:nvSpPr>
        <p:spPr>
          <a:xfrm>
            <a:off x="990600" y="1676400"/>
            <a:ext cx="7772400" cy="1462088"/>
          </a:xfrm>
        </p:spPr>
        <p:txBody>
          <a:bodyPr/>
          <a:lstStyle>
            <a:lvl1pPr>
              <a:defRPr>
                <a:latin typeface="Berlin Sans FB" pitchFamily="34" charset="0"/>
              </a:defRPr>
            </a:lvl1pPr>
          </a:lstStyle>
          <a:p>
            <a:pPr lvl="0"/>
            <a:r>
              <a:rPr lang="en-US" noProof="0" dirty="0"/>
              <a:t>Click to edit Master title style</a:t>
            </a:r>
          </a:p>
        </p:txBody>
      </p:sp>
      <p:sp>
        <p:nvSpPr>
          <p:cNvPr id="11277"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atin typeface="Berlin Sans FB" pitchFamily="34" charset="0"/>
              </a:defRPr>
            </a:lvl1pPr>
          </a:lstStyle>
          <a:p>
            <a:pPr lvl="0"/>
            <a:r>
              <a:rPr lang="en-US" noProof="0" dirty="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endParaRPr lang="en-US">
              <a:solidFill>
                <a:srgbClr val="1C1C1C"/>
              </a:solidFill>
            </a:endParaRPr>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en-US">
              <a:solidFill>
                <a:srgbClr val="1C1C1C"/>
              </a:solidFill>
            </a:endParaRPr>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D46C2C49-DD40-4664-9602-A657F8DD759A}" type="slidenum">
              <a:rPr lang="en-US">
                <a:solidFill>
                  <a:srgbClr val="1C1C1C"/>
                </a:solidFill>
              </a:rPr>
              <a:pPr>
                <a:defRPr/>
              </a:pPr>
              <a:t>‹#›</a:t>
            </a:fld>
            <a:endParaRPr lang="en-US">
              <a:solidFill>
                <a:srgbClr val="1C1C1C"/>
              </a:solidFill>
            </a:endParaRPr>
          </a:p>
        </p:txBody>
      </p:sp>
    </p:spTree>
    <p:extLst>
      <p:ext uri="{BB962C8B-B14F-4D97-AF65-F5344CB8AC3E}">
        <p14:creationId xmlns:p14="http://schemas.microsoft.com/office/powerpoint/2010/main" val="905930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DF15325B-4280-440F-A39B-A9783F7F57E3}" type="slidenum">
              <a:rPr lang="en-US">
                <a:solidFill>
                  <a:srgbClr val="000000"/>
                </a:solidFill>
              </a:rPr>
              <a:pPr>
                <a:defRPr/>
              </a:pPr>
              <a:t>‹#›</a:t>
            </a:fld>
            <a:endParaRPr lang="en-US">
              <a:solidFill>
                <a:srgbClr val="000000"/>
              </a:solidFill>
            </a:endParaRPr>
          </a:p>
        </p:txBody>
      </p:sp>
      <p:sp>
        <p:nvSpPr>
          <p:cNvPr id="7" name="TextBox 6">
            <a:extLst>
              <a:ext uri="{FF2B5EF4-FFF2-40B4-BE49-F238E27FC236}">
                <a16:creationId xmlns:a16="http://schemas.microsoft.com/office/drawing/2014/main" id="{03EE09E8-E3E6-49BC-6198-AEE8B0FC2B3F}"/>
              </a:ext>
            </a:extLst>
          </p:cNvPr>
          <p:cNvSpPr txBox="1"/>
          <p:nvPr userDrawn="1"/>
        </p:nvSpPr>
        <p:spPr>
          <a:xfrm>
            <a:off x="6324600" y="6333738"/>
            <a:ext cx="2464329" cy="276999"/>
          </a:xfrm>
          <a:prstGeom prst="rect">
            <a:avLst/>
          </a:prstGeom>
          <a:noFill/>
        </p:spPr>
        <p:txBody>
          <a:bodyPr wrap="none" rtlCol="0">
            <a:spAutoFit/>
          </a:bodyPr>
          <a:lstStyle/>
          <a:p>
            <a:r>
              <a:rPr lang="en-US" sz="1200" b="0" dirty="0">
                <a:solidFill>
                  <a:schemeClr val="tx1"/>
                </a:solidFill>
              </a:rPr>
              <a:t>The Story &amp; Promise of Vatican II</a:t>
            </a:r>
          </a:p>
        </p:txBody>
      </p:sp>
    </p:spTree>
    <p:extLst>
      <p:ext uri="{BB962C8B-B14F-4D97-AF65-F5344CB8AC3E}">
        <p14:creationId xmlns:p14="http://schemas.microsoft.com/office/powerpoint/2010/main" val="2051533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8C6A2C44-D07C-449D-A499-A150D6BB00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09498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1D680013-2529-46C9-8ED5-C09B3C0826E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73786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12"/>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13"/>
          <p:cNvSpPr>
            <a:spLocks noGrp="1" noChangeArrowheads="1"/>
          </p:cNvSpPr>
          <p:nvPr>
            <p:ph type="sldNum" sz="quarter" idx="12"/>
          </p:nvPr>
        </p:nvSpPr>
        <p:spPr>
          <a:ln/>
        </p:spPr>
        <p:txBody>
          <a:bodyPr/>
          <a:lstStyle>
            <a:lvl1pPr>
              <a:defRPr/>
            </a:lvl1pPr>
          </a:lstStyle>
          <a:p>
            <a:pPr>
              <a:defRPr/>
            </a:pPr>
            <a:fld id="{5D9B3283-0374-48CA-8818-018B3D22697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69709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12"/>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13"/>
          <p:cNvSpPr>
            <a:spLocks noGrp="1" noChangeArrowheads="1"/>
          </p:cNvSpPr>
          <p:nvPr>
            <p:ph type="sldNum" sz="quarter" idx="12"/>
          </p:nvPr>
        </p:nvSpPr>
        <p:spPr>
          <a:ln/>
        </p:spPr>
        <p:txBody>
          <a:bodyPr/>
          <a:lstStyle>
            <a:lvl1pPr>
              <a:defRPr/>
            </a:lvl1pPr>
          </a:lstStyle>
          <a:p>
            <a:pPr>
              <a:defRPr/>
            </a:pPr>
            <a:fld id="{9DEF4C19-4721-4F25-BAAB-77284F9A1AB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6882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12"/>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13"/>
          <p:cNvSpPr>
            <a:spLocks noGrp="1" noChangeArrowheads="1"/>
          </p:cNvSpPr>
          <p:nvPr>
            <p:ph type="sldNum" sz="quarter" idx="12"/>
          </p:nvPr>
        </p:nvSpPr>
        <p:spPr>
          <a:ln/>
        </p:spPr>
        <p:txBody>
          <a:bodyPr/>
          <a:lstStyle>
            <a:lvl1pPr>
              <a:defRPr/>
            </a:lvl1pPr>
          </a:lstStyle>
          <a:p>
            <a:pPr>
              <a:defRPr/>
            </a:pPr>
            <a:fld id="{8C18938D-51F7-4117-9067-12158094BE9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7607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2D76C85B-75DA-46C2-BC3A-ACDCCFB54C1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6563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12"/>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13"/>
          <p:cNvSpPr>
            <a:spLocks noGrp="1" noChangeArrowheads="1"/>
          </p:cNvSpPr>
          <p:nvPr>
            <p:ph type="sldNum" sz="quarter" idx="12"/>
          </p:nvPr>
        </p:nvSpPr>
        <p:spPr>
          <a:ln/>
        </p:spPr>
        <p:txBody>
          <a:bodyPr/>
          <a:lstStyle>
            <a:lvl1pPr>
              <a:defRPr/>
            </a:lvl1pPr>
          </a:lstStyle>
          <a:p>
            <a:pPr>
              <a:defRPr/>
            </a:pPr>
            <a:fld id="{FEE44B74-A753-46CA-8880-39385643F02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44761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F99EF46F-30F1-4887-87E6-7D1FEF44F81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09695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12"/>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3"/>
          <p:cNvSpPr>
            <a:spLocks noGrp="1" noChangeArrowheads="1"/>
          </p:cNvSpPr>
          <p:nvPr>
            <p:ph type="sldNum" sz="quarter" idx="12"/>
          </p:nvPr>
        </p:nvSpPr>
        <p:spPr>
          <a:ln/>
        </p:spPr>
        <p:txBody>
          <a:bodyPr/>
          <a:lstStyle>
            <a:lvl1pPr>
              <a:defRPr/>
            </a:lvl1pPr>
          </a:lstStyle>
          <a:p>
            <a:pPr>
              <a:defRPr/>
            </a:pPr>
            <a:fld id="{7BAB831A-DADD-47BE-907D-D65ED525D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1806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solidFill>
                    <a:srgbClr val="000000"/>
                  </a:solidFill>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solidFill>
                    <a:srgbClr val="000000"/>
                  </a:solidFill>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solidFill>
                    <a:srgbClr val="000000"/>
                  </a:solidFill>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solidFill>
                    <a:srgbClr val="000000"/>
                  </a:solidFill>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solidFill>
                  <a:srgbClr val="000000"/>
                </a:solidFill>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solidFill>
                  <a:srgbClr val="000000"/>
                </a:solidFill>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solidFill>
                  <a:srgbClr val="000000"/>
                </a:solidFill>
              </a:endParaRPr>
            </a:p>
          </p:txBody>
        </p:sp>
      </p:grpSp>
      <p:sp>
        <p:nvSpPr>
          <p:cNvPr id="5132" name="Rectangle 12"/>
          <p:cNvSpPr>
            <a:spLocks noGrp="1" noChangeArrowheads="1"/>
          </p:cNvSpPr>
          <p:nvPr>
            <p:ph type="ctrTitle"/>
          </p:nvPr>
        </p:nvSpPr>
        <p:spPr>
          <a:xfrm>
            <a:off x="990600" y="1676400"/>
            <a:ext cx="7772400" cy="1462088"/>
          </a:xfrm>
        </p:spPr>
        <p:txBody>
          <a:bodyPr/>
          <a:lstStyle>
            <a:lvl1pPr>
              <a:defRPr/>
            </a:lvl1pPr>
          </a:lstStyle>
          <a:p>
            <a:pPr lvl="0"/>
            <a:r>
              <a:rPr lang="en-US" noProof="0"/>
              <a:t>Click to edit Master title style</a:t>
            </a:r>
          </a:p>
        </p:txBody>
      </p:sp>
      <p:sp>
        <p:nvSpPr>
          <p:cNvPr id="5133"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rgbClr val="1C1C1C"/>
                </a:solidFill>
                <a:latin typeface="Arial" charset="0"/>
                <a:cs typeface="Arial" charset="0"/>
              </a:defRPr>
            </a:lvl1pPr>
          </a:lstStyle>
          <a:p>
            <a:pPr>
              <a:defRPr/>
            </a:pPr>
            <a:endParaRPr lang="en-US" dirty="0"/>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rgbClr val="1C1C1C"/>
                </a:solidFill>
                <a:latin typeface="Arial" charset="0"/>
                <a:cs typeface="Arial" charset="0"/>
              </a:defRPr>
            </a:lvl1pPr>
          </a:lstStyle>
          <a:p>
            <a:pPr>
              <a:defRPr/>
            </a:pPr>
            <a:endParaRPr lang="en-US" dirty="0"/>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rgbClr val="1C1C1C"/>
                </a:solidFill>
                <a:latin typeface="Arial" charset="0"/>
                <a:cs typeface="Arial" charset="0"/>
              </a:defRPr>
            </a:lvl1pPr>
          </a:lstStyle>
          <a:p>
            <a:pPr>
              <a:defRPr/>
            </a:pPr>
            <a:fld id="{1621A4DC-B1D8-4B17-9FA4-999438E04824}" type="slidenum">
              <a:rPr lang="en-US"/>
              <a:pPr>
                <a:defRPr/>
              </a:pPr>
              <a:t>‹#›</a:t>
            </a:fld>
            <a:endParaRPr lang="en-US" dirty="0"/>
          </a:p>
        </p:txBody>
      </p:sp>
    </p:spTree>
    <p:extLst>
      <p:ext uri="{BB962C8B-B14F-4D97-AF65-F5344CB8AC3E}">
        <p14:creationId xmlns:p14="http://schemas.microsoft.com/office/powerpoint/2010/main" val="42888064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defRPr>
                <a:latin typeface="Arial" charset="0"/>
                <a:cs typeface="Arial" charset="0"/>
              </a:defRPr>
            </a:lvl1pPr>
          </a:lstStyle>
          <a:p>
            <a:pPr>
              <a:defRPr/>
            </a:pPr>
            <a:endParaRPr lang="en-US" dirty="0"/>
          </a:p>
        </p:txBody>
      </p:sp>
      <p:sp>
        <p:nvSpPr>
          <p:cNvPr id="5" name="Rectangle 12"/>
          <p:cNvSpPr>
            <a:spLocks noGrp="1" noChangeArrowheads="1"/>
          </p:cNvSpPr>
          <p:nvPr>
            <p:ph type="ftr" sz="quarter" idx="11"/>
          </p:nvPr>
        </p:nvSpPr>
        <p:spPr/>
        <p:txBody>
          <a:bodyPr/>
          <a:lstStyle>
            <a:lvl1pPr>
              <a:defRPr>
                <a:latin typeface="Arial" charset="0"/>
                <a:cs typeface="Arial" charset="0"/>
              </a:defRPr>
            </a:lvl1pPr>
          </a:lstStyle>
          <a:p>
            <a:pPr>
              <a:defRPr/>
            </a:pPr>
            <a:endParaRPr lang="en-US" dirty="0"/>
          </a:p>
        </p:txBody>
      </p:sp>
      <p:sp>
        <p:nvSpPr>
          <p:cNvPr id="6" name="Rectangle 13"/>
          <p:cNvSpPr>
            <a:spLocks noGrp="1" noChangeArrowheads="1"/>
          </p:cNvSpPr>
          <p:nvPr>
            <p:ph type="sldNum" sz="quarter" idx="12"/>
          </p:nvPr>
        </p:nvSpPr>
        <p:spPr/>
        <p:txBody>
          <a:bodyPr/>
          <a:lstStyle>
            <a:lvl1pPr>
              <a:defRPr>
                <a:latin typeface="Arial" charset="0"/>
                <a:cs typeface="Arial" charset="0"/>
              </a:defRPr>
            </a:lvl1pPr>
          </a:lstStyle>
          <a:p>
            <a:pPr>
              <a:defRPr/>
            </a:pPr>
            <a:fld id="{BF6DC667-65B5-469B-9D14-016A6616580F}" type="slidenum">
              <a:rPr lang="en-US"/>
              <a:pPr>
                <a:defRPr/>
              </a:pPr>
              <a:t>‹#›</a:t>
            </a:fld>
            <a:endParaRPr lang="en-US" dirty="0"/>
          </a:p>
        </p:txBody>
      </p:sp>
    </p:spTree>
    <p:extLst>
      <p:ext uri="{BB962C8B-B14F-4D97-AF65-F5344CB8AC3E}">
        <p14:creationId xmlns:p14="http://schemas.microsoft.com/office/powerpoint/2010/main" val="19087695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p:cNvSpPr>
            <a:spLocks noGrp="1" noChangeArrowheads="1"/>
          </p:cNvSpPr>
          <p:nvPr>
            <p:ph type="dt" sz="half" idx="10"/>
          </p:nvPr>
        </p:nvSpPr>
        <p:spPr/>
        <p:txBody>
          <a:bodyPr/>
          <a:lstStyle>
            <a:lvl1pPr>
              <a:defRPr>
                <a:latin typeface="Arial" charset="0"/>
                <a:cs typeface="Arial" charset="0"/>
              </a:defRPr>
            </a:lvl1pPr>
          </a:lstStyle>
          <a:p>
            <a:pPr>
              <a:defRPr/>
            </a:pPr>
            <a:endParaRPr lang="en-US" dirty="0"/>
          </a:p>
        </p:txBody>
      </p:sp>
      <p:sp>
        <p:nvSpPr>
          <p:cNvPr id="5" name="Rectangle 12"/>
          <p:cNvSpPr>
            <a:spLocks noGrp="1" noChangeArrowheads="1"/>
          </p:cNvSpPr>
          <p:nvPr>
            <p:ph type="ftr" sz="quarter" idx="11"/>
          </p:nvPr>
        </p:nvSpPr>
        <p:spPr/>
        <p:txBody>
          <a:bodyPr/>
          <a:lstStyle>
            <a:lvl1pPr>
              <a:defRPr>
                <a:latin typeface="Arial" charset="0"/>
                <a:cs typeface="Arial" charset="0"/>
              </a:defRPr>
            </a:lvl1pPr>
          </a:lstStyle>
          <a:p>
            <a:pPr>
              <a:defRPr/>
            </a:pPr>
            <a:endParaRPr lang="en-US" dirty="0"/>
          </a:p>
        </p:txBody>
      </p:sp>
      <p:sp>
        <p:nvSpPr>
          <p:cNvPr id="6" name="Rectangle 13"/>
          <p:cNvSpPr>
            <a:spLocks noGrp="1" noChangeArrowheads="1"/>
          </p:cNvSpPr>
          <p:nvPr>
            <p:ph type="sldNum" sz="quarter" idx="12"/>
          </p:nvPr>
        </p:nvSpPr>
        <p:spPr/>
        <p:txBody>
          <a:bodyPr/>
          <a:lstStyle>
            <a:lvl1pPr>
              <a:defRPr>
                <a:latin typeface="Arial" charset="0"/>
                <a:cs typeface="Arial" charset="0"/>
              </a:defRPr>
            </a:lvl1pPr>
          </a:lstStyle>
          <a:p>
            <a:pPr>
              <a:defRPr/>
            </a:pPr>
            <a:fld id="{9A8B6EC1-0F9B-47E9-A8C7-5A9518774B30}" type="slidenum">
              <a:rPr lang="en-US"/>
              <a:pPr>
                <a:defRPr/>
              </a:pPr>
              <a:t>‹#›</a:t>
            </a:fld>
            <a:endParaRPr lang="en-US" dirty="0"/>
          </a:p>
        </p:txBody>
      </p:sp>
    </p:spTree>
    <p:extLst>
      <p:ext uri="{BB962C8B-B14F-4D97-AF65-F5344CB8AC3E}">
        <p14:creationId xmlns:p14="http://schemas.microsoft.com/office/powerpoint/2010/main" val="3539349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p:txBody>
          <a:bodyPr/>
          <a:lstStyle>
            <a:lvl1pPr>
              <a:defRPr>
                <a:latin typeface="Arial" charset="0"/>
                <a:cs typeface="Arial" charset="0"/>
              </a:defRPr>
            </a:lvl1pPr>
          </a:lstStyle>
          <a:p>
            <a:pPr>
              <a:defRPr/>
            </a:pPr>
            <a:endParaRPr lang="en-US" dirty="0"/>
          </a:p>
        </p:txBody>
      </p:sp>
      <p:sp>
        <p:nvSpPr>
          <p:cNvPr id="6" name="Rectangle 12"/>
          <p:cNvSpPr>
            <a:spLocks noGrp="1" noChangeArrowheads="1"/>
          </p:cNvSpPr>
          <p:nvPr>
            <p:ph type="ftr" sz="quarter" idx="11"/>
          </p:nvPr>
        </p:nvSpPr>
        <p:spPr/>
        <p:txBody>
          <a:bodyPr/>
          <a:lstStyle>
            <a:lvl1pPr>
              <a:defRPr>
                <a:latin typeface="Arial" charset="0"/>
                <a:cs typeface="Arial" charset="0"/>
              </a:defRPr>
            </a:lvl1pPr>
          </a:lstStyle>
          <a:p>
            <a:pPr>
              <a:defRPr/>
            </a:pPr>
            <a:endParaRPr lang="en-US" dirty="0"/>
          </a:p>
        </p:txBody>
      </p:sp>
      <p:sp>
        <p:nvSpPr>
          <p:cNvPr id="7" name="Rectangle 13"/>
          <p:cNvSpPr>
            <a:spLocks noGrp="1" noChangeArrowheads="1"/>
          </p:cNvSpPr>
          <p:nvPr>
            <p:ph type="sldNum" sz="quarter" idx="12"/>
          </p:nvPr>
        </p:nvSpPr>
        <p:spPr/>
        <p:txBody>
          <a:bodyPr/>
          <a:lstStyle>
            <a:lvl1pPr>
              <a:defRPr>
                <a:latin typeface="Arial" charset="0"/>
                <a:cs typeface="Arial" charset="0"/>
              </a:defRPr>
            </a:lvl1pPr>
          </a:lstStyle>
          <a:p>
            <a:pPr>
              <a:defRPr/>
            </a:pPr>
            <a:fld id="{155754CB-DE5C-4183-9FF8-F5C17A22EA8E}" type="slidenum">
              <a:rPr lang="en-US"/>
              <a:pPr>
                <a:defRPr/>
              </a:pPr>
              <a:t>‹#›</a:t>
            </a:fld>
            <a:endParaRPr lang="en-US" dirty="0"/>
          </a:p>
        </p:txBody>
      </p:sp>
    </p:spTree>
    <p:extLst>
      <p:ext uri="{BB962C8B-B14F-4D97-AF65-F5344CB8AC3E}">
        <p14:creationId xmlns:p14="http://schemas.microsoft.com/office/powerpoint/2010/main" val="41221289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p:cNvSpPr>
            <a:spLocks noGrp="1" noChangeArrowheads="1"/>
          </p:cNvSpPr>
          <p:nvPr>
            <p:ph type="dt" sz="half" idx="10"/>
          </p:nvPr>
        </p:nvSpPr>
        <p:spPr/>
        <p:txBody>
          <a:bodyPr/>
          <a:lstStyle>
            <a:lvl1pPr>
              <a:defRPr>
                <a:latin typeface="Arial" charset="0"/>
                <a:cs typeface="Arial" charset="0"/>
              </a:defRPr>
            </a:lvl1pPr>
          </a:lstStyle>
          <a:p>
            <a:pPr>
              <a:defRPr/>
            </a:pPr>
            <a:endParaRPr lang="en-US" dirty="0"/>
          </a:p>
        </p:txBody>
      </p:sp>
      <p:sp>
        <p:nvSpPr>
          <p:cNvPr id="8" name="Rectangle 12"/>
          <p:cNvSpPr>
            <a:spLocks noGrp="1" noChangeArrowheads="1"/>
          </p:cNvSpPr>
          <p:nvPr>
            <p:ph type="ftr" sz="quarter" idx="11"/>
          </p:nvPr>
        </p:nvSpPr>
        <p:spPr/>
        <p:txBody>
          <a:bodyPr/>
          <a:lstStyle>
            <a:lvl1pPr>
              <a:defRPr>
                <a:latin typeface="Arial" charset="0"/>
                <a:cs typeface="Arial" charset="0"/>
              </a:defRPr>
            </a:lvl1pPr>
          </a:lstStyle>
          <a:p>
            <a:pPr>
              <a:defRPr/>
            </a:pPr>
            <a:endParaRPr lang="en-US" dirty="0"/>
          </a:p>
        </p:txBody>
      </p:sp>
      <p:sp>
        <p:nvSpPr>
          <p:cNvPr id="9" name="Rectangle 13"/>
          <p:cNvSpPr>
            <a:spLocks noGrp="1" noChangeArrowheads="1"/>
          </p:cNvSpPr>
          <p:nvPr>
            <p:ph type="sldNum" sz="quarter" idx="12"/>
          </p:nvPr>
        </p:nvSpPr>
        <p:spPr/>
        <p:txBody>
          <a:bodyPr/>
          <a:lstStyle>
            <a:lvl1pPr>
              <a:defRPr>
                <a:latin typeface="Arial" charset="0"/>
                <a:cs typeface="Arial" charset="0"/>
              </a:defRPr>
            </a:lvl1pPr>
          </a:lstStyle>
          <a:p>
            <a:pPr>
              <a:defRPr/>
            </a:pPr>
            <a:fld id="{3469EF24-6DD6-4CE1-B8A9-7B7616B2E064}" type="slidenum">
              <a:rPr lang="en-US"/>
              <a:pPr>
                <a:defRPr/>
              </a:pPr>
              <a:t>‹#›</a:t>
            </a:fld>
            <a:endParaRPr lang="en-US" dirty="0"/>
          </a:p>
        </p:txBody>
      </p:sp>
    </p:spTree>
    <p:extLst>
      <p:ext uri="{BB962C8B-B14F-4D97-AF65-F5344CB8AC3E}">
        <p14:creationId xmlns:p14="http://schemas.microsoft.com/office/powerpoint/2010/main" val="19107560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p:cNvSpPr>
            <a:spLocks noGrp="1" noChangeArrowheads="1"/>
          </p:cNvSpPr>
          <p:nvPr>
            <p:ph type="dt" sz="half" idx="10"/>
          </p:nvPr>
        </p:nvSpPr>
        <p:spPr/>
        <p:txBody>
          <a:bodyPr/>
          <a:lstStyle>
            <a:lvl1pPr>
              <a:defRPr>
                <a:latin typeface="Arial" charset="0"/>
                <a:cs typeface="Arial" charset="0"/>
              </a:defRPr>
            </a:lvl1pPr>
          </a:lstStyle>
          <a:p>
            <a:pPr>
              <a:defRPr/>
            </a:pPr>
            <a:endParaRPr lang="en-US" dirty="0"/>
          </a:p>
        </p:txBody>
      </p:sp>
      <p:sp>
        <p:nvSpPr>
          <p:cNvPr id="4" name="Rectangle 12"/>
          <p:cNvSpPr>
            <a:spLocks noGrp="1" noChangeArrowheads="1"/>
          </p:cNvSpPr>
          <p:nvPr>
            <p:ph type="ftr" sz="quarter" idx="11"/>
          </p:nvPr>
        </p:nvSpPr>
        <p:spPr/>
        <p:txBody>
          <a:bodyPr/>
          <a:lstStyle>
            <a:lvl1pPr>
              <a:defRPr>
                <a:latin typeface="Arial" charset="0"/>
                <a:cs typeface="Arial" charset="0"/>
              </a:defRPr>
            </a:lvl1pPr>
          </a:lstStyle>
          <a:p>
            <a:pPr>
              <a:defRPr/>
            </a:pPr>
            <a:endParaRPr lang="en-US" dirty="0"/>
          </a:p>
        </p:txBody>
      </p:sp>
      <p:sp>
        <p:nvSpPr>
          <p:cNvPr id="5" name="Rectangle 13"/>
          <p:cNvSpPr>
            <a:spLocks noGrp="1" noChangeArrowheads="1"/>
          </p:cNvSpPr>
          <p:nvPr>
            <p:ph type="sldNum" sz="quarter" idx="12"/>
          </p:nvPr>
        </p:nvSpPr>
        <p:spPr/>
        <p:txBody>
          <a:bodyPr/>
          <a:lstStyle>
            <a:lvl1pPr>
              <a:defRPr>
                <a:latin typeface="Arial" charset="0"/>
                <a:cs typeface="Arial" charset="0"/>
              </a:defRPr>
            </a:lvl1pPr>
          </a:lstStyle>
          <a:p>
            <a:pPr>
              <a:defRPr/>
            </a:pPr>
            <a:fld id="{62A3F3FE-8193-4FCB-9E10-F6B0C4F6E412}" type="slidenum">
              <a:rPr lang="en-US"/>
              <a:pPr>
                <a:defRPr/>
              </a:pPr>
              <a:t>‹#›</a:t>
            </a:fld>
            <a:endParaRPr lang="en-US" dirty="0"/>
          </a:p>
        </p:txBody>
      </p:sp>
    </p:spTree>
    <p:extLst>
      <p:ext uri="{BB962C8B-B14F-4D97-AF65-F5344CB8AC3E}">
        <p14:creationId xmlns:p14="http://schemas.microsoft.com/office/powerpoint/2010/main" val="8312490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p:txBody>
          <a:bodyPr/>
          <a:lstStyle>
            <a:lvl1pPr>
              <a:defRPr>
                <a:latin typeface="Arial" charset="0"/>
                <a:cs typeface="Arial" charset="0"/>
              </a:defRPr>
            </a:lvl1pPr>
          </a:lstStyle>
          <a:p>
            <a:pPr>
              <a:defRPr/>
            </a:pPr>
            <a:endParaRPr lang="en-US" dirty="0"/>
          </a:p>
        </p:txBody>
      </p:sp>
      <p:sp>
        <p:nvSpPr>
          <p:cNvPr id="3" name="Rectangle 12"/>
          <p:cNvSpPr>
            <a:spLocks noGrp="1" noChangeArrowheads="1"/>
          </p:cNvSpPr>
          <p:nvPr>
            <p:ph type="ftr" sz="quarter" idx="11"/>
          </p:nvPr>
        </p:nvSpPr>
        <p:spPr/>
        <p:txBody>
          <a:bodyPr/>
          <a:lstStyle>
            <a:lvl1pPr>
              <a:defRPr>
                <a:latin typeface="Arial" charset="0"/>
                <a:cs typeface="Arial" charset="0"/>
              </a:defRPr>
            </a:lvl1pPr>
          </a:lstStyle>
          <a:p>
            <a:pPr>
              <a:defRPr/>
            </a:pPr>
            <a:endParaRPr lang="en-US" dirty="0"/>
          </a:p>
        </p:txBody>
      </p:sp>
      <p:sp>
        <p:nvSpPr>
          <p:cNvPr id="4" name="Rectangle 13"/>
          <p:cNvSpPr>
            <a:spLocks noGrp="1" noChangeArrowheads="1"/>
          </p:cNvSpPr>
          <p:nvPr>
            <p:ph type="sldNum" sz="quarter" idx="12"/>
          </p:nvPr>
        </p:nvSpPr>
        <p:spPr/>
        <p:txBody>
          <a:bodyPr/>
          <a:lstStyle>
            <a:lvl1pPr>
              <a:defRPr>
                <a:latin typeface="Arial" charset="0"/>
                <a:cs typeface="Arial" charset="0"/>
              </a:defRPr>
            </a:lvl1pPr>
          </a:lstStyle>
          <a:p>
            <a:pPr>
              <a:defRPr/>
            </a:pPr>
            <a:fld id="{BE0D5F5F-ABAD-497C-9746-6AF38CF2A994}" type="slidenum">
              <a:rPr lang="en-US"/>
              <a:pPr>
                <a:defRPr/>
              </a:pPr>
              <a:t>‹#›</a:t>
            </a:fld>
            <a:endParaRPr lang="en-US" dirty="0"/>
          </a:p>
        </p:txBody>
      </p:sp>
    </p:spTree>
    <p:extLst>
      <p:ext uri="{BB962C8B-B14F-4D97-AF65-F5344CB8AC3E}">
        <p14:creationId xmlns:p14="http://schemas.microsoft.com/office/powerpoint/2010/main" val="8328359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defRPr>
                <a:latin typeface="Arial" charset="0"/>
                <a:cs typeface="Arial" charset="0"/>
              </a:defRPr>
            </a:lvl1pPr>
          </a:lstStyle>
          <a:p>
            <a:pPr>
              <a:defRPr/>
            </a:pPr>
            <a:endParaRPr lang="en-US" dirty="0"/>
          </a:p>
        </p:txBody>
      </p:sp>
      <p:sp>
        <p:nvSpPr>
          <p:cNvPr id="6" name="Rectangle 12"/>
          <p:cNvSpPr>
            <a:spLocks noGrp="1" noChangeArrowheads="1"/>
          </p:cNvSpPr>
          <p:nvPr>
            <p:ph type="ftr" sz="quarter" idx="11"/>
          </p:nvPr>
        </p:nvSpPr>
        <p:spPr/>
        <p:txBody>
          <a:bodyPr/>
          <a:lstStyle>
            <a:lvl1pPr>
              <a:defRPr>
                <a:latin typeface="Arial" charset="0"/>
                <a:cs typeface="Arial" charset="0"/>
              </a:defRPr>
            </a:lvl1pPr>
          </a:lstStyle>
          <a:p>
            <a:pPr>
              <a:defRPr/>
            </a:pPr>
            <a:endParaRPr lang="en-US" dirty="0"/>
          </a:p>
        </p:txBody>
      </p:sp>
      <p:sp>
        <p:nvSpPr>
          <p:cNvPr id="7" name="Rectangle 13"/>
          <p:cNvSpPr>
            <a:spLocks noGrp="1" noChangeArrowheads="1"/>
          </p:cNvSpPr>
          <p:nvPr>
            <p:ph type="sldNum" sz="quarter" idx="12"/>
          </p:nvPr>
        </p:nvSpPr>
        <p:spPr/>
        <p:txBody>
          <a:bodyPr/>
          <a:lstStyle>
            <a:lvl1pPr>
              <a:defRPr>
                <a:latin typeface="Arial" charset="0"/>
                <a:cs typeface="Arial" charset="0"/>
              </a:defRPr>
            </a:lvl1pPr>
          </a:lstStyle>
          <a:p>
            <a:pPr>
              <a:defRPr/>
            </a:pPr>
            <a:fld id="{11693B2D-3275-42DF-8A0F-7D6128AF47EB}" type="slidenum">
              <a:rPr lang="en-US"/>
              <a:pPr>
                <a:defRPr/>
              </a:pPr>
              <a:t>‹#›</a:t>
            </a:fld>
            <a:endParaRPr lang="en-US" dirty="0"/>
          </a:p>
        </p:txBody>
      </p:sp>
    </p:spTree>
    <p:extLst>
      <p:ext uri="{BB962C8B-B14F-4D97-AF65-F5344CB8AC3E}">
        <p14:creationId xmlns:p14="http://schemas.microsoft.com/office/powerpoint/2010/main" val="641830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p:cNvSpPr>
            <a:spLocks noGrp="1" noChangeArrowheads="1"/>
          </p:cNvSpPr>
          <p:nvPr>
            <p:ph type="dt" sz="half" idx="10"/>
          </p:nvPr>
        </p:nvSpPr>
        <p:spPr/>
        <p:txBody>
          <a:bodyPr/>
          <a:lstStyle>
            <a:lvl1pPr>
              <a:defRPr>
                <a:latin typeface="Arial" charset="0"/>
                <a:cs typeface="Arial" charset="0"/>
              </a:defRPr>
            </a:lvl1pPr>
          </a:lstStyle>
          <a:p>
            <a:pPr>
              <a:defRPr/>
            </a:pPr>
            <a:endParaRPr lang="en-US" dirty="0"/>
          </a:p>
        </p:txBody>
      </p:sp>
      <p:sp>
        <p:nvSpPr>
          <p:cNvPr id="6" name="Rectangle 12"/>
          <p:cNvSpPr>
            <a:spLocks noGrp="1" noChangeArrowheads="1"/>
          </p:cNvSpPr>
          <p:nvPr>
            <p:ph type="ftr" sz="quarter" idx="11"/>
          </p:nvPr>
        </p:nvSpPr>
        <p:spPr/>
        <p:txBody>
          <a:bodyPr/>
          <a:lstStyle>
            <a:lvl1pPr>
              <a:defRPr>
                <a:latin typeface="Arial" charset="0"/>
                <a:cs typeface="Arial" charset="0"/>
              </a:defRPr>
            </a:lvl1pPr>
          </a:lstStyle>
          <a:p>
            <a:pPr>
              <a:defRPr/>
            </a:pPr>
            <a:endParaRPr lang="en-US" dirty="0"/>
          </a:p>
        </p:txBody>
      </p:sp>
      <p:sp>
        <p:nvSpPr>
          <p:cNvPr id="7" name="Rectangle 13"/>
          <p:cNvSpPr>
            <a:spLocks noGrp="1" noChangeArrowheads="1"/>
          </p:cNvSpPr>
          <p:nvPr>
            <p:ph type="sldNum" sz="quarter" idx="12"/>
          </p:nvPr>
        </p:nvSpPr>
        <p:spPr/>
        <p:txBody>
          <a:bodyPr/>
          <a:lstStyle>
            <a:lvl1pPr>
              <a:defRPr>
                <a:latin typeface="Arial" charset="0"/>
                <a:cs typeface="Arial" charset="0"/>
              </a:defRPr>
            </a:lvl1pPr>
          </a:lstStyle>
          <a:p>
            <a:pPr>
              <a:defRPr/>
            </a:pPr>
            <a:fld id="{8E3127C8-A9A4-42E7-A61B-8711274787F3}" type="slidenum">
              <a:rPr lang="en-US"/>
              <a:pPr>
                <a:defRPr/>
              </a:pPr>
              <a:t>‹#›</a:t>
            </a:fld>
            <a:endParaRPr lang="en-US" dirty="0"/>
          </a:p>
        </p:txBody>
      </p:sp>
    </p:spTree>
    <p:extLst>
      <p:ext uri="{BB962C8B-B14F-4D97-AF65-F5344CB8AC3E}">
        <p14:creationId xmlns:p14="http://schemas.microsoft.com/office/powerpoint/2010/main" val="4239366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defRPr>
                <a:latin typeface="Arial" charset="0"/>
                <a:cs typeface="Arial" charset="0"/>
              </a:defRPr>
            </a:lvl1pPr>
          </a:lstStyle>
          <a:p>
            <a:pPr>
              <a:defRPr/>
            </a:pPr>
            <a:endParaRPr lang="en-US" dirty="0"/>
          </a:p>
        </p:txBody>
      </p:sp>
      <p:sp>
        <p:nvSpPr>
          <p:cNvPr id="5" name="Rectangle 12"/>
          <p:cNvSpPr>
            <a:spLocks noGrp="1" noChangeArrowheads="1"/>
          </p:cNvSpPr>
          <p:nvPr>
            <p:ph type="ftr" sz="quarter" idx="11"/>
          </p:nvPr>
        </p:nvSpPr>
        <p:spPr/>
        <p:txBody>
          <a:bodyPr/>
          <a:lstStyle>
            <a:lvl1pPr>
              <a:defRPr>
                <a:latin typeface="Arial" charset="0"/>
                <a:cs typeface="Arial" charset="0"/>
              </a:defRPr>
            </a:lvl1pPr>
          </a:lstStyle>
          <a:p>
            <a:pPr>
              <a:defRPr/>
            </a:pPr>
            <a:endParaRPr lang="en-US" dirty="0"/>
          </a:p>
        </p:txBody>
      </p:sp>
      <p:sp>
        <p:nvSpPr>
          <p:cNvPr id="6" name="Rectangle 13"/>
          <p:cNvSpPr>
            <a:spLocks noGrp="1" noChangeArrowheads="1"/>
          </p:cNvSpPr>
          <p:nvPr>
            <p:ph type="sldNum" sz="quarter" idx="12"/>
          </p:nvPr>
        </p:nvSpPr>
        <p:spPr/>
        <p:txBody>
          <a:bodyPr/>
          <a:lstStyle>
            <a:lvl1pPr>
              <a:defRPr>
                <a:latin typeface="Arial" charset="0"/>
                <a:cs typeface="Arial" charset="0"/>
              </a:defRPr>
            </a:lvl1pPr>
          </a:lstStyle>
          <a:p>
            <a:pPr>
              <a:defRPr/>
            </a:pPr>
            <a:fld id="{C5E3107B-82B4-48A7-8984-2740B2397E76}" type="slidenum">
              <a:rPr lang="en-US"/>
              <a:pPr>
                <a:defRPr/>
              </a:pPr>
              <a:t>‹#›</a:t>
            </a:fld>
            <a:endParaRPr lang="en-US" dirty="0"/>
          </a:p>
        </p:txBody>
      </p:sp>
    </p:spTree>
    <p:extLst>
      <p:ext uri="{BB962C8B-B14F-4D97-AF65-F5344CB8AC3E}">
        <p14:creationId xmlns:p14="http://schemas.microsoft.com/office/powerpoint/2010/main" val="7535744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p:cNvSpPr>
            <a:spLocks noGrp="1" noChangeArrowheads="1"/>
          </p:cNvSpPr>
          <p:nvPr>
            <p:ph type="dt" sz="half" idx="10"/>
          </p:nvPr>
        </p:nvSpPr>
        <p:spPr/>
        <p:txBody>
          <a:bodyPr/>
          <a:lstStyle>
            <a:lvl1pPr>
              <a:defRPr>
                <a:latin typeface="Arial" charset="0"/>
                <a:cs typeface="Arial" charset="0"/>
              </a:defRPr>
            </a:lvl1pPr>
          </a:lstStyle>
          <a:p>
            <a:pPr>
              <a:defRPr/>
            </a:pPr>
            <a:endParaRPr lang="en-US" dirty="0"/>
          </a:p>
        </p:txBody>
      </p:sp>
      <p:sp>
        <p:nvSpPr>
          <p:cNvPr id="5" name="Rectangle 12"/>
          <p:cNvSpPr>
            <a:spLocks noGrp="1" noChangeArrowheads="1"/>
          </p:cNvSpPr>
          <p:nvPr>
            <p:ph type="ftr" sz="quarter" idx="11"/>
          </p:nvPr>
        </p:nvSpPr>
        <p:spPr/>
        <p:txBody>
          <a:bodyPr/>
          <a:lstStyle>
            <a:lvl1pPr>
              <a:defRPr>
                <a:latin typeface="Arial" charset="0"/>
                <a:cs typeface="Arial" charset="0"/>
              </a:defRPr>
            </a:lvl1pPr>
          </a:lstStyle>
          <a:p>
            <a:pPr>
              <a:defRPr/>
            </a:pPr>
            <a:endParaRPr lang="en-US" dirty="0"/>
          </a:p>
        </p:txBody>
      </p:sp>
      <p:sp>
        <p:nvSpPr>
          <p:cNvPr id="6" name="Rectangle 13"/>
          <p:cNvSpPr>
            <a:spLocks noGrp="1" noChangeArrowheads="1"/>
          </p:cNvSpPr>
          <p:nvPr>
            <p:ph type="sldNum" sz="quarter" idx="12"/>
          </p:nvPr>
        </p:nvSpPr>
        <p:spPr/>
        <p:txBody>
          <a:bodyPr/>
          <a:lstStyle>
            <a:lvl1pPr>
              <a:defRPr>
                <a:latin typeface="Arial" charset="0"/>
                <a:cs typeface="Arial" charset="0"/>
              </a:defRPr>
            </a:lvl1pPr>
          </a:lstStyle>
          <a:p>
            <a:pPr>
              <a:defRPr/>
            </a:pPr>
            <a:fld id="{49ABDA68-64C8-41D6-826F-51DF43E7EF77}" type="slidenum">
              <a:rPr lang="en-US"/>
              <a:pPr>
                <a:defRPr/>
              </a:pPr>
              <a:t>‹#›</a:t>
            </a:fld>
            <a:endParaRPr lang="en-US" dirty="0"/>
          </a:p>
        </p:txBody>
      </p:sp>
    </p:spTree>
    <p:extLst>
      <p:ext uri="{BB962C8B-B14F-4D97-AF65-F5344CB8AC3E}">
        <p14:creationId xmlns:p14="http://schemas.microsoft.com/office/powerpoint/2010/main" val="13270533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a:t>Click to edit Master title style</a:t>
            </a:r>
          </a:p>
        </p:txBody>
      </p:sp>
      <p:sp>
        <p:nvSpPr>
          <p:cNvPr id="3" name="Table Placeholder 2"/>
          <p:cNvSpPr>
            <a:spLocks noGrp="1"/>
          </p:cNvSpPr>
          <p:nvPr>
            <p:ph type="tbl" idx="1"/>
          </p:nvPr>
        </p:nvSpPr>
        <p:spPr>
          <a:xfrm>
            <a:off x="1182688" y="2017713"/>
            <a:ext cx="7772400" cy="4114800"/>
          </a:xfrm>
        </p:spPr>
        <p:txBody>
          <a:bodyPr/>
          <a:lstStyle/>
          <a:p>
            <a:pPr lvl="0"/>
            <a:endParaRPr lang="en-US" noProof="0" dirty="0"/>
          </a:p>
        </p:txBody>
      </p:sp>
      <p:sp>
        <p:nvSpPr>
          <p:cNvPr id="4" name="Rectangle 11"/>
          <p:cNvSpPr>
            <a:spLocks noGrp="1" noChangeArrowheads="1"/>
          </p:cNvSpPr>
          <p:nvPr>
            <p:ph type="dt" sz="half" idx="10"/>
          </p:nvPr>
        </p:nvSpPr>
        <p:spPr/>
        <p:txBody>
          <a:bodyPr/>
          <a:lstStyle>
            <a:lvl1pPr>
              <a:defRPr>
                <a:latin typeface="Arial" charset="0"/>
                <a:cs typeface="Arial" charset="0"/>
              </a:defRPr>
            </a:lvl1pPr>
          </a:lstStyle>
          <a:p>
            <a:pPr>
              <a:defRPr/>
            </a:pPr>
            <a:endParaRPr lang="en-US" dirty="0"/>
          </a:p>
        </p:txBody>
      </p:sp>
      <p:sp>
        <p:nvSpPr>
          <p:cNvPr id="5" name="Rectangle 12"/>
          <p:cNvSpPr>
            <a:spLocks noGrp="1" noChangeArrowheads="1"/>
          </p:cNvSpPr>
          <p:nvPr>
            <p:ph type="ftr" sz="quarter" idx="11"/>
          </p:nvPr>
        </p:nvSpPr>
        <p:spPr/>
        <p:txBody>
          <a:bodyPr/>
          <a:lstStyle>
            <a:lvl1pPr>
              <a:defRPr>
                <a:latin typeface="Arial" charset="0"/>
                <a:cs typeface="Arial" charset="0"/>
              </a:defRPr>
            </a:lvl1pPr>
          </a:lstStyle>
          <a:p>
            <a:pPr>
              <a:defRPr/>
            </a:pPr>
            <a:endParaRPr lang="en-US" dirty="0"/>
          </a:p>
        </p:txBody>
      </p:sp>
      <p:sp>
        <p:nvSpPr>
          <p:cNvPr id="6" name="Rectangle 13"/>
          <p:cNvSpPr>
            <a:spLocks noGrp="1" noChangeArrowheads="1"/>
          </p:cNvSpPr>
          <p:nvPr>
            <p:ph type="sldNum" sz="quarter" idx="12"/>
          </p:nvPr>
        </p:nvSpPr>
        <p:spPr/>
        <p:txBody>
          <a:bodyPr/>
          <a:lstStyle>
            <a:lvl1pPr>
              <a:defRPr>
                <a:latin typeface="Arial" charset="0"/>
                <a:cs typeface="Arial" charset="0"/>
              </a:defRPr>
            </a:lvl1pPr>
          </a:lstStyle>
          <a:p>
            <a:pPr>
              <a:defRPr/>
            </a:pPr>
            <a:fld id="{95A24822-2C09-4388-A549-B9C79F674D92}" type="slidenum">
              <a:rPr lang="en-US"/>
              <a:pPr>
                <a:defRPr/>
              </a:pPr>
              <a:t>‹#›</a:t>
            </a:fld>
            <a:endParaRPr lang="en-US" dirty="0"/>
          </a:p>
        </p:txBody>
      </p:sp>
    </p:spTree>
    <p:extLst>
      <p:ext uri="{BB962C8B-B14F-4D97-AF65-F5344CB8AC3E}">
        <p14:creationId xmlns:p14="http://schemas.microsoft.com/office/powerpoint/2010/main" val="42365554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150938" y="214313"/>
            <a:ext cx="7804150" cy="591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11"/>
          <p:cNvSpPr>
            <a:spLocks noGrp="1" noChangeArrowheads="1"/>
          </p:cNvSpPr>
          <p:nvPr>
            <p:ph type="dt" sz="half" idx="10"/>
          </p:nvPr>
        </p:nvSpPr>
        <p:spPr/>
        <p:txBody>
          <a:bodyPr/>
          <a:lstStyle>
            <a:lvl1pPr>
              <a:defRPr>
                <a:latin typeface="Arial" charset="0"/>
                <a:cs typeface="Arial" charset="0"/>
              </a:defRPr>
            </a:lvl1pPr>
          </a:lstStyle>
          <a:p>
            <a:pPr>
              <a:defRPr/>
            </a:pPr>
            <a:endParaRPr lang="en-US" dirty="0"/>
          </a:p>
        </p:txBody>
      </p:sp>
      <p:sp>
        <p:nvSpPr>
          <p:cNvPr id="4" name="Rectangle 12"/>
          <p:cNvSpPr>
            <a:spLocks noGrp="1" noChangeArrowheads="1"/>
          </p:cNvSpPr>
          <p:nvPr>
            <p:ph type="ftr" sz="quarter" idx="11"/>
          </p:nvPr>
        </p:nvSpPr>
        <p:spPr/>
        <p:txBody>
          <a:bodyPr/>
          <a:lstStyle>
            <a:lvl1pPr>
              <a:defRPr>
                <a:latin typeface="Arial" charset="0"/>
                <a:cs typeface="Arial" charset="0"/>
              </a:defRPr>
            </a:lvl1pPr>
          </a:lstStyle>
          <a:p>
            <a:pPr>
              <a:defRPr/>
            </a:pPr>
            <a:endParaRPr lang="en-US" dirty="0"/>
          </a:p>
        </p:txBody>
      </p:sp>
      <p:sp>
        <p:nvSpPr>
          <p:cNvPr id="5" name="Rectangle 13"/>
          <p:cNvSpPr>
            <a:spLocks noGrp="1" noChangeArrowheads="1"/>
          </p:cNvSpPr>
          <p:nvPr>
            <p:ph type="sldNum" sz="quarter" idx="12"/>
          </p:nvPr>
        </p:nvSpPr>
        <p:spPr/>
        <p:txBody>
          <a:bodyPr/>
          <a:lstStyle>
            <a:lvl1pPr>
              <a:defRPr>
                <a:latin typeface="Arial" charset="0"/>
                <a:cs typeface="Arial" charset="0"/>
              </a:defRPr>
            </a:lvl1pPr>
          </a:lstStyle>
          <a:p>
            <a:pPr>
              <a:defRPr/>
            </a:pPr>
            <a:fld id="{9215C88B-EE35-4C76-8107-164CCACFBD24}" type="slidenum">
              <a:rPr lang="en-US"/>
              <a:pPr>
                <a:defRPr/>
              </a:pPr>
              <a:t>‹#›</a:t>
            </a:fld>
            <a:endParaRPr lang="en-US" dirty="0"/>
          </a:p>
        </p:txBody>
      </p:sp>
    </p:spTree>
    <p:extLst>
      <p:ext uri="{BB962C8B-B14F-4D97-AF65-F5344CB8AC3E}">
        <p14:creationId xmlns:p14="http://schemas.microsoft.com/office/powerpoint/2010/main" val="1855203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1027"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1028"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1029"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1030"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1031"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1032"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1033" name="Rectangle 9"/>
          <p:cNvSpPr>
            <a:spLocks noGrp="1" noChangeArrowheads="1"/>
          </p:cNvSpPr>
          <p:nvPr>
            <p:ph type="title"/>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34"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51" name="Rectangle 11"/>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endParaRPr>
          </a:p>
        </p:txBody>
      </p:sp>
      <p:sp>
        <p:nvSpPr>
          <p:cNvPr id="10252" name="Rectangle 12"/>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endParaRPr>
          </a:p>
        </p:txBody>
      </p:sp>
      <p:sp>
        <p:nvSpPr>
          <p:cNvPr id="10253" name="Rectangle 13"/>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lvl1pPr>
          </a:lstStyle>
          <a:p>
            <a:pPr fontAlgn="base">
              <a:spcBef>
                <a:spcPct val="0"/>
              </a:spcBef>
              <a:spcAft>
                <a:spcPct val="0"/>
              </a:spcAft>
              <a:defRPr/>
            </a:pPr>
            <a:fld id="{076AF3EC-8540-4ADC-9DA7-19C40CA0C4D3}"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4258769768"/>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cs typeface="Arial" pitchFamily="34" charset="0"/>
        </a:defRPr>
      </a:lvl2pPr>
      <a:lvl3pPr algn="l" rtl="0" eaLnBrk="0" fontAlgn="base" hangingPunct="0">
        <a:spcBef>
          <a:spcPct val="0"/>
        </a:spcBef>
        <a:spcAft>
          <a:spcPct val="0"/>
        </a:spcAft>
        <a:defRPr sz="4400">
          <a:solidFill>
            <a:schemeClr val="tx2"/>
          </a:solidFill>
          <a:latin typeface="Tahoma" pitchFamily="34" charset="0"/>
          <a:cs typeface="Arial" pitchFamily="34" charset="0"/>
        </a:defRPr>
      </a:lvl3pPr>
      <a:lvl4pPr algn="l" rtl="0" eaLnBrk="0" fontAlgn="base" hangingPunct="0">
        <a:spcBef>
          <a:spcPct val="0"/>
        </a:spcBef>
        <a:spcAft>
          <a:spcPct val="0"/>
        </a:spcAft>
        <a:defRPr sz="4400">
          <a:solidFill>
            <a:schemeClr val="tx2"/>
          </a:solidFill>
          <a:latin typeface="Tahoma" pitchFamily="34" charset="0"/>
          <a:cs typeface="Arial" pitchFamily="34" charset="0"/>
        </a:defRPr>
      </a:lvl4pPr>
      <a:lvl5pPr algn="l" rtl="0" eaLnBrk="0" fontAlgn="base" hangingPunct="0">
        <a:spcBef>
          <a:spcPct val="0"/>
        </a:spcBef>
        <a:spcAft>
          <a:spcPct val="0"/>
        </a:spcAft>
        <a:defRPr sz="4400">
          <a:solidFill>
            <a:schemeClr val="tx2"/>
          </a:solidFill>
          <a:latin typeface="Tahoma" pitchFamily="34" charset="0"/>
          <a:cs typeface="Arial" pitchFamily="34" charset="0"/>
        </a:defRPr>
      </a:lvl5pPr>
      <a:lvl6pPr marL="457200" algn="l" rtl="0" fontAlgn="base">
        <a:spcBef>
          <a:spcPct val="0"/>
        </a:spcBef>
        <a:spcAft>
          <a:spcPct val="0"/>
        </a:spcAft>
        <a:defRPr sz="4400">
          <a:solidFill>
            <a:schemeClr val="tx2"/>
          </a:solidFill>
          <a:latin typeface="Tahoma" pitchFamily="34" charset="0"/>
          <a:cs typeface="Arial" pitchFamily="34" charset="0"/>
        </a:defRPr>
      </a:lvl6pPr>
      <a:lvl7pPr marL="914400" algn="l" rtl="0" fontAlgn="base">
        <a:spcBef>
          <a:spcPct val="0"/>
        </a:spcBef>
        <a:spcAft>
          <a:spcPct val="0"/>
        </a:spcAft>
        <a:defRPr sz="4400">
          <a:solidFill>
            <a:schemeClr val="tx2"/>
          </a:solidFill>
          <a:latin typeface="Tahoma" pitchFamily="34" charset="0"/>
          <a:cs typeface="Arial" pitchFamily="34" charset="0"/>
        </a:defRPr>
      </a:lvl7pPr>
      <a:lvl8pPr marL="1371600" algn="l" rtl="0" fontAlgn="base">
        <a:spcBef>
          <a:spcPct val="0"/>
        </a:spcBef>
        <a:spcAft>
          <a:spcPct val="0"/>
        </a:spcAft>
        <a:defRPr sz="4400">
          <a:solidFill>
            <a:schemeClr val="tx2"/>
          </a:solidFill>
          <a:latin typeface="Tahoma" pitchFamily="34" charset="0"/>
          <a:cs typeface="Arial" pitchFamily="34" charset="0"/>
        </a:defRPr>
      </a:lvl8pPr>
      <a:lvl9pPr marL="1828800" algn="l" rtl="0" fontAlgn="base">
        <a:spcBef>
          <a:spcPct val="0"/>
        </a:spcBef>
        <a:spcAft>
          <a:spcPct val="0"/>
        </a:spcAft>
        <a:defRPr sz="4400">
          <a:solidFill>
            <a:schemeClr val="tx2"/>
          </a:solidFill>
          <a:latin typeface="Tahoma" pitchFamily="34" charset="0"/>
          <a:cs typeface="Arial"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dirty="0">
              <a:solidFill>
                <a:srgbClr val="000000"/>
              </a:solidFill>
            </a:endParaRPr>
          </a:p>
        </p:txBody>
      </p:sp>
      <p:sp>
        <p:nvSpPr>
          <p:cNvPr id="4099"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dirty="0">
              <a:solidFill>
                <a:srgbClr val="000000"/>
              </a:solidFill>
            </a:endParaRPr>
          </a:p>
        </p:txBody>
      </p:sp>
      <p:sp>
        <p:nvSpPr>
          <p:cNvPr id="4100"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dirty="0">
              <a:solidFill>
                <a:srgbClr val="000000"/>
              </a:solidFill>
            </a:endParaRPr>
          </a:p>
        </p:txBody>
      </p:sp>
      <p:sp>
        <p:nvSpPr>
          <p:cNvPr id="4101"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dirty="0">
              <a:solidFill>
                <a:srgbClr val="000000"/>
              </a:solidFill>
            </a:endParaRPr>
          </a:p>
        </p:txBody>
      </p:sp>
      <p:sp>
        <p:nvSpPr>
          <p:cNvPr id="4102"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dirty="0">
              <a:solidFill>
                <a:srgbClr val="000000"/>
              </a:solidFill>
            </a:endParaRPr>
          </a:p>
        </p:txBody>
      </p:sp>
      <p:sp>
        <p:nvSpPr>
          <p:cNvPr id="4103"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dirty="0">
              <a:solidFill>
                <a:srgbClr val="000000"/>
              </a:solidFill>
            </a:endParaRPr>
          </a:p>
        </p:txBody>
      </p:sp>
      <p:sp>
        <p:nvSpPr>
          <p:cNvPr id="4104"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dirty="0">
              <a:solidFill>
                <a:srgbClr val="000000"/>
              </a:solidFill>
            </a:endParaRPr>
          </a:p>
        </p:txBody>
      </p:sp>
      <p:sp>
        <p:nvSpPr>
          <p:cNvPr id="4105" name="Rectangle 9"/>
          <p:cNvSpPr>
            <a:spLocks noGrp="1" noChangeArrowheads="1"/>
          </p:cNvSpPr>
          <p:nvPr>
            <p:ph type="title"/>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4106"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07" name="Rectangle 11"/>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solidFill>
                  <a:srgbClr val="000000"/>
                </a:solidFill>
                <a:latin typeface="Tahoma" pitchFamily="34" charset="0"/>
              </a:defRPr>
            </a:lvl1pPr>
          </a:lstStyle>
          <a:p>
            <a:pPr fontAlgn="base">
              <a:spcBef>
                <a:spcPct val="0"/>
              </a:spcBef>
              <a:spcAft>
                <a:spcPct val="0"/>
              </a:spcAft>
              <a:defRPr/>
            </a:pPr>
            <a:endParaRPr lang="en-US" dirty="0"/>
          </a:p>
        </p:txBody>
      </p:sp>
      <p:sp>
        <p:nvSpPr>
          <p:cNvPr id="4108" name="Rectangle 12"/>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solidFill>
                  <a:srgbClr val="000000"/>
                </a:solidFill>
                <a:latin typeface="Tahoma" pitchFamily="34" charset="0"/>
              </a:defRPr>
            </a:lvl1pPr>
          </a:lstStyle>
          <a:p>
            <a:pPr fontAlgn="base">
              <a:spcBef>
                <a:spcPct val="0"/>
              </a:spcBef>
              <a:spcAft>
                <a:spcPct val="0"/>
              </a:spcAft>
              <a:defRPr/>
            </a:pPr>
            <a:endParaRPr lang="en-US" dirty="0"/>
          </a:p>
        </p:txBody>
      </p:sp>
      <p:sp>
        <p:nvSpPr>
          <p:cNvPr id="4109" name="Rectangle 13"/>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solidFill>
                  <a:srgbClr val="000000"/>
                </a:solidFill>
                <a:latin typeface="Tahoma" pitchFamily="34" charset="0"/>
              </a:defRPr>
            </a:lvl1pPr>
          </a:lstStyle>
          <a:p>
            <a:pPr fontAlgn="base">
              <a:spcBef>
                <a:spcPct val="0"/>
              </a:spcBef>
              <a:spcAft>
                <a:spcPct val="0"/>
              </a:spcAft>
              <a:defRPr/>
            </a:pPr>
            <a:fld id="{5B4F6EFA-0DDF-4FA2-B950-AC7422A8DF42}" type="slidenum">
              <a:rPr lang="en-US"/>
              <a:pPr fontAlgn="base">
                <a:spcBef>
                  <a:spcPct val="0"/>
                </a:spcBef>
                <a:spcAft>
                  <a:spcPct val="0"/>
                </a:spcAft>
                <a:defRPr/>
              </a:pPr>
              <a:t>‹#›</a:t>
            </a:fld>
            <a:endParaRPr lang="en-US" dirty="0"/>
          </a:p>
        </p:txBody>
      </p:sp>
    </p:spTree>
    <p:extLst>
      <p:ext uri="{BB962C8B-B14F-4D97-AF65-F5344CB8AC3E}">
        <p14:creationId xmlns:p14="http://schemas.microsoft.com/office/powerpoint/2010/main" val="2208550757"/>
      </p:ext>
    </p:extLst>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22" r:id="rId5"/>
    <p:sldLayoutId id="2147484023" r:id="rId6"/>
    <p:sldLayoutId id="2147484024" r:id="rId7"/>
    <p:sldLayoutId id="2147484025" r:id="rId8"/>
    <p:sldLayoutId id="2147484026" r:id="rId9"/>
    <p:sldLayoutId id="2147484027" r:id="rId10"/>
    <p:sldLayoutId id="2147484028" r:id="rId11"/>
    <p:sldLayoutId id="2147484029" r:id="rId12"/>
    <p:sldLayoutId id="2147484030" r:id="rId13"/>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cs typeface="Arial" pitchFamily="34" charset="0"/>
        </a:defRPr>
      </a:lvl2pPr>
      <a:lvl3pPr algn="l" rtl="0" eaLnBrk="0" fontAlgn="base" hangingPunct="0">
        <a:spcBef>
          <a:spcPct val="0"/>
        </a:spcBef>
        <a:spcAft>
          <a:spcPct val="0"/>
        </a:spcAft>
        <a:defRPr sz="4400">
          <a:solidFill>
            <a:schemeClr val="tx2"/>
          </a:solidFill>
          <a:latin typeface="Tahoma" pitchFamily="34" charset="0"/>
          <a:cs typeface="Arial" pitchFamily="34" charset="0"/>
        </a:defRPr>
      </a:lvl3pPr>
      <a:lvl4pPr algn="l" rtl="0" eaLnBrk="0" fontAlgn="base" hangingPunct="0">
        <a:spcBef>
          <a:spcPct val="0"/>
        </a:spcBef>
        <a:spcAft>
          <a:spcPct val="0"/>
        </a:spcAft>
        <a:defRPr sz="4400">
          <a:solidFill>
            <a:schemeClr val="tx2"/>
          </a:solidFill>
          <a:latin typeface="Tahoma" pitchFamily="34" charset="0"/>
          <a:cs typeface="Arial" pitchFamily="34" charset="0"/>
        </a:defRPr>
      </a:lvl4pPr>
      <a:lvl5pPr algn="l" rtl="0" eaLnBrk="0" fontAlgn="base" hangingPunct="0">
        <a:spcBef>
          <a:spcPct val="0"/>
        </a:spcBef>
        <a:spcAft>
          <a:spcPct val="0"/>
        </a:spcAft>
        <a:defRPr sz="4400">
          <a:solidFill>
            <a:schemeClr val="tx2"/>
          </a:solidFill>
          <a:latin typeface="Tahoma" pitchFamily="34" charset="0"/>
          <a:cs typeface="Arial" pitchFamily="34" charset="0"/>
        </a:defRPr>
      </a:lvl5pPr>
      <a:lvl6pPr marL="457200" algn="l" rtl="0" fontAlgn="base">
        <a:spcBef>
          <a:spcPct val="0"/>
        </a:spcBef>
        <a:spcAft>
          <a:spcPct val="0"/>
        </a:spcAft>
        <a:defRPr sz="4400">
          <a:solidFill>
            <a:schemeClr val="tx2"/>
          </a:solidFill>
          <a:latin typeface="Tahoma" pitchFamily="34" charset="0"/>
          <a:cs typeface="Arial" pitchFamily="34" charset="0"/>
        </a:defRPr>
      </a:lvl6pPr>
      <a:lvl7pPr marL="914400" algn="l" rtl="0" fontAlgn="base">
        <a:spcBef>
          <a:spcPct val="0"/>
        </a:spcBef>
        <a:spcAft>
          <a:spcPct val="0"/>
        </a:spcAft>
        <a:defRPr sz="4400">
          <a:solidFill>
            <a:schemeClr val="tx2"/>
          </a:solidFill>
          <a:latin typeface="Tahoma" pitchFamily="34" charset="0"/>
          <a:cs typeface="Arial" pitchFamily="34" charset="0"/>
        </a:defRPr>
      </a:lvl7pPr>
      <a:lvl8pPr marL="1371600" algn="l" rtl="0" fontAlgn="base">
        <a:spcBef>
          <a:spcPct val="0"/>
        </a:spcBef>
        <a:spcAft>
          <a:spcPct val="0"/>
        </a:spcAft>
        <a:defRPr sz="4400">
          <a:solidFill>
            <a:schemeClr val="tx2"/>
          </a:solidFill>
          <a:latin typeface="Tahoma" pitchFamily="34" charset="0"/>
          <a:cs typeface="Arial" pitchFamily="34" charset="0"/>
        </a:defRPr>
      </a:lvl8pPr>
      <a:lvl9pPr marL="1828800" algn="l" rtl="0" fontAlgn="base">
        <a:spcBef>
          <a:spcPct val="0"/>
        </a:spcBef>
        <a:spcAft>
          <a:spcPct val="0"/>
        </a:spcAft>
        <a:defRPr sz="4400">
          <a:solidFill>
            <a:schemeClr val="tx2"/>
          </a:solidFill>
          <a:latin typeface="Tahoma" pitchFamily="34" charset="0"/>
          <a:cs typeface="Arial"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1CD705-353D-C570-348D-A49C25CFE893}"/>
              </a:ext>
            </a:extLst>
          </p:cNvPr>
          <p:cNvSpPr>
            <a:spLocks noGrp="1"/>
          </p:cNvSpPr>
          <p:nvPr>
            <p:ph type="ctrTitle"/>
          </p:nvPr>
        </p:nvSpPr>
        <p:spPr/>
        <p:txBody>
          <a:bodyPr/>
          <a:lstStyle/>
          <a:p>
            <a:r>
              <a:rPr lang="en-US" dirty="0"/>
              <a:t>Stepping Back</a:t>
            </a:r>
            <a:br>
              <a:rPr lang="en-US" dirty="0"/>
            </a:br>
            <a:r>
              <a:rPr lang="en-US" dirty="0"/>
              <a:t>&amp; Setting the Stage</a:t>
            </a:r>
          </a:p>
        </p:txBody>
      </p:sp>
      <p:sp>
        <p:nvSpPr>
          <p:cNvPr id="5" name="Subtitle 4">
            <a:extLst>
              <a:ext uri="{FF2B5EF4-FFF2-40B4-BE49-F238E27FC236}">
                <a16:creationId xmlns:a16="http://schemas.microsoft.com/office/drawing/2014/main" id="{D69859F9-4D50-A4EE-01F8-122622364E2A}"/>
              </a:ext>
            </a:extLst>
          </p:cNvPr>
          <p:cNvSpPr>
            <a:spLocks noGrp="1"/>
          </p:cNvSpPr>
          <p:nvPr>
            <p:ph type="subTitle" idx="1"/>
          </p:nvPr>
        </p:nvSpPr>
        <p:spPr/>
        <p:txBody>
          <a:bodyPr/>
          <a:lstStyle/>
          <a:p>
            <a:r>
              <a:rPr lang="en-US" dirty="0"/>
              <a:t>The Educational Vision </a:t>
            </a:r>
          </a:p>
          <a:p>
            <a:r>
              <a:rPr lang="en-US" dirty="0"/>
              <a:t>of Vatican II</a:t>
            </a:r>
          </a:p>
        </p:txBody>
      </p:sp>
    </p:spTree>
    <p:extLst>
      <p:ext uri="{BB962C8B-B14F-4D97-AF65-F5344CB8AC3E}">
        <p14:creationId xmlns:p14="http://schemas.microsoft.com/office/powerpoint/2010/main" val="1281220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54A80-5080-568C-1F30-25D7AC39313C}"/>
              </a:ext>
            </a:extLst>
          </p:cNvPr>
          <p:cNvSpPr>
            <a:spLocks noGrp="1"/>
          </p:cNvSpPr>
          <p:nvPr>
            <p:ph type="title"/>
          </p:nvPr>
        </p:nvSpPr>
        <p:spPr/>
        <p:txBody>
          <a:bodyPr/>
          <a:lstStyle/>
          <a:p>
            <a:r>
              <a:rPr lang="en-US" dirty="0"/>
              <a:t>Resources from today</a:t>
            </a:r>
          </a:p>
        </p:txBody>
      </p:sp>
      <p:sp>
        <p:nvSpPr>
          <p:cNvPr id="3" name="Content Placeholder 2">
            <a:extLst>
              <a:ext uri="{FF2B5EF4-FFF2-40B4-BE49-F238E27FC236}">
                <a16:creationId xmlns:a16="http://schemas.microsoft.com/office/drawing/2014/main" id="{875C459B-0D36-C2B2-CF27-B62A0D6815EF}"/>
              </a:ext>
            </a:extLst>
          </p:cNvPr>
          <p:cNvSpPr>
            <a:spLocks noGrp="1"/>
          </p:cNvSpPr>
          <p:nvPr>
            <p:ph idx="1"/>
          </p:nvPr>
        </p:nvSpPr>
        <p:spPr>
          <a:xfrm>
            <a:off x="685800" y="2133600"/>
            <a:ext cx="7772400" cy="4114800"/>
          </a:xfrm>
        </p:spPr>
        <p:txBody>
          <a:bodyPr/>
          <a:lstStyle/>
          <a:p>
            <a:pPr marL="0" indent="0" algn="ctr">
              <a:buNone/>
            </a:pPr>
            <a:r>
              <a:rPr lang="en-US" dirty="0"/>
              <a:t>Go to the website:</a:t>
            </a:r>
          </a:p>
          <a:p>
            <a:pPr marL="0" indent="0" algn="ctr">
              <a:buNone/>
            </a:pPr>
            <a:r>
              <a:rPr lang="en-US" sz="4800" b="1" dirty="0">
                <a:solidFill>
                  <a:srgbClr val="FF0000"/>
                </a:solidFill>
              </a:rPr>
              <a:t>Speaking</a:t>
            </a:r>
            <a:r>
              <a:rPr lang="en-US" sz="4800" b="1" dirty="0"/>
              <a:t>Of</a:t>
            </a:r>
            <a:r>
              <a:rPr lang="en-US" sz="4800" b="1" dirty="0">
                <a:solidFill>
                  <a:srgbClr val="0000FF"/>
                </a:solidFill>
              </a:rPr>
              <a:t>God</a:t>
            </a:r>
            <a:r>
              <a:rPr lang="en-US" sz="4800" b="1" dirty="0"/>
              <a:t>.org</a:t>
            </a:r>
          </a:p>
          <a:p>
            <a:pPr marL="0" indent="0" algn="ctr">
              <a:buNone/>
            </a:pPr>
            <a:endParaRPr lang="en-US" i="1" dirty="0"/>
          </a:p>
          <a:p>
            <a:pPr marL="0" indent="0" algn="ctr">
              <a:buNone/>
            </a:pPr>
            <a:r>
              <a:rPr lang="en-US" i="1" dirty="0"/>
              <a:t>Scroll down to the </a:t>
            </a:r>
            <a:r>
              <a:rPr lang="en-US" b="1" i="1" dirty="0"/>
              <a:t>St Mary’s University </a:t>
            </a:r>
            <a:r>
              <a:rPr lang="en-US" i="1" dirty="0"/>
              <a:t>link at the bottom of the home page</a:t>
            </a:r>
          </a:p>
          <a:p>
            <a:pPr marL="0" indent="0" algn="ctr">
              <a:buNone/>
            </a:pPr>
            <a:r>
              <a:rPr lang="en-US" b="1" dirty="0"/>
              <a:t>and click on it</a:t>
            </a:r>
          </a:p>
        </p:txBody>
      </p:sp>
    </p:spTree>
    <p:extLst>
      <p:ext uri="{BB962C8B-B14F-4D97-AF65-F5344CB8AC3E}">
        <p14:creationId xmlns:p14="http://schemas.microsoft.com/office/powerpoint/2010/main" val="4292991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60643-11C1-7698-AE0D-B844C7C55EF4}"/>
              </a:ext>
            </a:extLst>
          </p:cNvPr>
          <p:cNvSpPr>
            <a:spLocks noGrp="1"/>
          </p:cNvSpPr>
          <p:nvPr>
            <p:ph type="title"/>
          </p:nvPr>
        </p:nvSpPr>
        <p:spPr/>
        <p:txBody>
          <a:bodyPr/>
          <a:lstStyle/>
          <a:p>
            <a:r>
              <a:rPr lang="en-US" sz="3600" dirty="0"/>
              <a:t>Co-patrons</a:t>
            </a:r>
            <a:r>
              <a:rPr lang="en-US" dirty="0"/>
              <a:t> </a:t>
            </a:r>
            <a:br>
              <a:rPr lang="en-US" dirty="0"/>
            </a:br>
            <a:r>
              <a:rPr lang="en-US" dirty="0"/>
              <a:t>of Catholic Education</a:t>
            </a:r>
          </a:p>
        </p:txBody>
      </p:sp>
      <p:pic>
        <p:nvPicPr>
          <p:cNvPr id="5" name="Content Placeholder 4">
            <a:extLst>
              <a:ext uri="{FF2B5EF4-FFF2-40B4-BE49-F238E27FC236}">
                <a16:creationId xmlns:a16="http://schemas.microsoft.com/office/drawing/2014/main" id="{9E34DBF0-5A64-7613-EE24-0B6504F55FA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2116740" y="2057400"/>
            <a:ext cx="4910519"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16526E65-A601-819E-3C99-2A0A79C3F922}"/>
              </a:ext>
            </a:extLst>
          </p:cNvPr>
          <p:cNvSpPr txBox="1"/>
          <p:nvPr/>
        </p:nvSpPr>
        <p:spPr>
          <a:xfrm>
            <a:off x="914400" y="4191000"/>
            <a:ext cx="990977" cy="646331"/>
          </a:xfrm>
          <a:prstGeom prst="rect">
            <a:avLst/>
          </a:prstGeom>
          <a:noFill/>
        </p:spPr>
        <p:txBody>
          <a:bodyPr wrap="none" rtlCol="0">
            <a:spAutoFit/>
          </a:bodyPr>
          <a:lstStyle/>
          <a:p>
            <a:r>
              <a:rPr lang="en-US" dirty="0"/>
              <a:t>Thomas</a:t>
            </a:r>
          </a:p>
          <a:p>
            <a:r>
              <a:rPr lang="en-US" dirty="0"/>
              <a:t>Aquinas</a:t>
            </a:r>
          </a:p>
        </p:txBody>
      </p:sp>
      <p:sp>
        <p:nvSpPr>
          <p:cNvPr id="4" name="TextBox 3">
            <a:extLst>
              <a:ext uri="{FF2B5EF4-FFF2-40B4-BE49-F238E27FC236}">
                <a16:creationId xmlns:a16="http://schemas.microsoft.com/office/drawing/2014/main" id="{7217EDCA-80EB-BC86-C943-13D4FBE422F0}"/>
              </a:ext>
            </a:extLst>
          </p:cNvPr>
          <p:cNvSpPr txBox="1"/>
          <p:nvPr/>
        </p:nvSpPr>
        <p:spPr>
          <a:xfrm>
            <a:off x="7234140" y="4191000"/>
            <a:ext cx="1338828" cy="646331"/>
          </a:xfrm>
          <a:prstGeom prst="rect">
            <a:avLst/>
          </a:prstGeom>
          <a:noFill/>
        </p:spPr>
        <p:txBody>
          <a:bodyPr wrap="none" rtlCol="0">
            <a:spAutoFit/>
          </a:bodyPr>
          <a:lstStyle/>
          <a:p>
            <a:r>
              <a:rPr lang="en-US" dirty="0"/>
              <a:t>John Henry</a:t>
            </a:r>
          </a:p>
          <a:p>
            <a:r>
              <a:rPr lang="en-US" dirty="0"/>
              <a:t>Newman</a:t>
            </a:r>
          </a:p>
        </p:txBody>
      </p:sp>
    </p:spTree>
    <p:extLst>
      <p:ext uri="{BB962C8B-B14F-4D97-AF65-F5344CB8AC3E}">
        <p14:creationId xmlns:p14="http://schemas.microsoft.com/office/powerpoint/2010/main" val="4161673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3FE7D-D6E0-0680-EC83-D0D85587D86B}"/>
              </a:ext>
            </a:extLst>
          </p:cNvPr>
          <p:cNvSpPr>
            <a:spLocks noGrp="1"/>
          </p:cNvSpPr>
          <p:nvPr>
            <p:ph type="title"/>
          </p:nvPr>
        </p:nvSpPr>
        <p:spPr/>
        <p:txBody>
          <a:bodyPr/>
          <a:lstStyle/>
          <a:p>
            <a:r>
              <a:rPr lang="en-US" sz="3600" dirty="0"/>
              <a:t>My Nominations </a:t>
            </a:r>
            <a:br>
              <a:rPr lang="en-US" dirty="0"/>
            </a:br>
            <a:r>
              <a:rPr lang="en-US" dirty="0"/>
              <a:t>for co-Patrons</a:t>
            </a:r>
          </a:p>
        </p:txBody>
      </p:sp>
      <p:pic>
        <p:nvPicPr>
          <p:cNvPr id="5" name="Picture 4">
            <a:extLst>
              <a:ext uri="{FF2B5EF4-FFF2-40B4-BE49-F238E27FC236}">
                <a16:creationId xmlns:a16="http://schemas.microsoft.com/office/drawing/2014/main" id="{28143B23-5EFC-4835-53AE-F0769F2087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5950" y="2133600"/>
            <a:ext cx="5372100" cy="3733800"/>
          </a:xfrm>
          <a:prstGeom prst="rect">
            <a:avLst/>
          </a:prstGeom>
        </p:spPr>
      </p:pic>
      <p:sp>
        <p:nvSpPr>
          <p:cNvPr id="7" name="TextBox 6">
            <a:extLst>
              <a:ext uri="{FF2B5EF4-FFF2-40B4-BE49-F238E27FC236}">
                <a16:creationId xmlns:a16="http://schemas.microsoft.com/office/drawing/2014/main" id="{903B9AE3-1180-294F-62C1-947F02CAC1C6}"/>
              </a:ext>
            </a:extLst>
          </p:cNvPr>
          <p:cNvSpPr txBox="1"/>
          <p:nvPr/>
        </p:nvSpPr>
        <p:spPr>
          <a:xfrm>
            <a:off x="593423" y="4038599"/>
            <a:ext cx="1190903" cy="646331"/>
          </a:xfrm>
          <a:prstGeom prst="rect">
            <a:avLst/>
          </a:prstGeom>
          <a:noFill/>
        </p:spPr>
        <p:txBody>
          <a:bodyPr wrap="none" rtlCol="0">
            <a:spAutoFit/>
          </a:bodyPr>
          <a:lstStyle/>
          <a:p>
            <a:r>
              <a:rPr lang="en-US" dirty="0"/>
              <a:t>Hildegard</a:t>
            </a:r>
          </a:p>
          <a:p>
            <a:r>
              <a:rPr lang="en-US" dirty="0"/>
              <a:t>of Bingen</a:t>
            </a:r>
          </a:p>
        </p:txBody>
      </p:sp>
      <p:sp>
        <p:nvSpPr>
          <p:cNvPr id="9" name="TextBox 8">
            <a:extLst>
              <a:ext uri="{FF2B5EF4-FFF2-40B4-BE49-F238E27FC236}">
                <a16:creationId xmlns:a16="http://schemas.microsoft.com/office/drawing/2014/main" id="{CCA56BAB-8E85-0804-9B48-DE762F35FBF1}"/>
              </a:ext>
            </a:extLst>
          </p:cNvPr>
          <p:cNvSpPr txBox="1"/>
          <p:nvPr/>
        </p:nvSpPr>
        <p:spPr>
          <a:xfrm>
            <a:off x="7378724" y="4038600"/>
            <a:ext cx="1231876" cy="646331"/>
          </a:xfrm>
          <a:prstGeom prst="rect">
            <a:avLst/>
          </a:prstGeom>
          <a:noFill/>
        </p:spPr>
        <p:txBody>
          <a:bodyPr wrap="none" rtlCol="0">
            <a:spAutoFit/>
          </a:bodyPr>
          <a:lstStyle/>
          <a:p>
            <a:r>
              <a:rPr lang="en-US" dirty="0"/>
              <a:t>Elizabeth </a:t>
            </a:r>
          </a:p>
          <a:p>
            <a:r>
              <a:rPr lang="en-US" dirty="0"/>
              <a:t>Ann Seton</a:t>
            </a:r>
          </a:p>
        </p:txBody>
      </p:sp>
    </p:spTree>
    <p:extLst>
      <p:ext uri="{BB962C8B-B14F-4D97-AF65-F5344CB8AC3E}">
        <p14:creationId xmlns:p14="http://schemas.microsoft.com/office/powerpoint/2010/main" val="738177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EC157-C156-ED5E-31F0-D601FC8CFFEC}"/>
              </a:ext>
            </a:extLst>
          </p:cNvPr>
          <p:cNvSpPr>
            <a:spLocks noGrp="1"/>
          </p:cNvSpPr>
          <p:nvPr>
            <p:ph type="title"/>
          </p:nvPr>
        </p:nvSpPr>
        <p:spPr/>
        <p:txBody>
          <a:bodyPr/>
          <a:lstStyle/>
          <a:p>
            <a:r>
              <a:rPr lang="en-US" dirty="0"/>
              <a:t>A quick look ahead</a:t>
            </a:r>
          </a:p>
        </p:txBody>
      </p:sp>
      <p:sp>
        <p:nvSpPr>
          <p:cNvPr id="3" name="Content Placeholder 2">
            <a:extLst>
              <a:ext uri="{FF2B5EF4-FFF2-40B4-BE49-F238E27FC236}">
                <a16:creationId xmlns:a16="http://schemas.microsoft.com/office/drawing/2014/main" id="{62783792-07B2-1243-35F0-0CE51136C8D9}"/>
              </a:ext>
            </a:extLst>
          </p:cNvPr>
          <p:cNvSpPr>
            <a:spLocks noGrp="1"/>
          </p:cNvSpPr>
          <p:nvPr>
            <p:ph idx="1"/>
          </p:nvPr>
        </p:nvSpPr>
        <p:spPr/>
        <p:txBody>
          <a:bodyPr/>
          <a:lstStyle/>
          <a:p>
            <a:r>
              <a:rPr lang="en-US" dirty="0"/>
              <a:t>Brief overview of Vatican II itself </a:t>
            </a:r>
          </a:p>
          <a:p>
            <a:pPr lvl="1"/>
            <a:r>
              <a:rPr lang="en-US" dirty="0"/>
              <a:t>How the Council deliberated</a:t>
            </a:r>
          </a:p>
          <a:p>
            <a:pPr lvl="1"/>
            <a:r>
              <a:rPr lang="en-US" dirty="0"/>
              <a:t>Its major turning points in self-understanding</a:t>
            </a:r>
          </a:p>
          <a:p>
            <a:r>
              <a:rPr lang="en-US" dirty="0"/>
              <a:t>4 Principles for Catholic Education</a:t>
            </a:r>
          </a:p>
          <a:p>
            <a:pPr lvl="1"/>
            <a:r>
              <a:rPr lang="en-US" dirty="0"/>
              <a:t>These 5 become our North Star</a:t>
            </a:r>
          </a:p>
          <a:p>
            <a:pPr lvl="1"/>
            <a:r>
              <a:rPr lang="en-US" dirty="0"/>
              <a:t>Recently emphasized by Pope Leo</a:t>
            </a:r>
          </a:p>
        </p:txBody>
      </p:sp>
    </p:spTree>
    <p:extLst>
      <p:ext uri="{BB962C8B-B14F-4D97-AF65-F5344CB8AC3E}">
        <p14:creationId xmlns:p14="http://schemas.microsoft.com/office/powerpoint/2010/main" val="287181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1050925" y="700088"/>
            <a:ext cx="27130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2800" b="1" dirty="0">
                <a:solidFill>
                  <a:srgbClr val="000000"/>
                </a:solidFill>
                <a:latin typeface="Architect" charset="0"/>
              </a:rPr>
              <a:t>Church history</a:t>
            </a:r>
          </a:p>
        </p:txBody>
      </p:sp>
      <p:sp>
        <p:nvSpPr>
          <p:cNvPr id="62467" name="Line 3"/>
          <p:cNvSpPr>
            <a:spLocks noChangeShapeType="1"/>
          </p:cNvSpPr>
          <p:nvPr/>
        </p:nvSpPr>
        <p:spPr bwMode="auto">
          <a:xfrm>
            <a:off x="762000" y="2209800"/>
            <a:ext cx="7620000" cy="0"/>
          </a:xfrm>
          <a:prstGeom prst="line">
            <a:avLst/>
          </a:prstGeom>
          <a:noFill/>
          <a:ln w="12700">
            <a:solidFill>
              <a:schemeClr val="tx1"/>
            </a:solidFill>
            <a:round/>
            <a:headEnd type="stealth" w="med" len="lg"/>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2468" name="Rectangle 4"/>
          <p:cNvSpPr>
            <a:spLocks noChangeArrowheads="1"/>
          </p:cNvSpPr>
          <p:nvPr/>
        </p:nvSpPr>
        <p:spPr bwMode="auto">
          <a:xfrm>
            <a:off x="669925" y="1782763"/>
            <a:ext cx="5095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2000" b="1" dirty="0">
                <a:solidFill>
                  <a:srgbClr val="000000"/>
                </a:solidFill>
                <a:latin typeface="Architect" charset="0"/>
              </a:rPr>
              <a:t>JC</a:t>
            </a:r>
          </a:p>
        </p:txBody>
      </p:sp>
      <p:sp>
        <p:nvSpPr>
          <p:cNvPr id="62469" name="Rectangle 5"/>
          <p:cNvSpPr>
            <a:spLocks noChangeArrowheads="1"/>
          </p:cNvSpPr>
          <p:nvPr/>
        </p:nvSpPr>
        <p:spPr bwMode="auto">
          <a:xfrm>
            <a:off x="8061325" y="1782763"/>
            <a:ext cx="9318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2000" b="1" dirty="0">
                <a:solidFill>
                  <a:srgbClr val="000000"/>
                </a:solidFill>
                <a:latin typeface="Architect" charset="0"/>
              </a:rPr>
              <a:t>Today</a:t>
            </a:r>
          </a:p>
        </p:txBody>
      </p:sp>
      <p:sp>
        <p:nvSpPr>
          <p:cNvPr id="62470" name="Line 6"/>
          <p:cNvSpPr>
            <a:spLocks noChangeShapeType="1"/>
          </p:cNvSpPr>
          <p:nvPr/>
        </p:nvSpPr>
        <p:spPr bwMode="auto">
          <a:xfrm>
            <a:off x="2209800" y="1828800"/>
            <a:ext cx="0" cy="3352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2471" name="Rectangle 7"/>
          <p:cNvSpPr>
            <a:spLocks noChangeArrowheads="1"/>
          </p:cNvSpPr>
          <p:nvPr/>
        </p:nvSpPr>
        <p:spPr bwMode="auto">
          <a:xfrm>
            <a:off x="236716" y="2372439"/>
            <a:ext cx="1341438" cy="1006475"/>
          </a:xfrm>
          <a:prstGeom prst="rect">
            <a:avLst/>
          </a:prstGeom>
          <a:gradFill>
            <a:gsLst>
              <a:gs pos="0">
                <a:schemeClr val="accent2">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p:spPr>
        <p:txBody>
          <a:bodyPr wrap="none" lIns="92075" tIns="46038" rIns="92075" bIns="46038">
            <a:spAutoFit/>
          </a:bodyPr>
          <a:lstStyle/>
          <a:p>
            <a:pPr eaLnBrk="0" hangingPunct="0"/>
            <a:r>
              <a:rPr lang="en-US" sz="2000" b="1" dirty="0">
                <a:solidFill>
                  <a:srgbClr val="000000"/>
                </a:solidFill>
                <a:latin typeface="Architect" charset="0"/>
              </a:rPr>
              <a:t>The </a:t>
            </a:r>
          </a:p>
          <a:p>
            <a:pPr eaLnBrk="0" hangingPunct="0"/>
            <a:r>
              <a:rPr lang="en-US" sz="2000" b="1" dirty="0">
                <a:solidFill>
                  <a:srgbClr val="000000"/>
                </a:solidFill>
                <a:latin typeface="Architect" charset="0"/>
              </a:rPr>
              <a:t>Founding</a:t>
            </a:r>
          </a:p>
          <a:p>
            <a:pPr eaLnBrk="0" hangingPunct="0"/>
            <a:r>
              <a:rPr lang="en-US" sz="2000" b="1" dirty="0">
                <a:solidFill>
                  <a:srgbClr val="000000"/>
                </a:solidFill>
                <a:latin typeface="Architect" charset="0"/>
              </a:rPr>
              <a:t>Period</a:t>
            </a:r>
          </a:p>
        </p:txBody>
      </p:sp>
      <p:sp>
        <p:nvSpPr>
          <p:cNvPr id="62472" name="Rectangle 8"/>
          <p:cNvSpPr>
            <a:spLocks noChangeArrowheads="1"/>
          </p:cNvSpPr>
          <p:nvPr/>
        </p:nvSpPr>
        <p:spPr bwMode="auto">
          <a:xfrm>
            <a:off x="1889125" y="1325563"/>
            <a:ext cx="608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2000" b="1" dirty="0">
                <a:solidFill>
                  <a:srgbClr val="000000"/>
                </a:solidFill>
                <a:latin typeface="Architect" charset="0"/>
              </a:rPr>
              <a:t>325</a:t>
            </a:r>
          </a:p>
        </p:txBody>
      </p:sp>
      <p:sp>
        <p:nvSpPr>
          <p:cNvPr id="62473" name="Line 9"/>
          <p:cNvSpPr>
            <a:spLocks noChangeShapeType="1"/>
          </p:cNvSpPr>
          <p:nvPr/>
        </p:nvSpPr>
        <p:spPr bwMode="auto">
          <a:xfrm>
            <a:off x="4953000" y="1676400"/>
            <a:ext cx="0" cy="6096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62154" name="Rectangle 10"/>
          <p:cNvSpPr>
            <a:spLocks noChangeArrowheads="1"/>
          </p:cNvSpPr>
          <p:nvPr/>
        </p:nvSpPr>
        <p:spPr bwMode="auto">
          <a:xfrm>
            <a:off x="4632325" y="1325563"/>
            <a:ext cx="7493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2000" b="1" dirty="0">
                <a:solidFill>
                  <a:srgbClr val="000000"/>
                </a:solidFill>
                <a:latin typeface="Architect" charset="0"/>
              </a:rPr>
              <a:t>1517</a:t>
            </a:r>
          </a:p>
        </p:txBody>
      </p:sp>
      <p:sp>
        <p:nvSpPr>
          <p:cNvPr id="262155" name="Rectangle 11"/>
          <p:cNvSpPr>
            <a:spLocks noChangeArrowheads="1"/>
          </p:cNvSpPr>
          <p:nvPr/>
        </p:nvSpPr>
        <p:spPr bwMode="auto">
          <a:xfrm>
            <a:off x="2314575" y="2392361"/>
            <a:ext cx="1074012" cy="1016305"/>
          </a:xfrm>
          <a:prstGeom prst="rect">
            <a:avLst/>
          </a:prstGeom>
          <a:gradFill>
            <a:gsLst>
              <a:gs pos="0">
                <a:schemeClr val="accent2">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p:spPr>
        <p:txBody>
          <a:bodyPr wrap="none" lIns="92075" tIns="46038" rIns="92075" bIns="46038">
            <a:spAutoFit/>
          </a:bodyPr>
          <a:lstStyle/>
          <a:p>
            <a:pPr eaLnBrk="0" hangingPunct="0"/>
            <a:r>
              <a:rPr lang="en-US" sz="2000" b="1" dirty="0">
                <a:solidFill>
                  <a:srgbClr val="000000"/>
                </a:solidFill>
                <a:latin typeface="Architect" charset="0"/>
              </a:rPr>
              <a:t>The</a:t>
            </a:r>
          </a:p>
          <a:p>
            <a:pPr eaLnBrk="0" hangingPunct="0"/>
            <a:r>
              <a:rPr lang="en-US" sz="2000" b="1" dirty="0">
                <a:solidFill>
                  <a:srgbClr val="000000"/>
                </a:solidFill>
                <a:latin typeface="Architect" charset="0"/>
              </a:rPr>
              <a:t>Imperial</a:t>
            </a:r>
          </a:p>
          <a:p>
            <a:pPr eaLnBrk="0" hangingPunct="0"/>
            <a:r>
              <a:rPr lang="en-US" sz="2000" b="1" dirty="0">
                <a:solidFill>
                  <a:srgbClr val="000000"/>
                </a:solidFill>
                <a:latin typeface="Architect" charset="0"/>
              </a:rPr>
              <a:t>Period</a:t>
            </a:r>
          </a:p>
        </p:txBody>
      </p:sp>
      <p:sp>
        <p:nvSpPr>
          <p:cNvPr id="62476" name="Rectangle 12"/>
          <p:cNvSpPr>
            <a:spLocks noChangeArrowheads="1"/>
          </p:cNvSpPr>
          <p:nvPr/>
        </p:nvSpPr>
        <p:spPr bwMode="auto">
          <a:xfrm>
            <a:off x="4632325" y="5135563"/>
            <a:ext cx="184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pitchFamily="34" charset="0"/>
            </a:endParaRPr>
          </a:p>
        </p:txBody>
      </p:sp>
      <p:sp>
        <p:nvSpPr>
          <p:cNvPr id="262158" name="Text Box 14"/>
          <p:cNvSpPr txBox="1">
            <a:spLocks noChangeArrowheads="1"/>
          </p:cNvSpPr>
          <p:nvPr/>
        </p:nvSpPr>
        <p:spPr bwMode="auto">
          <a:xfrm>
            <a:off x="2193925" y="1860550"/>
            <a:ext cx="164660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r>
              <a:rPr lang="en-US" dirty="0">
                <a:solidFill>
                  <a:srgbClr val="000000"/>
                </a:solidFill>
                <a:latin typeface="Arial" pitchFamily="34" charset="0"/>
              </a:rPr>
              <a:t>Constantine…</a:t>
            </a:r>
          </a:p>
        </p:txBody>
      </p:sp>
      <p:sp>
        <p:nvSpPr>
          <p:cNvPr id="262159" name="Text Box 15"/>
          <p:cNvSpPr txBox="1">
            <a:spLocks noChangeArrowheads="1"/>
          </p:cNvSpPr>
          <p:nvPr/>
        </p:nvSpPr>
        <p:spPr bwMode="auto">
          <a:xfrm>
            <a:off x="4733747" y="2301125"/>
            <a:ext cx="20574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r>
              <a:rPr lang="en-US" b="1" dirty="0">
                <a:solidFill>
                  <a:srgbClr val="000000"/>
                </a:solidFill>
                <a:latin typeface="Arial" pitchFamily="34" charset="0"/>
              </a:rPr>
              <a:t>The Reformation</a:t>
            </a:r>
            <a:endParaRPr lang="en-US" dirty="0">
              <a:solidFill>
                <a:srgbClr val="000000"/>
              </a:solidFill>
              <a:latin typeface="Arial" pitchFamily="34" charset="0"/>
            </a:endParaRPr>
          </a:p>
          <a:p>
            <a:pPr eaLnBrk="1" hangingPunct="1"/>
            <a:r>
              <a:rPr lang="en-US" dirty="0">
                <a:solidFill>
                  <a:srgbClr val="000000"/>
                </a:solidFill>
                <a:latin typeface="Arial" pitchFamily="34" charset="0"/>
              </a:rPr>
              <a:t>Council of Trent</a:t>
            </a:r>
          </a:p>
        </p:txBody>
      </p:sp>
      <p:sp>
        <p:nvSpPr>
          <p:cNvPr id="262160" name="Text Box 16"/>
          <p:cNvSpPr txBox="1">
            <a:spLocks noChangeArrowheads="1"/>
          </p:cNvSpPr>
          <p:nvPr/>
        </p:nvSpPr>
        <p:spPr bwMode="auto">
          <a:xfrm>
            <a:off x="3621599" y="3003550"/>
            <a:ext cx="215423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r>
              <a:rPr lang="en-US" dirty="0">
                <a:solidFill>
                  <a:srgbClr val="000000"/>
                </a:solidFill>
                <a:latin typeface="Arial" pitchFamily="34" charset="0"/>
              </a:rPr>
              <a:t>Carolingian reforms</a:t>
            </a:r>
          </a:p>
          <a:p>
            <a:pPr eaLnBrk="1" hangingPunct="1"/>
            <a:r>
              <a:rPr lang="en-US" dirty="0">
                <a:solidFill>
                  <a:srgbClr val="000000"/>
                </a:solidFill>
                <a:latin typeface="Arial" pitchFamily="34" charset="0"/>
              </a:rPr>
              <a:t>Lateran Councils</a:t>
            </a:r>
          </a:p>
        </p:txBody>
      </p:sp>
      <p:sp>
        <p:nvSpPr>
          <p:cNvPr id="262161" name="Line 17"/>
          <p:cNvSpPr>
            <a:spLocks noChangeShapeType="1"/>
          </p:cNvSpPr>
          <p:nvPr/>
        </p:nvSpPr>
        <p:spPr bwMode="auto">
          <a:xfrm>
            <a:off x="4495800" y="2133600"/>
            <a:ext cx="0" cy="762000"/>
          </a:xfrm>
          <a:prstGeom prst="line">
            <a:avLst/>
          </a:prstGeom>
          <a:noFill/>
          <a:ln w="2857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62163" name="Text Box 19"/>
          <p:cNvSpPr txBox="1">
            <a:spLocks noChangeArrowheads="1"/>
          </p:cNvSpPr>
          <p:nvPr/>
        </p:nvSpPr>
        <p:spPr bwMode="auto">
          <a:xfrm>
            <a:off x="228600" y="3657600"/>
            <a:ext cx="2480166" cy="2954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r>
              <a:rPr lang="en-US" b="1" dirty="0">
                <a:solidFill>
                  <a:srgbClr val="FF0000"/>
                </a:solidFill>
                <a:latin typeface="Arial" pitchFamily="34" charset="0"/>
              </a:rPr>
              <a:t>“Encounter</a:t>
            </a:r>
          </a:p>
          <a:p>
            <a:pPr eaLnBrk="1" hangingPunct="1"/>
            <a:r>
              <a:rPr lang="en-US" b="1" dirty="0">
                <a:solidFill>
                  <a:srgbClr val="FF0000"/>
                </a:solidFill>
                <a:latin typeface="Arial" pitchFamily="34" charset="0"/>
              </a:rPr>
              <a:t>   with Jesus”</a:t>
            </a:r>
          </a:p>
          <a:p>
            <a:pPr eaLnBrk="1" hangingPunct="1"/>
            <a:r>
              <a:rPr lang="en-US" b="1" dirty="0">
                <a:solidFill>
                  <a:srgbClr val="002060"/>
                </a:solidFill>
                <a:latin typeface="Arial" pitchFamily="34" charset="0"/>
              </a:rPr>
              <a:t>Good news!</a:t>
            </a:r>
          </a:p>
          <a:p>
            <a:pPr eaLnBrk="1" hangingPunct="1"/>
            <a:r>
              <a:rPr lang="en-US" sz="1400" b="1" dirty="0">
                <a:solidFill>
                  <a:srgbClr val="0000FF"/>
                </a:solidFill>
                <a:latin typeface="Arial" pitchFamily="34" charset="0"/>
              </a:rPr>
              <a:t>   </a:t>
            </a:r>
            <a:r>
              <a:rPr lang="en-US" sz="1400" i="1" dirty="0">
                <a:solidFill>
                  <a:srgbClr val="0000FF"/>
                </a:solidFill>
                <a:latin typeface="Arial" pitchFamily="34" charset="0"/>
              </a:rPr>
              <a:t>Abba </a:t>
            </a:r>
            <a:r>
              <a:rPr lang="en-US" sz="1400" dirty="0">
                <a:solidFill>
                  <a:srgbClr val="0000FF"/>
                </a:solidFill>
                <a:latin typeface="Arial" pitchFamily="34" charset="0"/>
              </a:rPr>
              <a:t>is waiting </a:t>
            </a:r>
          </a:p>
          <a:p>
            <a:pPr eaLnBrk="1" hangingPunct="1"/>
            <a:r>
              <a:rPr lang="en-US" sz="1400" dirty="0">
                <a:solidFill>
                  <a:srgbClr val="0000FF"/>
                </a:solidFill>
                <a:latin typeface="Arial" pitchFamily="34" charset="0"/>
              </a:rPr>
              <a:t>   with open arms</a:t>
            </a:r>
          </a:p>
          <a:p>
            <a:pPr eaLnBrk="1" hangingPunct="1"/>
            <a:endParaRPr lang="en-US" sz="1400" b="1" dirty="0">
              <a:solidFill>
                <a:srgbClr val="0000FF"/>
              </a:solidFill>
              <a:latin typeface="Arial" pitchFamily="34" charset="0"/>
            </a:endParaRPr>
          </a:p>
          <a:p>
            <a:pPr eaLnBrk="1" hangingPunct="1"/>
            <a:r>
              <a:rPr lang="en-US" dirty="0">
                <a:solidFill>
                  <a:srgbClr val="0000FF"/>
                </a:solidFill>
                <a:latin typeface="Arial" pitchFamily="34" charset="0"/>
              </a:rPr>
              <a:t>Enthusiastic</a:t>
            </a:r>
          </a:p>
          <a:p>
            <a:pPr eaLnBrk="1" hangingPunct="1"/>
            <a:r>
              <a:rPr lang="en-US" dirty="0">
                <a:solidFill>
                  <a:srgbClr val="0000FF"/>
                </a:solidFill>
                <a:latin typeface="Arial" pitchFamily="34" charset="0"/>
              </a:rPr>
              <a:t>   faith!</a:t>
            </a:r>
          </a:p>
          <a:p>
            <a:pPr eaLnBrk="1" hangingPunct="1"/>
            <a:endParaRPr lang="en-US" dirty="0">
              <a:solidFill>
                <a:srgbClr val="0000FF"/>
              </a:solidFill>
              <a:latin typeface="Arial" pitchFamily="34" charset="0"/>
            </a:endParaRPr>
          </a:p>
          <a:p>
            <a:pPr eaLnBrk="1" hangingPunct="1"/>
            <a:r>
              <a:rPr lang="en-US" dirty="0">
                <a:solidFill>
                  <a:srgbClr val="0000FF"/>
                </a:solidFill>
                <a:latin typeface="Arial" pitchFamily="34" charset="0"/>
              </a:rPr>
              <a:t>All the baptized</a:t>
            </a:r>
          </a:p>
          <a:p>
            <a:pPr eaLnBrk="1" hangingPunct="1"/>
            <a:r>
              <a:rPr lang="en-US" dirty="0">
                <a:solidFill>
                  <a:srgbClr val="0000FF"/>
                </a:solidFill>
                <a:latin typeface="Arial" pitchFamily="34" charset="0"/>
              </a:rPr>
              <a:t>participated in ministry</a:t>
            </a:r>
          </a:p>
        </p:txBody>
      </p:sp>
      <p:sp>
        <p:nvSpPr>
          <p:cNvPr id="262164" name="Text Box 20"/>
          <p:cNvSpPr txBox="1">
            <a:spLocks noChangeArrowheads="1"/>
          </p:cNvSpPr>
          <p:nvPr/>
        </p:nvSpPr>
        <p:spPr bwMode="auto">
          <a:xfrm>
            <a:off x="2438400" y="3733800"/>
            <a:ext cx="4495797"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r>
              <a:rPr lang="en-US" dirty="0">
                <a:solidFill>
                  <a:srgbClr val="FF0000"/>
                </a:solidFill>
                <a:latin typeface="Arial" pitchFamily="34" charset="0"/>
              </a:rPr>
              <a:t>Baptism with no formation</a:t>
            </a:r>
          </a:p>
          <a:p>
            <a:pPr eaLnBrk="1" hangingPunct="1"/>
            <a:r>
              <a:rPr lang="en-US" dirty="0">
                <a:solidFill>
                  <a:srgbClr val="002060"/>
                </a:solidFill>
                <a:latin typeface="Arial" pitchFamily="34" charset="0"/>
              </a:rPr>
              <a:t>Laity were “members of the Church”</a:t>
            </a:r>
          </a:p>
          <a:p>
            <a:pPr eaLnBrk="1" hangingPunct="1"/>
            <a:r>
              <a:rPr lang="en-US" dirty="0">
                <a:solidFill>
                  <a:srgbClr val="FF0000"/>
                </a:solidFill>
                <a:latin typeface="Arial" pitchFamily="34" charset="0"/>
              </a:rPr>
              <a:t>Ever-larger </a:t>
            </a:r>
            <a:r>
              <a:rPr lang="en-US" b="1" dirty="0">
                <a:solidFill>
                  <a:srgbClr val="FF0000"/>
                </a:solidFill>
                <a:latin typeface="Arial" pitchFamily="34" charset="0"/>
              </a:rPr>
              <a:t>basilicas</a:t>
            </a:r>
          </a:p>
          <a:p>
            <a:pPr eaLnBrk="1" hangingPunct="1"/>
            <a:r>
              <a:rPr lang="en-US" dirty="0">
                <a:solidFill>
                  <a:srgbClr val="002060"/>
                </a:solidFill>
                <a:latin typeface="Arial" pitchFamily="34" charset="0"/>
              </a:rPr>
              <a:t>Minimum “obligations” – the threat of Hell</a:t>
            </a:r>
          </a:p>
          <a:p>
            <a:pPr eaLnBrk="1" hangingPunct="1"/>
            <a:endParaRPr lang="en-US" dirty="0">
              <a:solidFill>
                <a:srgbClr val="002060"/>
              </a:solidFill>
              <a:latin typeface="Arial" pitchFamily="34" charset="0"/>
            </a:endParaRPr>
          </a:p>
          <a:p>
            <a:pPr eaLnBrk="1" hangingPunct="1"/>
            <a:r>
              <a:rPr lang="en-US" dirty="0">
                <a:solidFill>
                  <a:srgbClr val="FF0000"/>
                </a:solidFill>
                <a:latin typeface="Arial" pitchFamily="34" charset="0"/>
              </a:rPr>
              <a:t>Laity became </a:t>
            </a:r>
            <a:r>
              <a:rPr lang="en-US" sz="2000" b="1" dirty="0">
                <a:solidFill>
                  <a:srgbClr val="0000FF"/>
                </a:solidFill>
                <a:latin typeface="Arial" pitchFamily="34" charset="0"/>
              </a:rPr>
              <a:t>spectators</a:t>
            </a:r>
            <a:r>
              <a:rPr lang="en-US" b="1" dirty="0">
                <a:solidFill>
                  <a:srgbClr val="FF0000"/>
                </a:solidFill>
                <a:latin typeface="Arial" pitchFamily="34" charset="0"/>
              </a:rPr>
              <a:t> </a:t>
            </a:r>
            <a:r>
              <a:rPr lang="en-US" dirty="0">
                <a:solidFill>
                  <a:srgbClr val="FF0000"/>
                </a:solidFill>
                <a:latin typeface="Arial" pitchFamily="34" charset="0"/>
              </a:rPr>
              <a:t>in the Church</a:t>
            </a:r>
          </a:p>
        </p:txBody>
      </p:sp>
      <p:sp>
        <p:nvSpPr>
          <p:cNvPr id="2" name="Text Box 16">
            <a:extLst>
              <a:ext uri="{FF2B5EF4-FFF2-40B4-BE49-F238E27FC236}">
                <a16:creationId xmlns:a16="http://schemas.microsoft.com/office/drawing/2014/main" id="{011D2F05-9A1F-B0D5-4472-4E5A7F610476}"/>
              </a:ext>
            </a:extLst>
          </p:cNvPr>
          <p:cNvSpPr txBox="1">
            <a:spLocks noChangeArrowheads="1"/>
          </p:cNvSpPr>
          <p:nvPr/>
        </p:nvSpPr>
        <p:spPr bwMode="auto">
          <a:xfrm>
            <a:off x="6511776" y="3065462"/>
            <a:ext cx="11208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r>
              <a:rPr lang="en-US" b="1" dirty="0">
                <a:solidFill>
                  <a:srgbClr val="000000"/>
                </a:solidFill>
                <a:latin typeface="Arial" pitchFamily="34" charset="0"/>
              </a:rPr>
              <a:t>Vatican I</a:t>
            </a:r>
          </a:p>
        </p:txBody>
      </p:sp>
      <p:sp>
        <p:nvSpPr>
          <p:cNvPr id="3" name="Line 17">
            <a:extLst>
              <a:ext uri="{FF2B5EF4-FFF2-40B4-BE49-F238E27FC236}">
                <a16:creationId xmlns:a16="http://schemas.microsoft.com/office/drawing/2014/main" id="{01145C8F-8E13-76F7-1F0C-043357475A21}"/>
              </a:ext>
            </a:extLst>
          </p:cNvPr>
          <p:cNvSpPr>
            <a:spLocks noChangeShapeType="1"/>
          </p:cNvSpPr>
          <p:nvPr/>
        </p:nvSpPr>
        <p:spPr bwMode="auto">
          <a:xfrm>
            <a:off x="7072218" y="2133601"/>
            <a:ext cx="14355" cy="869950"/>
          </a:xfrm>
          <a:prstGeom prst="line">
            <a:avLst/>
          </a:prstGeom>
          <a:noFill/>
          <a:ln w="28575">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 name="Rectangle 10">
            <a:extLst>
              <a:ext uri="{FF2B5EF4-FFF2-40B4-BE49-F238E27FC236}">
                <a16:creationId xmlns:a16="http://schemas.microsoft.com/office/drawing/2014/main" id="{1344322B-5C0C-1D35-7311-B4DC22E90685}"/>
              </a:ext>
            </a:extLst>
          </p:cNvPr>
          <p:cNvSpPr>
            <a:spLocks noChangeArrowheads="1"/>
          </p:cNvSpPr>
          <p:nvPr/>
        </p:nvSpPr>
        <p:spPr bwMode="auto">
          <a:xfrm>
            <a:off x="6705600" y="1323810"/>
            <a:ext cx="1043555"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2000" b="1" dirty="0">
                <a:solidFill>
                  <a:srgbClr val="000000"/>
                </a:solidFill>
                <a:latin typeface="Architect" charset="0"/>
              </a:rPr>
              <a:t>1869-70</a:t>
            </a:r>
          </a:p>
        </p:txBody>
      </p:sp>
      <p:sp>
        <p:nvSpPr>
          <p:cNvPr id="6" name="Rectangle 11">
            <a:extLst>
              <a:ext uri="{FF2B5EF4-FFF2-40B4-BE49-F238E27FC236}">
                <a16:creationId xmlns:a16="http://schemas.microsoft.com/office/drawing/2014/main" id="{3F0D5114-BC32-EE54-17B6-635FA9CA1CF4}"/>
              </a:ext>
            </a:extLst>
          </p:cNvPr>
          <p:cNvSpPr>
            <a:spLocks noChangeArrowheads="1"/>
          </p:cNvSpPr>
          <p:nvPr/>
        </p:nvSpPr>
        <p:spPr bwMode="auto">
          <a:xfrm>
            <a:off x="7895059" y="2275943"/>
            <a:ext cx="969881" cy="1016305"/>
          </a:xfrm>
          <a:prstGeom prst="rect">
            <a:avLst/>
          </a:prstGeom>
          <a:gradFill>
            <a:gsLst>
              <a:gs pos="0">
                <a:schemeClr val="accent2">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p:spPr>
        <p:txBody>
          <a:bodyPr wrap="none" lIns="92075" tIns="46038" rIns="92075" bIns="46038">
            <a:spAutoFit/>
          </a:bodyPr>
          <a:lstStyle/>
          <a:p>
            <a:pPr eaLnBrk="0" hangingPunct="0"/>
            <a:r>
              <a:rPr lang="en-US" sz="2000" b="1" dirty="0">
                <a:solidFill>
                  <a:srgbClr val="000000"/>
                </a:solidFill>
                <a:latin typeface="Architect" charset="0"/>
              </a:rPr>
              <a:t>The</a:t>
            </a:r>
          </a:p>
          <a:p>
            <a:pPr eaLnBrk="0" hangingPunct="0"/>
            <a:r>
              <a:rPr lang="en-US" sz="2000" b="1" dirty="0">
                <a:solidFill>
                  <a:srgbClr val="000000"/>
                </a:solidFill>
                <a:latin typeface="Architect" charset="0"/>
              </a:rPr>
              <a:t>Reform</a:t>
            </a:r>
          </a:p>
          <a:p>
            <a:pPr eaLnBrk="0" hangingPunct="0"/>
            <a:r>
              <a:rPr lang="en-US" sz="2000" b="1" dirty="0">
                <a:solidFill>
                  <a:srgbClr val="000000"/>
                </a:solidFill>
                <a:latin typeface="Architect" charset="0"/>
              </a:rPr>
              <a:t>Period</a:t>
            </a:r>
          </a:p>
        </p:txBody>
      </p:sp>
      <p:sp>
        <p:nvSpPr>
          <p:cNvPr id="7" name="Oval 22">
            <a:extLst>
              <a:ext uri="{FF2B5EF4-FFF2-40B4-BE49-F238E27FC236}">
                <a16:creationId xmlns:a16="http://schemas.microsoft.com/office/drawing/2014/main" id="{8BE4C29F-0E00-2DD5-F235-4DE81281DF1A}"/>
              </a:ext>
            </a:extLst>
          </p:cNvPr>
          <p:cNvSpPr>
            <a:spLocks noChangeArrowheads="1"/>
          </p:cNvSpPr>
          <p:nvPr/>
        </p:nvSpPr>
        <p:spPr bwMode="auto">
          <a:xfrm>
            <a:off x="0" y="5777825"/>
            <a:ext cx="3084390" cy="927775"/>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0000"/>
              </a:solidFill>
              <a:latin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2163">
                                            <p:txEl>
                                              <p:pRg st="0" end="0"/>
                                            </p:txEl>
                                          </p:spTgt>
                                        </p:tgtEl>
                                        <p:attrNameLst>
                                          <p:attrName>style.visibility</p:attrName>
                                        </p:attrNameLst>
                                      </p:cBhvr>
                                      <p:to>
                                        <p:strVal val="visible"/>
                                      </p:to>
                                    </p:set>
                                    <p:animEffect transition="in" filter="wipe(left)">
                                      <p:cBhvr>
                                        <p:cTn id="7" dur="500"/>
                                        <p:tgtEl>
                                          <p:spTgt spid="26216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62163">
                                            <p:txEl>
                                              <p:pRg st="1" end="1"/>
                                            </p:txEl>
                                          </p:spTgt>
                                        </p:tgtEl>
                                        <p:attrNameLst>
                                          <p:attrName>style.visibility</p:attrName>
                                        </p:attrNameLst>
                                      </p:cBhvr>
                                      <p:to>
                                        <p:strVal val="visible"/>
                                      </p:to>
                                    </p:set>
                                    <p:animEffect transition="in" filter="wipe(left)">
                                      <p:cBhvr>
                                        <p:cTn id="10" dur="500"/>
                                        <p:tgtEl>
                                          <p:spTgt spid="26216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62163">
                                            <p:txEl>
                                              <p:pRg st="2" end="2"/>
                                            </p:txEl>
                                          </p:spTgt>
                                        </p:tgtEl>
                                        <p:attrNameLst>
                                          <p:attrName>style.visibility</p:attrName>
                                        </p:attrNameLst>
                                      </p:cBhvr>
                                      <p:to>
                                        <p:strVal val="visible"/>
                                      </p:to>
                                    </p:set>
                                    <p:animEffect transition="in" filter="wipe(left)">
                                      <p:cBhvr>
                                        <p:cTn id="15" dur="500"/>
                                        <p:tgtEl>
                                          <p:spTgt spid="26216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62163">
                                            <p:txEl>
                                              <p:pRg st="3" end="3"/>
                                            </p:txEl>
                                          </p:spTgt>
                                        </p:tgtEl>
                                        <p:attrNameLst>
                                          <p:attrName>style.visibility</p:attrName>
                                        </p:attrNameLst>
                                      </p:cBhvr>
                                      <p:to>
                                        <p:strVal val="visible"/>
                                      </p:to>
                                    </p:set>
                                    <p:animEffect transition="in" filter="wipe(left)">
                                      <p:cBhvr>
                                        <p:cTn id="20" dur="500"/>
                                        <p:tgtEl>
                                          <p:spTgt spid="262163">
                                            <p:txEl>
                                              <p:pRg st="3" end="3"/>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62163">
                                            <p:txEl>
                                              <p:pRg st="4" end="4"/>
                                            </p:txEl>
                                          </p:spTgt>
                                        </p:tgtEl>
                                        <p:attrNameLst>
                                          <p:attrName>style.visibility</p:attrName>
                                        </p:attrNameLst>
                                      </p:cBhvr>
                                      <p:to>
                                        <p:strVal val="visible"/>
                                      </p:to>
                                    </p:set>
                                    <p:animEffect transition="in" filter="wipe(left)">
                                      <p:cBhvr>
                                        <p:cTn id="23" dur="500"/>
                                        <p:tgtEl>
                                          <p:spTgt spid="26216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62163">
                                            <p:txEl>
                                              <p:pRg st="6" end="6"/>
                                            </p:txEl>
                                          </p:spTgt>
                                        </p:tgtEl>
                                        <p:attrNameLst>
                                          <p:attrName>style.visibility</p:attrName>
                                        </p:attrNameLst>
                                      </p:cBhvr>
                                      <p:to>
                                        <p:strVal val="visible"/>
                                      </p:to>
                                    </p:set>
                                    <p:animEffect transition="in" filter="wipe(left)">
                                      <p:cBhvr>
                                        <p:cTn id="28" dur="500"/>
                                        <p:tgtEl>
                                          <p:spTgt spid="262163">
                                            <p:txEl>
                                              <p:pRg st="6" end="6"/>
                                            </p:txEl>
                                          </p:spTgt>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62163">
                                            <p:txEl>
                                              <p:pRg st="7" end="7"/>
                                            </p:txEl>
                                          </p:spTgt>
                                        </p:tgtEl>
                                        <p:attrNameLst>
                                          <p:attrName>style.visibility</p:attrName>
                                        </p:attrNameLst>
                                      </p:cBhvr>
                                      <p:to>
                                        <p:strVal val="visible"/>
                                      </p:to>
                                    </p:set>
                                    <p:animEffect transition="in" filter="wipe(left)">
                                      <p:cBhvr>
                                        <p:cTn id="31" dur="500"/>
                                        <p:tgtEl>
                                          <p:spTgt spid="262163">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62163">
                                            <p:txEl>
                                              <p:pRg st="9" end="9"/>
                                            </p:txEl>
                                          </p:spTgt>
                                        </p:tgtEl>
                                        <p:attrNameLst>
                                          <p:attrName>style.visibility</p:attrName>
                                        </p:attrNameLst>
                                      </p:cBhvr>
                                      <p:to>
                                        <p:strVal val="visible"/>
                                      </p:to>
                                    </p:set>
                                    <p:animEffect transition="in" filter="wipe(left)">
                                      <p:cBhvr>
                                        <p:cTn id="36" dur="500"/>
                                        <p:tgtEl>
                                          <p:spTgt spid="262163">
                                            <p:txEl>
                                              <p:pRg st="9" end="9"/>
                                            </p:txEl>
                                          </p:spTgt>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62163">
                                            <p:txEl>
                                              <p:pRg st="10" end="10"/>
                                            </p:txEl>
                                          </p:spTgt>
                                        </p:tgtEl>
                                        <p:attrNameLst>
                                          <p:attrName>style.visibility</p:attrName>
                                        </p:attrNameLst>
                                      </p:cBhvr>
                                      <p:to>
                                        <p:strVal val="visible"/>
                                      </p:to>
                                    </p:set>
                                    <p:animEffect transition="in" filter="wipe(left)">
                                      <p:cBhvr>
                                        <p:cTn id="39" dur="500"/>
                                        <p:tgtEl>
                                          <p:spTgt spid="262163">
                                            <p:txEl>
                                              <p:pRg st="10" end="10"/>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49" presetClass="entr" presetSubtype="0" decel="100000" fill="hold" grpId="0" nodeType="clickEffect">
                                  <p:stCondLst>
                                    <p:cond delay="0"/>
                                  </p:stCondLst>
                                  <p:childTnLst>
                                    <p:set>
                                      <p:cBhvr>
                                        <p:cTn id="48" dur="1" fill="hold">
                                          <p:stCondLst>
                                            <p:cond delay="0"/>
                                          </p:stCondLst>
                                        </p:cTn>
                                        <p:tgtEl>
                                          <p:spTgt spid="262158"/>
                                        </p:tgtEl>
                                        <p:attrNameLst>
                                          <p:attrName>style.visibility</p:attrName>
                                        </p:attrNameLst>
                                      </p:cBhvr>
                                      <p:to>
                                        <p:strVal val="visible"/>
                                      </p:to>
                                    </p:set>
                                    <p:anim calcmode="lin" valueType="num">
                                      <p:cBhvr>
                                        <p:cTn id="49" dur="500" fill="hold"/>
                                        <p:tgtEl>
                                          <p:spTgt spid="262158"/>
                                        </p:tgtEl>
                                        <p:attrNameLst>
                                          <p:attrName>ppt_w</p:attrName>
                                        </p:attrNameLst>
                                      </p:cBhvr>
                                      <p:tavLst>
                                        <p:tav tm="0">
                                          <p:val>
                                            <p:fltVal val="0"/>
                                          </p:val>
                                        </p:tav>
                                        <p:tav tm="100000">
                                          <p:val>
                                            <p:strVal val="#ppt_w"/>
                                          </p:val>
                                        </p:tav>
                                      </p:tavLst>
                                    </p:anim>
                                    <p:anim calcmode="lin" valueType="num">
                                      <p:cBhvr>
                                        <p:cTn id="50" dur="500" fill="hold"/>
                                        <p:tgtEl>
                                          <p:spTgt spid="262158"/>
                                        </p:tgtEl>
                                        <p:attrNameLst>
                                          <p:attrName>ppt_h</p:attrName>
                                        </p:attrNameLst>
                                      </p:cBhvr>
                                      <p:tavLst>
                                        <p:tav tm="0">
                                          <p:val>
                                            <p:fltVal val="0"/>
                                          </p:val>
                                        </p:tav>
                                        <p:tav tm="100000">
                                          <p:val>
                                            <p:strVal val="#ppt_h"/>
                                          </p:val>
                                        </p:tav>
                                      </p:tavLst>
                                    </p:anim>
                                    <p:anim calcmode="lin" valueType="num">
                                      <p:cBhvr>
                                        <p:cTn id="51" dur="500" fill="hold"/>
                                        <p:tgtEl>
                                          <p:spTgt spid="262158"/>
                                        </p:tgtEl>
                                        <p:attrNameLst>
                                          <p:attrName>style.rotation</p:attrName>
                                        </p:attrNameLst>
                                      </p:cBhvr>
                                      <p:tavLst>
                                        <p:tav tm="0">
                                          <p:val>
                                            <p:fltVal val="360"/>
                                          </p:val>
                                        </p:tav>
                                        <p:tav tm="100000">
                                          <p:val>
                                            <p:fltVal val="0"/>
                                          </p:val>
                                        </p:tav>
                                      </p:tavLst>
                                    </p:anim>
                                    <p:animEffect transition="in" filter="fade">
                                      <p:cBhvr>
                                        <p:cTn id="52" dur="500"/>
                                        <p:tgtEl>
                                          <p:spTgt spid="262158"/>
                                        </p:tgtEl>
                                      </p:cBhvr>
                                    </p:animEffect>
                                  </p:childTnLst>
                                </p:cTn>
                              </p:par>
                            </p:childTnLst>
                          </p:cTn>
                        </p:par>
                      </p:childTnLst>
                    </p:cTn>
                  </p:par>
                  <p:par>
                    <p:cTn id="53" fill="hold">
                      <p:stCondLst>
                        <p:cond delay="indefinite"/>
                      </p:stCondLst>
                      <p:childTnLst>
                        <p:par>
                          <p:cTn id="54" fill="hold">
                            <p:stCondLst>
                              <p:cond delay="0"/>
                            </p:stCondLst>
                            <p:childTnLst>
                              <p:par>
                                <p:cTn id="55" presetID="49" presetClass="entr" presetSubtype="0" decel="100000" fill="hold" grpId="0" nodeType="clickEffect">
                                  <p:stCondLst>
                                    <p:cond delay="0"/>
                                  </p:stCondLst>
                                  <p:childTnLst>
                                    <p:set>
                                      <p:cBhvr>
                                        <p:cTn id="56" dur="1" fill="hold">
                                          <p:stCondLst>
                                            <p:cond delay="0"/>
                                          </p:stCondLst>
                                        </p:cTn>
                                        <p:tgtEl>
                                          <p:spTgt spid="262155"/>
                                        </p:tgtEl>
                                        <p:attrNameLst>
                                          <p:attrName>style.visibility</p:attrName>
                                        </p:attrNameLst>
                                      </p:cBhvr>
                                      <p:to>
                                        <p:strVal val="visible"/>
                                      </p:to>
                                    </p:set>
                                    <p:anim calcmode="lin" valueType="num">
                                      <p:cBhvr>
                                        <p:cTn id="57" dur="500" fill="hold"/>
                                        <p:tgtEl>
                                          <p:spTgt spid="262155"/>
                                        </p:tgtEl>
                                        <p:attrNameLst>
                                          <p:attrName>ppt_w</p:attrName>
                                        </p:attrNameLst>
                                      </p:cBhvr>
                                      <p:tavLst>
                                        <p:tav tm="0">
                                          <p:val>
                                            <p:fltVal val="0"/>
                                          </p:val>
                                        </p:tav>
                                        <p:tav tm="100000">
                                          <p:val>
                                            <p:strVal val="#ppt_w"/>
                                          </p:val>
                                        </p:tav>
                                      </p:tavLst>
                                    </p:anim>
                                    <p:anim calcmode="lin" valueType="num">
                                      <p:cBhvr>
                                        <p:cTn id="58" dur="500" fill="hold"/>
                                        <p:tgtEl>
                                          <p:spTgt spid="262155"/>
                                        </p:tgtEl>
                                        <p:attrNameLst>
                                          <p:attrName>ppt_h</p:attrName>
                                        </p:attrNameLst>
                                      </p:cBhvr>
                                      <p:tavLst>
                                        <p:tav tm="0">
                                          <p:val>
                                            <p:fltVal val="0"/>
                                          </p:val>
                                        </p:tav>
                                        <p:tav tm="100000">
                                          <p:val>
                                            <p:strVal val="#ppt_h"/>
                                          </p:val>
                                        </p:tav>
                                      </p:tavLst>
                                    </p:anim>
                                    <p:anim calcmode="lin" valueType="num">
                                      <p:cBhvr>
                                        <p:cTn id="59" dur="500" fill="hold"/>
                                        <p:tgtEl>
                                          <p:spTgt spid="262155"/>
                                        </p:tgtEl>
                                        <p:attrNameLst>
                                          <p:attrName>style.rotation</p:attrName>
                                        </p:attrNameLst>
                                      </p:cBhvr>
                                      <p:tavLst>
                                        <p:tav tm="0">
                                          <p:val>
                                            <p:fltVal val="360"/>
                                          </p:val>
                                        </p:tav>
                                        <p:tav tm="100000">
                                          <p:val>
                                            <p:fltVal val="0"/>
                                          </p:val>
                                        </p:tav>
                                      </p:tavLst>
                                    </p:anim>
                                    <p:animEffect transition="in" filter="fade">
                                      <p:cBhvr>
                                        <p:cTn id="60" dur="500"/>
                                        <p:tgtEl>
                                          <p:spTgt spid="262155"/>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262164">
                                            <p:txEl>
                                              <p:pRg st="0" end="0"/>
                                            </p:txEl>
                                          </p:spTgt>
                                        </p:tgtEl>
                                        <p:attrNameLst>
                                          <p:attrName>style.visibility</p:attrName>
                                        </p:attrNameLst>
                                      </p:cBhvr>
                                      <p:to>
                                        <p:strVal val="visible"/>
                                      </p:to>
                                    </p:set>
                                    <p:animEffect transition="in" filter="wipe(left)">
                                      <p:cBhvr>
                                        <p:cTn id="65" dur="500"/>
                                        <p:tgtEl>
                                          <p:spTgt spid="262164">
                                            <p:txEl>
                                              <p:pRg st="0" end="0"/>
                                            </p:txEl>
                                          </p:spTgt>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62164">
                                            <p:txEl>
                                              <p:pRg st="1" end="1"/>
                                            </p:txEl>
                                          </p:spTgt>
                                        </p:tgtEl>
                                        <p:attrNameLst>
                                          <p:attrName>style.visibility</p:attrName>
                                        </p:attrNameLst>
                                      </p:cBhvr>
                                      <p:to>
                                        <p:strVal val="visible"/>
                                      </p:to>
                                    </p:set>
                                    <p:animEffect transition="in" filter="wipe(left)">
                                      <p:cBhvr>
                                        <p:cTn id="70" dur="500"/>
                                        <p:tgtEl>
                                          <p:spTgt spid="262164">
                                            <p:txEl>
                                              <p:pRg st="1" end="1"/>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262164">
                                            <p:txEl>
                                              <p:pRg st="2" end="2"/>
                                            </p:txEl>
                                          </p:spTgt>
                                        </p:tgtEl>
                                        <p:attrNameLst>
                                          <p:attrName>style.visibility</p:attrName>
                                        </p:attrNameLst>
                                      </p:cBhvr>
                                      <p:to>
                                        <p:strVal val="visible"/>
                                      </p:to>
                                    </p:set>
                                    <p:animEffect transition="in" filter="wipe(left)">
                                      <p:cBhvr>
                                        <p:cTn id="75" dur="500"/>
                                        <p:tgtEl>
                                          <p:spTgt spid="262164">
                                            <p:txEl>
                                              <p:pRg st="2" end="2"/>
                                            </p:txEl>
                                          </p:spTgt>
                                        </p:tgtEl>
                                      </p:cBhvr>
                                    </p:animEffect>
                                  </p:childTnLst>
                                </p:cTn>
                              </p:par>
                            </p:childTnLst>
                          </p:cTn>
                        </p:par>
                      </p:childTnLst>
                    </p:cTn>
                  </p:par>
                  <p:par>
                    <p:cTn id="76" fill="hold" nodeType="clickPar">
                      <p:stCondLst>
                        <p:cond delay="indefinite"/>
                      </p:stCondLst>
                      <p:childTnLst>
                        <p:par>
                          <p:cTn id="77" fill="hold" nodeType="withGroup">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262164">
                                            <p:txEl>
                                              <p:pRg st="3" end="3"/>
                                            </p:txEl>
                                          </p:spTgt>
                                        </p:tgtEl>
                                        <p:attrNameLst>
                                          <p:attrName>style.visibility</p:attrName>
                                        </p:attrNameLst>
                                      </p:cBhvr>
                                      <p:to>
                                        <p:strVal val="visible"/>
                                      </p:to>
                                    </p:set>
                                    <p:animEffect transition="in" filter="wipe(left)">
                                      <p:cBhvr>
                                        <p:cTn id="80" dur="500"/>
                                        <p:tgtEl>
                                          <p:spTgt spid="262164">
                                            <p:txEl>
                                              <p:pRg st="3" end="3"/>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262164">
                                            <p:txEl>
                                              <p:pRg st="5" end="5"/>
                                            </p:txEl>
                                          </p:spTgt>
                                        </p:tgtEl>
                                        <p:attrNameLst>
                                          <p:attrName>style.visibility</p:attrName>
                                        </p:attrNameLst>
                                      </p:cBhvr>
                                      <p:to>
                                        <p:strVal val="visible"/>
                                      </p:to>
                                    </p:set>
                                    <p:animEffect transition="in" filter="wipe(left)">
                                      <p:cBhvr>
                                        <p:cTn id="85" dur="500"/>
                                        <p:tgtEl>
                                          <p:spTgt spid="262164">
                                            <p:txEl>
                                              <p:pRg st="5" end="5"/>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1" fill="hold" grpId="0" nodeType="clickEffect">
                                  <p:stCondLst>
                                    <p:cond delay="0"/>
                                  </p:stCondLst>
                                  <p:childTnLst>
                                    <p:set>
                                      <p:cBhvr>
                                        <p:cTn id="89" dur="1" fill="hold">
                                          <p:stCondLst>
                                            <p:cond delay="0"/>
                                          </p:stCondLst>
                                        </p:cTn>
                                        <p:tgtEl>
                                          <p:spTgt spid="262161"/>
                                        </p:tgtEl>
                                        <p:attrNameLst>
                                          <p:attrName>style.visibility</p:attrName>
                                        </p:attrNameLst>
                                      </p:cBhvr>
                                      <p:to>
                                        <p:strVal val="visible"/>
                                      </p:to>
                                    </p:set>
                                    <p:animEffect transition="in" filter="wipe(up)">
                                      <p:cBhvr>
                                        <p:cTn id="90" dur="500"/>
                                        <p:tgtEl>
                                          <p:spTgt spid="262161"/>
                                        </p:tgtEl>
                                      </p:cBhvr>
                                    </p:animEffect>
                                  </p:childTnLst>
                                </p:cTn>
                              </p:par>
                            </p:childTnLst>
                          </p:cTn>
                        </p:par>
                      </p:childTnLst>
                    </p:cTn>
                  </p:par>
                  <p:par>
                    <p:cTn id="91" fill="hold">
                      <p:stCondLst>
                        <p:cond delay="indefinite"/>
                      </p:stCondLst>
                      <p:childTnLst>
                        <p:par>
                          <p:cTn id="92" fill="hold">
                            <p:stCondLst>
                              <p:cond delay="0"/>
                            </p:stCondLst>
                            <p:childTnLst>
                              <p:par>
                                <p:cTn id="93" presetID="49" presetClass="entr" presetSubtype="0" decel="100000" fill="hold" grpId="0" nodeType="clickEffect">
                                  <p:stCondLst>
                                    <p:cond delay="0"/>
                                  </p:stCondLst>
                                  <p:childTnLst>
                                    <p:set>
                                      <p:cBhvr>
                                        <p:cTn id="94" dur="1" fill="hold">
                                          <p:stCondLst>
                                            <p:cond delay="0"/>
                                          </p:stCondLst>
                                        </p:cTn>
                                        <p:tgtEl>
                                          <p:spTgt spid="262160"/>
                                        </p:tgtEl>
                                        <p:attrNameLst>
                                          <p:attrName>style.visibility</p:attrName>
                                        </p:attrNameLst>
                                      </p:cBhvr>
                                      <p:to>
                                        <p:strVal val="visible"/>
                                      </p:to>
                                    </p:set>
                                    <p:anim calcmode="lin" valueType="num">
                                      <p:cBhvr>
                                        <p:cTn id="95" dur="500" fill="hold"/>
                                        <p:tgtEl>
                                          <p:spTgt spid="262160"/>
                                        </p:tgtEl>
                                        <p:attrNameLst>
                                          <p:attrName>ppt_w</p:attrName>
                                        </p:attrNameLst>
                                      </p:cBhvr>
                                      <p:tavLst>
                                        <p:tav tm="0">
                                          <p:val>
                                            <p:fltVal val="0"/>
                                          </p:val>
                                        </p:tav>
                                        <p:tav tm="100000">
                                          <p:val>
                                            <p:strVal val="#ppt_w"/>
                                          </p:val>
                                        </p:tav>
                                      </p:tavLst>
                                    </p:anim>
                                    <p:anim calcmode="lin" valueType="num">
                                      <p:cBhvr>
                                        <p:cTn id="96" dur="500" fill="hold"/>
                                        <p:tgtEl>
                                          <p:spTgt spid="262160"/>
                                        </p:tgtEl>
                                        <p:attrNameLst>
                                          <p:attrName>ppt_h</p:attrName>
                                        </p:attrNameLst>
                                      </p:cBhvr>
                                      <p:tavLst>
                                        <p:tav tm="0">
                                          <p:val>
                                            <p:fltVal val="0"/>
                                          </p:val>
                                        </p:tav>
                                        <p:tav tm="100000">
                                          <p:val>
                                            <p:strVal val="#ppt_h"/>
                                          </p:val>
                                        </p:tav>
                                      </p:tavLst>
                                    </p:anim>
                                    <p:anim calcmode="lin" valueType="num">
                                      <p:cBhvr>
                                        <p:cTn id="97" dur="500" fill="hold"/>
                                        <p:tgtEl>
                                          <p:spTgt spid="262160"/>
                                        </p:tgtEl>
                                        <p:attrNameLst>
                                          <p:attrName>style.rotation</p:attrName>
                                        </p:attrNameLst>
                                      </p:cBhvr>
                                      <p:tavLst>
                                        <p:tav tm="0">
                                          <p:val>
                                            <p:fltVal val="360"/>
                                          </p:val>
                                        </p:tav>
                                        <p:tav tm="100000">
                                          <p:val>
                                            <p:fltVal val="0"/>
                                          </p:val>
                                        </p:tav>
                                      </p:tavLst>
                                    </p:anim>
                                    <p:animEffect transition="in" filter="fade">
                                      <p:cBhvr>
                                        <p:cTn id="98" dur="500"/>
                                        <p:tgtEl>
                                          <p:spTgt spid="262160"/>
                                        </p:tgtEl>
                                      </p:cBhvr>
                                    </p:animEffect>
                                  </p:childTnLst>
                                </p:cTn>
                              </p:par>
                            </p:childTnLst>
                          </p:cTn>
                        </p:par>
                      </p:childTnLst>
                    </p:cTn>
                  </p:par>
                  <p:par>
                    <p:cTn id="99" fill="hold">
                      <p:stCondLst>
                        <p:cond delay="indefinite"/>
                      </p:stCondLst>
                      <p:childTnLst>
                        <p:par>
                          <p:cTn id="100" fill="hold">
                            <p:stCondLst>
                              <p:cond delay="0"/>
                            </p:stCondLst>
                            <p:childTnLst>
                              <p:par>
                                <p:cTn id="101" presetID="23" presetClass="entr" presetSubtype="16" fill="hold" grpId="0" nodeType="clickEffect">
                                  <p:stCondLst>
                                    <p:cond delay="0"/>
                                  </p:stCondLst>
                                  <p:childTnLst>
                                    <p:set>
                                      <p:cBhvr>
                                        <p:cTn id="102" dur="1" fill="hold">
                                          <p:stCondLst>
                                            <p:cond delay="0"/>
                                          </p:stCondLst>
                                        </p:cTn>
                                        <p:tgtEl>
                                          <p:spTgt spid="262154"/>
                                        </p:tgtEl>
                                        <p:attrNameLst>
                                          <p:attrName>style.visibility</p:attrName>
                                        </p:attrNameLst>
                                      </p:cBhvr>
                                      <p:to>
                                        <p:strVal val="visible"/>
                                      </p:to>
                                    </p:set>
                                    <p:anim calcmode="lin" valueType="num">
                                      <p:cBhvr>
                                        <p:cTn id="103" dur="500" fill="hold"/>
                                        <p:tgtEl>
                                          <p:spTgt spid="262154"/>
                                        </p:tgtEl>
                                        <p:attrNameLst>
                                          <p:attrName>ppt_w</p:attrName>
                                        </p:attrNameLst>
                                      </p:cBhvr>
                                      <p:tavLst>
                                        <p:tav tm="0">
                                          <p:val>
                                            <p:fltVal val="0"/>
                                          </p:val>
                                        </p:tav>
                                        <p:tav tm="100000">
                                          <p:val>
                                            <p:strVal val="#ppt_w"/>
                                          </p:val>
                                        </p:tav>
                                      </p:tavLst>
                                    </p:anim>
                                    <p:anim calcmode="lin" valueType="num">
                                      <p:cBhvr>
                                        <p:cTn id="104" dur="500" fill="hold"/>
                                        <p:tgtEl>
                                          <p:spTgt spid="262154"/>
                                        </p:tgtEl>
                                        <p:attrNameLst>
                                          <p:attrName>ppt_h</p:attrName>
                                        </p:attrNameLst>
                                      </p:cBhvr>
                                      <p:tavLst>
                                        <p:tav tm="0">
                                          <p:val>
                                            <p:fltVal val="0"/>
                                          </p:val>
                                        </p:tav>
                                        <p:tav tm="100000">
                                          <p:val>
                                            <p:strVal val="#ppt_h"/>
                                          </p:val>
                                        </p:tav>
                                      </p:tavLst>
                                    </p:anim>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262159"/>
                                        </p:tgtEl>
                                        <p:attrNameLst>
                                          <p:attrName>style.visibility</p:attrName>
                                        </p:attrNameLst>
                                      </p:cBhvr>
                                      <p:to>
                                        <p:strVal val="visible"/>
                                      </p:to>
                                    </p:set>
                                    <p:animEffect transition="in" filter="wipe(left)">
                                      <p:cBhvr>
                                        <p:cTn id="109" dur="500"/>
                                        <p:tgtEl>
                                          <p:spTgt spid="262159"/>
                                        </p:tgtEl>
                                      </p:cBhvr>
                                    </p:animEffect>
                                  </p:childTnLst>
                                </p:cTn>
                              </p:par>
                            </p:childTnLst>
                          </p:cTn>
                        </p:par>
                      </p:childTnLst>
                    </p:cTn>
                  </p:par>
                  <p:par>
                    <p:cTn id="110" fill="hold">
                      <p:stCondLst>
                        <p:cond delay="indefinite"/>
                      </p:stCondLst>
                      <p:childTnLst>
                        <p:par>
                          <p:cTn id="111" fill="hold">
                            <p:stCondLst>
                              <p:cond delay="0"/>
                            </p:stCondLst>
                            <p:childTnLst>
                              <p:par>
                                <p:cTn id="112" presetID="23" presetClass="entr" presetSubtype="16" fill="hold" grpId="0" nodeType="clickEffect">
                                  <p:stCondLst>
                                    <p:cond delay="0"/>
                                  </p:stCondLst>
                                  <p:childTnLst>
                                    <p:set>
                                      <p:cBhvr>
                                        <p:cTn id="113" dur="1" fill="hold">
                                          <p:stCondLst>
                                            <p:cond delay="0"/>
                                          </p:stCondLst>
                                        </p:cTn>
                                        <p:tgtEl>
                                          <p:spTgt spid="4"/>
                                        </p:tgtEl>
                                        <p:attrNameLst>
                                          <p:attrName>style.visibility</p:attrName>
                                        </p:attrNameLst>
                                      </p:cBhvr>
                                      <p:to>
                                        <p:strVal val="visible"/>
                                      </p:to>
                                    </p:set>
                                    <p:anim calcmode="lin" valueType="num">
                                      <p:cBhvr>
                                        <p:cTn id="114" dur="500" fill="hold"/>
                                        <p:tgtEl>
                                          <p:spTgt spid="4"/>
                                        </p:tgtEl>
                                        <p:attrNameLst>
                                          <p:attrName>ppt_w</p:attrName>
                                        </p:attrNameLst>
                                      </p:cBhvr>
                                      <p:tavLst>
                                        <p:tav tm="0">
                                          <p:val>
                                            <p:fltVal val="0"/>
                                          </p:val>
                                        </p:tav>
                                        <p:tav tm="100000">
                                          <p:val>
                                            <p:strVal val="#ppt_w"/>
                                          </p:val>
                                        </p:tav>
                                      </p:tavLst>
                                    </p:anim>
                                    <p:anim calcmode="lin" valueType="num">
                                      <p:cBhvr>
                                        <p:cTn id="115"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16" fill="hold">
                      <p:stCondLst>
                        <p:cond delay="indefinite"/>
                      </p:stCondLst>
                      <p:childTnLst>
                        <p:par>
                          <p:cTn id="117" fill="hold">
                            <p:stCondLst>
                              <p:cond delay="0"/>
                            </p:stCondLst>
                            <p:childTnLst>
                              <p:par>
                                <p:cTn id="118" presetID="22" presetClass="entr" presetSubtype="1" fill="hold" grpId="0" nodeType="clickEffect">
                                  <p:stCondLst>
                                    <p:cond delay="0"/>
                                  </p:stCondLst>
                                  <p:childTnLst>
                                    <p:set>
                                      <p:cBhvr>
                                        <p:cTn id="119" dur="1" fill="hold">
                                          <p:stCondLst>
                                            <p:cond delay="0"/>
                                          </p:stCondLst>
                                        </p:cTn>
                                        <p:tgtEl>
                                          <p:spTgt spid="3"/>
                                        </p:tgtEl>
                                        <p:attrNameLst>
                                          <p:attrName>style.visibility</p:attrName>
                                        </p:attrNameLst>
                                      </p:cBhvr>
                                      <p:to>
                                        <p:strVal val="visible"/>
                                      </p:to>
                                    </p:set>
                                    <p:animEffect transition="in" filter="wipe(up)">
                                      <p:cBhvr>
                                        <p:cTn id="120" dur="500"/>
                                        <p:tgtEl>
                                          <p:spTgt spid="3"/>
                                        </p:tgtEl>
                                      </p:cBhvr>
                                    </p:animEffect>
                                  </p:childTnLst>
                                </p:cTn>
                              </p:par>
                            </p:childTnLst>
                          </p:cTn>
                        </p:par>
                      </p:childTnLst>
                    </p:cTn>
                  </p:par>
                  <p:par>
                    <p:cTn id="121" fill="hold">
                      <p:stCondLst>
                        <p:cond delay="indefinite"/>
                      </p:stCondLst>
                      <p:childTnLst>
                        <p:par>
                          <p:cTn id="122" fill="hold">
                            <p:stCondLst>
                              <p:cond delay="0"/>
                            </p:stCondLst>
                            <p:childTnLst>
                              <p:par>
                                <p:cTn id="123" presetID="49" presetClass="entr" presetSubtype="0" decel="100000" fill="hold" grpId="0" nodeType="clickEffect">
                                  <p:stCondLst>
                                    <p:cond delay="0"/>
                                  </p:stCondLst>
                                  <p:childTnLst>
                                    <p:set>
                                      <p:cBhvr>
                                        <p:cTn id="124" dur="1" fill="hold">
                                          <p:stCondLst>
                                            <p:cond delay="0"/>
                                          </p:stCondLst>
                                        </p:cTn>
                                        <p:tgtEl>
                                          <p:spTgt spid="2"/>
                                        </p:tgtEl>
                                        <p:attrNameLst>
                                          <p:attrName>style.visibility</p:attrName>
                                        </p:attrNameLst>
                                      </p:cBhvr>
                                      <p:to>
                                        <p:strVal val="visible"/>
                                      </p:to>
                                    </p:set>
                                    <p:anim calcmode="lin" valueType="num">
                                      <p:cBhvr>
                                        <p:cTn id="125" dur="500" fill="hold"/>
                                        <p:tgtEl>
                                          <p:spTgt spid="2"/>
                                        </p:tgtEl>
                                        <p:attrNameLst>
                                          <p:attrName>ppt_w</p:attrName>
                                        </p:attrNameLst>
                                      </p:cBhvr>
                                      <p:tavLst>
                                        <p:tav tm="0">
                                          <p:val>
                                            <p:fltVal val="0"/>
                                          </p:val>
                                        </p:tav>
                                        <p:tav tm="100000">
                                          <p:val>
                                            <p:strVal val="#ppt_w"/>
                                          </p:val>
                                        </p:tav>
                                      </p:tavLst>
                                    </p:anim>
                                    <p:anim calcmode="lin" valueType="num">
                                      <p:cBhvr>
                                        <p:cTn id="126" dur="500" fill="hold"/>
                                        <p:tgtEl>
                                          <p:spTgt spid="2"/>
                                        </p:tgtEl>
                                        <p:attrNameLst>
                                          <p:attrName>ppt_h</p:attrName>
                                        </p:attrNameLst>
                                      </p:cBhvr>
                                      <p:tavLst>
                                        <p:tav tm="0">
                                          <p:val>
                                            <p:fltVal val="0"/>
                                          </p:val>
                                        </p:tav>
                                        <p:tav tm="100000">
                                          <p:val>
                                            <p:strVal val="#ppt_h"/>
                                          </p:val>
                                        </p:tav>
                                      </p:tavLst>
                                    </p:anim>
                                    <p:anim calcmode="lin" valueType="num">
                                      <p:cBhvr>
                                        <p:cTn id="127" dur="500" fill="hold"/>
                                        <p:tgtEl>
                                          <p:spTgt spid="2"/>
                                        </p:tgtEl>
                                        <p:attrNameLst>
                                          <p:attrName>style.rotation</p:attrName>
                                        </p:attrNameLst>
                                      </p:cBhvr>
                                      <p:tavLst>
                                        <p:tav tm="0">
                                          <p:val>
                                            <p:fltVal val="360"/>
                                          </p:val>
                                        </p:tav>
                                        <p:tav tm="100000">
                                          <p:val>
                                            <p:fltVal val="0"/>
                                          </p:val>
                                        </p:tav>
                                      </p:tavLst>
                                    </p:anim>
                                    <p:animEffect transition="in" filter="fade">
                                      <p:cBhvr>
                                        <p:cTn id="128" dur="500"/>
                                        <p:tgtEl>
                                          <p:spTgt spid="2"/>
                                        </p:tgtEl>
                                      </p:cBhvr>
                                    </p:animEffect>
                                  </p:childTnLst>
                                </p:cTn>
                              </p:par>
                            </p:childTnLst>
                          </p:cTn>
                        </p:par>
                      </p:childTnLst>
                    </p:cTn>
                  </p:par>
                  <p:par>
                    <p:cTn id="129" fill="hold">
                      <p:stCondLst>
                        <p:cond delay="indefinite"/>
                      </p:stCondLst>
                      <p:childTnLst>
                        <p:par>
                          <p:cTn id="130" fill="hold">
                            <p:stCondLst>
                              <p:cond delay="0"/>
                            </p:stCondLst>
                            <p:childTnLst>
                              <p:par>
                                <p:cTn id="131" presetID="49" presetClass="entr" presetSubtype="0" decel="100000" fill="hold" grpId="0" nodeType="clickEffect">
                                  <p:stCondLst>
                                    <p:cond delay="0"/>
                                  </p:stCondLst>
                                  <p:childTnLst>
                                    <p:set>
                                      <p:cBhvr>
                                        <p:cTn id="132" dur="1" fill="hold">
                                          <p:stCondLst>
                                            <p:cond delay="0"/>
                                          </p:stCondLst>
                                        </p:cTn>
                                        <p:tgtEl>
                                          <p:spTgt spid="6"/>
                                        </p:tgtEl>
                                        <p:attrNameLst>
                                          <p:attrName>style.visibility</p:attrName>
                                        </p:attrNameLst>
                                      </p:cBhvr>
                                      <p:to>
                                        <p:strVal val="visible"/>
                                      </p:to>
                                    </p:set>
                                    <p:anim calcmode="lin" valueType="num">
                                      <p:cBhvr>
                                        <p:cTn id="133" dur="500" fill="hold"/>
                                        <p:tgtEl>
                                          <p:spTgt spid="6"/>
                                        </p:tgtEl>
                                        <p:attrNameLst>
                                          <p:attrName>ppt_w</p:attrName>
                                        </p:attrNameLst>
                                      </p:cBhvr>
                                      <p:tavLst>
                                        <p:tav tm="0">
                                          <p:val>
                                            <p:fltVal val="0"/>
                                          </p:val>
                                        </p:tav>
                                        <p:tav tm="100000">
                                          <p:val>
                                            <p:strVal val="#ppt_w"/>
                                          </p:val>
                                        </p:tav>
                                      </p:tavLst>
                                    </p:anim>
                                    <p:anim calcmode="lin" valueType="num">
                                      <p:cBhvr>
                                        <p:cTn id="134" dur="500" fill="hold"/>
                                        <p:tgtEl>
                                          <p:spTgt spid="6"/>
                                        </p:tgtEl>
                                        <p:attrNameLst>
                                          <p:attrName>ppt_h</p:attrName>
                                        </p:attrNameLst>
                                      </p:cBhvr>
                                      <p:tavLst>
                                        <p:tav tm="0">
                                          <p:val>
                                            <p:fltVal val="0"/>
                                          </p:val>
                                        </p:tav>
                                        <p:tav tm="100000">
                                          <p:val>
                                            <p:strVal val="#ppt_h"/>
                                          </p:val>
                                        </p:tav>
                                      </p:tavLst>
                                    </p:anim>
                                    <p:anim calcmode="lin" valueType="num">
                                      <p:cBhvr>
                                        <p:cTn id="135" dur="500" fill="hold"/>
                                        <p:tgtEl>
                                          <p:spTgt spid="6"/>
                                        </p:tgtEl>
                                        <p:attrNameLst>
                                          <p:attrName>style.rotation</p:attrName>
                                        </p:attrNameLst>
                                      </p:cBhvr>
                                      <p:tavLst>
                                        <p:tav tm="0">
                                          <p:val>
                                            <p:fltVal val="360"/>
                                          </p:val>
                                        </p:tav>
                                        <p:tav tm="100000">
                                          <p:val>
                                            <p:fltVal val="0"/>
                                          </p:val>
                                        </p:tav>
                                      </p:tavLst>
                                    </p:anim>
                                    <p:animEffect transition="in" filter="fade">
                                      <p:cBhvr>
                                        <p:cTn id="1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54" grpId="0"/>
      <p:bldP spid="262155" grpId="0" animBg="1"/>
      <p:bldP spid="262158" grpId="0"/>
      <p:bldP spid="262159" grpId="0"/>
      <p:bldP spid="262160" grpId="0"/>
      <p:bldP spid="262161" grpId="0" animBg="1"/>
      <p:bldP spid="262163" grpId="0" uiExpand="1" build="p"/>
      <p:bldP spid="262164" grpId="0" build="p"/>
      <p:bldP spid="2" grpId="0"/>
      <p:bldP spid="3" grpId="0" animBg="1"/>
      <p:bldP spid="4" grpId="0"/>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FE268-8DA0-874F-2A9E-66D7EF42DE16}"/>
              </a:ext>
            </a:extLst>
          </p:cNvPr>
          <p:cNvSpPr>
            <a:spLocks noGrp="1"/>
          </p:cNvSpPr>
          <p:nvPr>
            <p:ph type="title"/>
          </p:nvPr>
        </p:nvSpPr>
        <p:spPr/>
        <p:txBody>
          <a:bodyPr/>
          <a:lstStyle/>
          <a:p>
            <a:r>
              <a:rPr lang="en-US" dirty="0"/>
              <a:t>A Basilica in the 4</a:t>
            </a:r>
            <a:r>
              <a:rPr lang="en-US" baseline="30000" dirty="0"/>
              <a:t>th</a:t>
            </a:r>
            <a:r>
              <a:rPr lang="en-US" dirty="0"/>
              <a:t> Century</a:t>
            </a:r>
          </a:p>
        </p:txBody>
      </p:sp>
      <p:pic>
        <p:nvPicPr>
          <p:cNvPr id="4" name="Content Placeholder 3" descr="Smarthistory - The origins of Byzantine architecture">
            <a:extLst>
              <a:ext uri="{FF2B5EF4-FFF2-40B4-BE49-F238E27FC236}">
                <a16:creationId xmlns:a16="http://schemas.microsoft.com/office/drawing/2014/main" id="{CAAEB2A4-BE41-5B9D-7C83-3417CCCBCB6C}"/>
              </a:ext>
            </a:extLst>
          </p:cNvPr>
          <p:cNvPicPr>
            <a:picLocks noGrp="1" noChangeAspect="1"/>
          </p:cNvPicPr>
          <p:nvPr>
            <p:ph idx="1"/>
          </p:nvPr>
        </p:nvPicPr>
        <p:blipFill>
          <a:blip r:embed="rId2"/>
          <a:stretch>
            <a:fillRect/>
          </a:stretch>
        </p:blipFill>
        <p:spPr>
          <a:xfrm>
            <a:off x="942282" y="2389909"/>
            <a:ext cx="7300608" cy="2895600"/>
          </a:xfrm>
          <a:prstGeom prst="rect">
            <a:avLst/>
          </a:prstGeom>
        </p:spPr>
      </p:pic>
      <p:sp>
        <p:nvSpPr>
          <p:cNvPr id="3" name="Oval 2">
            <a:extLst>
              <a:ext uri="{FF2B5EF4-FFF2-40B4-BE49-F238E27FC236}">
                <a16:creationId xmlns:a16="http://schemas.microsoft.com/office/drawing/2014/main" id="{B77B1F0D-BA8F-C1F3-874F-730F9E4EEB69}"/>
              </a:ext>
            </a:extLst>
          </p:cNvPr>
          <p:cNvSpPr/>
          <p:nvPr/>
        </p:nvSpPr>
        <p:spPr>
          <a:xfrm>
            <a:off x="960755" y="3304309"/>
            <a:ext cx="1066800" cy="1066800"/>
          </a:xfrm>
          <a:prstGeom prst="ellipse">
            <a:avLst/>
          </a:prstGeom>
          <a:noFill/>
          <a:ln w="5715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0CC180D-F663-0B26-934D-0E03DD004CB5}"/>
              </a:ext>
            </a:extLst>
          </p:cNvPr>
          <p:cNvSpPr txBox="1"/>
          <p:nvPr/>
        </p:nvSpPr>
        <p:spPr>
          <a:xfrm>
            <a:off x="941745" y="5276579"/>
            <a:ext cx="1477645" cy="923330"/>
          </a:xfrm>
          <a:prstGeom prst="rect">
            <a:avLst/>
          </a:prstGeom>
          <a:noFill/>
        </p:spPr>
        <p:txBody>
          <a:bodyPr wrap="square" rtlCol="0">
            <a:spAutoFit/>
          </a:bodyPr>
          <a:lstStyle/>
          <a:p>
            <a:r>
              <a:rPr lang="en-US" dirty="0"/>
              <a:t>Where the liturgy</a:t>
            </a:r>
          </a:p>
          <a:p>
            <a:r>
              <a:rPr lang="en-US" dirty="0"/>
              <a:t>occurred</a:t>
            </a:r>
          </a:p>
        </p:txBody>
      </p:sp>
      <p:sp>
        <p:nvSpPr>
          <p:cNvPr id="7" name="TextBox 6">
            <a:extLst>
              <a:ext uri="{FF2B5EF4-FFF2-40B4-BE49-F238E27FC236}">
                <a16:creationId xmlns:a16="http://schemas.microsoft.com/office/drawing/2014/main" id="{E6087393-2693-D490-4446-AC8908547F95}"/>
              </a:ext>
            </a:extLst>
          </p:cNvPr>
          <p:cNvSpPr txBox="1"/>
          <p:nvPr/>
        </p:nvSpPr>
        <p:spPr>
          <a:xfrm>
            <a:off x="2778369" y="5225534"/>
            <a:ext cx="1477645" cy="646331"/>
          </a:xfrm>
          <a:prstGeom prst="rect">
            <a:avLst/>
          </a:prstGeom>
          <a:noFill/>
        </p:spPr>
        <p:txBody>
          <a:bodyPr wrap="square" rtlCol="0">
            <a:spAutoFit/>
          </a:bodyPr>
          <a:lstStyle/>
          <a:p>
            <a:r>
              <a:rPr lang="en-US" dirty="0"/>
              <a:t>Where the monks sat</a:t>
            </a:r>
          </a:p>
        </p:txBody>
      </p:sp>
      <p:sp>
        <p:nvSpPr>
          <p:cNvPr id="9" name="TextBox 8">
            <a:extLst>
              <a:ext uri="{FF2B5EF4-FFF2-40B4-BE49-F238E27FC236}">
                <a16:creationId xmlns:a16="http://schemas.microsoft.com/office/drawing/2014/main" id="{34DC8983-2380-0285-E9CF-4F35475B0956}"/>
              </a:ext>
            </a:extLst>
          </p:cNvPr>
          <p:cNvSpPr txBox="1"/>
          <p:nvPr/>
        </p:nvSpPr>
        <p:spPr>
          <a:xfrm>
            <a:off x="5047456" y="5225534"/>
            <a:ext cx="1477645" cy="923330"/>
          </a:xfrm>
          <a:prstGeom prst="rect">
            <a:avLst/>
          </a:prstGeom>
          <a:noFill/>
        </p:spPr>
        <p:txBody>
          <a:bodyPr wrap="square" rtlCol="0">
            <a:spAutoFit/>
          </a:bodyPr>
          <a:lstStyle/>
          <a:p>
            <a:r>
              <a:rPr lang="en-US" dirty="0"/>
              <a:t>Where the people stood</a:t>
            </a:r>
          </a:p>
        </p:txBody>
      </p:sp>
      <p:sp>
        <p:nvSpPr>
          <p:cNvPr id="10" name="Oval 9">
            <a:extLst>
              <a:ext uri="{FF2B5EF4-FFF2-40B4-BE49-F238E27FC236}">
                <a16:creationId xmlns:a16="http://schemas.microsoft.com/office/drawing/2014/main" id="{D5F7AE94-3451-389E-4032-ECE5F25CCE3D}"/>
              </a:ext>
            </a:extLst>
          </p:cNvPr>
          <p:cNvSpPr/>
          <p:nvPr/>
        </p:nvSpPr>
        <p:spPr>
          <a:xfrm>
            <a:off x="2743200" y="3315854"/>
            <a:ext cx="1066800" cy="1066800"/>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FE3F2469-DF9D-7AE9-B3B3-DC5F677B1CFE}"/>
              </a:ext>
            </a:extLst>
          </p:cNvPr>
          <p:cNvSpPr/>
          <p:nvPr/>
        </p:nvSpPr>
        <p:spPr>
          <a:xfrm>
            <a:off x="5047456" y="3315854"/>
            <a:ext cx="1066800" cy="1066800"/>
          </a:xfrm>
          <a:prstGeom prst="ellipse">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9562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heel(1)">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heel(1)">
                                      <p:cBhvr>
                                        <p:cTn id="27" dur="20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7" grpId="0"/>
      <p:bldP spid="9" grpId="0"/>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900EC-7422-FF2D-A4DD-B4E0B0E3024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9C99F68-0652-0388-1D64-BA8AF83B0477}"/>
              </a:ext>
            </a:extLst>
          </p:cNvPr>
          <p:cNvSpPr>
            <a:spLocks noGrp="1"/>
          </p:cNvSpPr>
          <p:nvPr>
            <p:ph idx="1"/>
          </p:nvPr>
        </p:nvSpPr>
        <p:spPr>
          <a:xfrm>
            <a:off x="685800" y="2743200"/>
            <a:ext cx="7772400" cy="2458244"/>
          </a:xfrm>
        </p:spPr>
        <p:txBody>
          <a:bodyPr/>
          <a:lstStyle/>
          <a:p>
            <a:pPr marL="0" indent="0" algn="ctr">
              <a:buNone/>
            </a:pPr>
            <a:r>
              <a:rPr lang="en-US" sz="4000" b="1" dirty="0">
                <a:solidFill>
                  <a:srgbClr val="0000FF"/>
                </a:solidFill>
              </a:rPr>
              <a:t>It took an Ecumenical Council to turn this ship around!</a:t>
            </a:r>
          </a:p>
        </p:txBody>
      </p:sp>
    </p:spTree>
    <p:extLst>
      <p:ext uri="{BB962C8B-B14F-4D97-AF65-F5344CB8AC3E}">
        <p14:creationId xmlns:p14="http://schemas.microsoft.com/office/powerpoint/2010/main" val="509602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US" dirty="0"/>
              <a:t>Pope John XXIII</a:t>
            </a:r>
          </a:p>
        </p:txBody>
      </p:sp>
      <p:sp>
        <p:nvSpPr>
          <p:cNvPr id="21507" name="Rectangle 3"/>
          <p:cNvSpPr>
            <a:spLocks noGrp="1" noChangeArrowheads="1"/>
          </p:cNvSpPr>
          <p:nvPr>
            <p:ph type="body" idx="1"/>
          </p:nvPr>
        </p:nvSpPr>
        <p:spPr>
          <a:xfrm>
            <a:off x="2960687" y="2703512"/>
            <a:ext cx="5983288" cy="2935287"/>
          </a:xfrm>
        </p:spPr>
        <p:txBody>
          <a:bodyPr/>
          <a:lstStyle/>
          <a:p>
            <a:r>
              <a:rPr lang="en-US" dirty="0"/>
              <a:t>We must shake off the imperial dust that has accumulated on the throne of St. Peter since Constantine.</a:t>
            </a:r>
          </a:p>
          <a:p>
            <a:pPr marL="0" indent="0">
              <a:buNone/>
            </a:pPr>
            <a:endParaRPr lang="en-US" i="1" dirty="0">
              <a:solidFill>
                <a:srgbClr val="000000"/>
              </a:solidFill>
              <a:latin typeface="Book Antiqua"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2304756"/>
            <a:ext cx="2333830" cy="3334043"/>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Vatican II</a:t>
            </a:r>
          </a:p>
        </p:txBody>
      </p:sp>
      <p:sp>
        <p:nvSpPr>
          <p:cNvPr id="7" name="Content Placeholder 6"/>
          <p:cNvSpPr>
            <a:spLocks noGrp="1"/>
          </p:cNvSpPr>
          <p:nvPr>
            <p:ph idx="1"/>
          </p:nvPr>
        </p:nvSpPr>
        <p:spPr/>
        <p:txBody>
          <a:bodyPr/>
          <a:lstStyle/>
          <a:p>
            <a:r>
              <a:rPr lang="en-US" dirty="0"/>
              <a:t>1962-1965</a:t>
            </a:r>
          </a:p>
          <a:p>
            <a:r>
              <a:rPr lang="en-US" dirty="0"/>
              <a:t>All the bishops in the world + the Pope</a:t>
            </a:r>
          </a:p>
          <a:p>
            <a:pPr lvl="1"/>
            <a:r>
              <a:rPr lang="en-US" dirty="0"/>
              <a:t>They lived in small communities</a:t>
            </a:r>
          </a:p>
          <a:p>
            <a:pPr lvl="1"/>
            <a:r>
              <a:rPr lang="en-US" dirty="0"/>
              <a:t>All over the City of Rome</a:t>
            </a:r>
          </a:p>
          <a:p>
            <a:r>
              <a:rPr lang="en-US" dirty="0"/>
              <a:t>Representatives from all the Christian churches in the world</a:t>
            </a:r>
          </a:p>
          <a:p>
            <a:pPr lvl="1"/>
            <a:r>
              <a:rPr lang="en-US" dirty="0"/>
              <a:t>The first time in 1000 years we all sat down together</a:t>
            </a:r>
          </a:p>
          <a:p>
            <a:pPr marL="0" indent="0">
              <a:buNone/>
            </a:pPr>
            <a:endParaRPr lang="en-US" dirty="0"/>
          </a:p>
        </p:txBody>
      </p:sp>
    </p:spTree>
    <p:extLst>
      <p:ext uri="{BB962C8B-B14F-4D97-AF65-F5344CB8AC3E}">
        <p14:creationId xmlns:p14="http://schemas.microsoft.com/office/powerpoint/2010/main" val="1031131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left)">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wipe(left)">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wipe(left)">
                                      <p:cBhvr>
                                        <p:cTn id="32"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Vatican II</a:t>
            </a:r>
          </a:p>
        </p:txBody>
      </p:sp>
      <p:sp>
        <p:nvSpPr>
          <p:cNvPr id="7" name="Content Placeholder 6"/>
          <p:cNvSpPr>
            <a:spLocks noGrp="1"/>
          </p:cNvSpPr>
          <p:nvPr>
            <p:ph idx="1"/>
          </p:nvPr>
        </p:nvSpPr>
        <p:spPr/>
        <p:txBody>
          <a:bodyPr/>
          <a:lstStyle/>
          <a:p>
            <a:r>
              <a:rPr lang="en-US" dirty="0"/>
              <a:t>Jews and other world religions</a:t>
            </a:r>
          </a:p>
          <a:p>
            <a:r>
              <a:rPr lang="en-US" dirty="0"/>
              <a:t>450 Theologians</a:t>
            </a:r>
          </a:p>
          <a:p>
            <a:r>
              <a:rPr lang="en-US" dirty="0"/>
              <a:t>Thousands of men and women religious </a:t>
            </a:r>
          </a:p>
          <a:p>
            <a:r>
              <a:rPr lang="en-US" dirty="0"/>
              <a:t>Thousands more lay people</a:t>
            </a:r>
          </a:p>
          <a:p>
            <a:endParaRPr lang="en-US" dirty="0">
              <a:solidFill>
                <a:srgbClr val="0033CC"/>
              </a:solidFill>
            </a:endParaRPr>
          </a:p>
          <a:p>
            <a:r>
              <a:rPr lang="en-US" b="1" dirty="0"/>
              <a:t>1000 reporters!</a:t>
            </a:r>
          </a:p>
          <a:p>
            <a:r>
              <a:rPr lang="en-US" b="1" dirty="0">
                <a:solidFill>
                  <a:srgbClr val="0033CC"/>
                </a:solidFill>
              </a:rPr>
              <a:t>The world was watching</a:t>
            </a:r>
          </a:p>
        </p:txBody>
      </p:sp>
    </p:spTree>
    <p:extLst>
      <p:ext uri="{BB962C8B-B14F-4D97-AF65-F5344CB8AC3E}">
        <p14:creationId xmlns:p14="http://schemas.microsoft.com/office/powerpoint/2010/main" val="1410104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left)">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wipe(left)">
                                      <p:cBhvr>
                                        <p:cTn id="27" dur="500"/>
                                        <p:tgtEl>
                                          <p:spTgt spid="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xEl>
                                              <p:pRg st="6" end="6"/>
                                            </p:txEl>
                                          </p:spTgt>
                                        </p:tgtEl>
                                        <p:attrNameLst>
                                          <p:attrName>style.visibility</p:attrName>
                                        </p:attrNameLst>
                                      </p:cBhvr>
                                      <p:to>
                                        <p:strVal val="visible"/>
                                      </p:to>
                                    </p:set>
                                    <p:animEffect transition="in" filter="wipe(left)">
                                      <p:cBhvr>
                                        <p:cTn id="32"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eaLnBrk="1" hangingPunct="1"/>
            <a:r>
              <a:rPr lang="en-US" sz="2400" dirty="0"/>
              <a:t>2500 square meters</a:t>
            </a:r>
          </a:p>
          <a:p>
            <a:pPr eaLnBrk="1" hangingPunct="1"/>
            <a:r>
              <a:rPr lang="en-US" sz="2400" dirty="0"/>
              <a:t>2905 seats</a:t>
            </a:r>
          </a:p>
          <a:p>
            <a:pPr lvl="1" eaLnBrk="1" hangingPunct="1"/>
            <a:r>
              <a:rPr lang="en-US" sz="2000" dirty="0"/>
              <a:t>Cardinals</a:t>
            </a:r>
          </a:p>
          <a:p>
            <a:pPr lvl="1" eaLnBrk="1" hangingPunct="1"/>
            <a:r>
              <a:rPr lang="en-US" sz="2000" dirty="0"/>
              <a:t>Patriarchs</a:t>
            </a:r>
          </a:p>
          <a:p>
            <a:pPr lvl="1" eaLnBrk="1" hangingPunct="1"/>
            <a:r>
              <a:rPr lang="en-US" sz="2000" dirty="0"/>
              <a:t>2440 Council Fathers</a:t>
            </a:r>
          </a:p>
          <a:p>
            <a:pPr lvl="1" eaLnBrk="1" hangingPunct="1"/>
            <a:r>
              <a:rPr lang="en-US" sz="2000" dirty="0"/>
              <a:t>200 theologians</a:t>
            </a:r>
          </a:p>
          <a:p>
            <a:pPr lvl="1" eaLnBrk="1" hangingPunct="1"/>
            <a:r>
              <a:rPr lang="en-US" sz="2000" dirty="0"/>
              <a:t>130 Protestant guests &amp; observers</a:t>
            </a:r>
          </a:p>
          <a:p>
            <a:pPr lvl="1" eaLnBrk="1" hangingPunct="1"/>
            <a:r>
              <a:rPr lang="en-US" sz="2000" dirty="0"/>
              <a:t>And a staff of priests who lived in Rome</a:t>
            </a:r>
          </a:p>
          <a:p>
            <a:pPr eaLnBrk="1" hangingPunct="1"/>
            <a:endParaRPr lang="en-US" sz="2400" dirty="0"/>
          </a:p>
          <a:p>
            <a:pPr eaLnBrk="1" hangingPunct="1"/>
            <a:r>
              <a:rPr lang="en-US" sz="2400" dirty="0"/>
              <a:t>John XXIII took a personal hand in organizing this</a:t>
            </a:r>
          </a:p>
        </p:txBody>
      </p:sp>
      <p:sp>
        <p:nvSpPr>
          <p:cNvPr id="3" name="Title 2"/>
          <p:cNvSpPr>
            <a:spLocks noGrp="1"/>
          </p:cNvSpPr>
          <p:nvPr>
            <p:ph type="title"/>
          </p:nvPr>
        </p:nvSpPr>
        <p:spPr/>
        <p:txBody>
          <a:bodyPr/>
          <a:lstStyle/>
          <a:p>
            <a:pPr eaLnBrk="1" fontAlgn="auto" hangingPunct="1">
              <a:spcAft>
                <a:spcPts val="0"/>
              </a:spcAft>
              <a:defRPr/>
            </a:pPr>
            <a:r>
              <a:rPr lang="en-US" dirty="0"/>
              <a:t>How the hall was organized</a:t>
            </a:r>
          </a:p>
        </p:txBody>
      </p:sp>
    </p:spTree>
    <p:extLst>
      <p:ext uri="{BB962C8B-B14F-4D97-AF65-F5344CB8AC3E}">
        <p14:creationId xmlns:p14="http://schemas.microsoft.com/office/powerpoint/2010/main" val="3688798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left)">
                                      <p:cBhvr>
                                        <p:cTn id="22" dur="500"/>
                                        <p:tgtEl>
                                          <p:spTgt spid="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ipe(left)">
                                      <p:cBhvr>
                                        <p:cTn id="27" dur="500"/>
                                        <p:tgtEl>
                                          <p:spTgt spid="2">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wipe(left)">
                                      <p:cBhvr>
                                        <p:cTn id="32" dur="500"/>
                                        <p:tgtEl>
                                          <p:spTgt spid="2">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wipe(left)">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wipe(left)">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Effect transition="in" filter="wipe(left)">
                                      <p:cBhvr>
                                        <p:cTn id="47"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79856-870A-E266-644B-62A96DA4C4D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1E8E629-ECFC-B9C4-2E2B-47E4B23C6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728" y="381000"/>
            <a:ext cx="8912543" cy="5945605"/>
          </a:xfrm>
          <a:prstGeom prst="rect">
            <a:avLst/>
          </a:prstGeom>
        </p:spPr>
      </p:pic>
    </p:spTree>
    <p:extLst>
      <p:ext uri="{BB962C8B-B14F-4D97-AF65-F5344CB8AC3E}">
        <p14:creationId xmlns:p14="http://schemas.microsoft.com/office/powerpoint/2010/main" val="1275855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eaLnBrk="1" hangingPunct="1"/>
            <a:r>
              <a:rPr lang="en-US" sz="2400" dirty="0"/>
              <a:t>3 First Aid stations</a:t>
            </a:r>
          </a:p>
          <a:p>
            <a:pPr eaLnBrk="1" hangingPunct="1"/>
            <a:r>
              <a:rPr lang="en-US" sz="2400" dirty="0"/>
              <a:t>22 lavatories</a:t>
            </a:r>
          </a:p>
          <a:p>
            <a:pPr eaLnBrk="1" hangingPunct="1"/>
            <a:r>
              <a:rPr lang="en-US" sz="2400" dirty="0"/>
              <a:t>High security measures</a:t>
            </a:r>
          </a:p>
          <a:p>
            <a:pPr lvl="1" eaLnBrk="1" hangingPunct="1"/>
            <a:r>
              <a:rPr lang="en-US" sz="2000" dirty="0"/>
              <a:t>Fear of Communists</a:t>
            </a:r>
          </a:p>
          <a:p>
            <a:pPr eaLnBrk="1" hangingPunct="1"/>
            <a:endParaRPr lang="en-US" sz="2400" b="1" dirty="0">
              <a:solidFill>
                <a:srgbClr val="C00000"/>
              </a:solidFill>
            </a:endParaRPr>
          </a:p>
          <a:p>
            <a:pPr eaLnBrk="1" hangingPunct="1"/>
            <a:r>
              <a:rPr lang="en-US" sz="2400" b="1" dirty="0">
                <a:solidFill>
                  <a:srgbClr val="C00000"/>
                </a:solidFill>
              </a:rPr>
              <a:t>Italian coffee vendors</a:t>
            </a:r>
          </a:p>
          <a:p>
            <a:pPr lvl="1" eaLnBrk="1" hangingPunct="1"/>
            <a:r>
              <a:rPr lang="en-US" sz="2000" dirty="0"/>
              <a:t>With pastries! </a:t>
            </a:r>
          </a:p>
          <a:p>
            <a:pPr lvl="1" eaLnBrk="1" hangingPunct="1"/>
            <a:r>
              <a:rPr lang="en-US" sz="2000" b="1" i="1" dirty="0">
                <a:solidFill>
                  <a:srgbClr val="00B050"/>
                </a:solidFill>
              </a:rPr>
              <a:t>For 3000 people every day!</a:t>
            </a:r>
          </a:p>
          <a:p>
            <a:pPr lvl="1" eaLnBrk="1" hangingPunct="1"/>
            <a:r>
              <a:rPr lang="en-US" sz="2000" dirty="0"/>
              <a:t>The bishops were huge fans of this!</a:t>
            </a:r>
          </a:p>
          <a:p>
            <a:pPr eaLnBrk="1" hangingPunct="1"/>
            <a:r>
              <a:rPr lang="en-US" sz="2400" dirty="0">
                <a:solidFill>
                  <a:srgbClr val="0000FF"/>
                </a:solidFill>
              </a:rPr>
              <a:t>Oh, and did I mention the cigars?</a:t>
            </a:r>
          </a:p>
          <a:p>
            <a:pPr eaLnBrk="1" hangingPunct="1"/>
            <a:endParaRPr lang="en-US" sz="2400" dirty="0"/>
          </a:p>
        </p:txBody>
      </p:sp>
      <p:sp>
        <p:nvSpPr>
          <p:cNvPr id="3" name="Title 2"/>
          <p:cNvSpPr>
            <a:spLocks noGrp="1"/>
          </p:cNvSpPr>
          <p:nvPr>
            <p:ph type="title"/>
          </p:nvPr>
        </p:nvSpPr>
        <p:spPr/>
        <p:txBody>
          <a:bodyPr/>
          <a:lstStyle/>
          <a:p>
            <a:pPr eaLnBrk="1" fontAlgn="auto" hangingPunct="1">
              <a:spcAft>
                <a:spcPts val="0"/>
              </a:spcAft>
              <a:defRPr/>
            </a:pPr>
            <a:r>
              <a:rPr lang="en-US" dirty="0"/>
              <a:t>Behind the seating area</a:t>
            </a:r>
          </a:p>
        </p:txBody>
      </p:sp>
    </p:spTree>
    <p:extLst>
      <p:ext uri="{BB962C8B-B14F-4D97-AF65-F5344CB8AC3E}">
        <p14:creationId xmlns:p14="http://schemas.microsoft.com/office/powerpoint/2010/main" val="25273300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left)">
                                      <p:cBhvr>
                                        <p:cTn id="17" dur="500"/>
                                        <p:tgtEl>
                                          <p:spTgt spid="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ipe(left)">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wipe(left)">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wipe(left)">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wipe(left)">
                                      <p:cBhvr>
                                        <p:cTn id="37" dur="500"/>
                                        <p:tgtEl>
                                          <p:spTgt spid="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wipe(left)">
                                      <p:cBhvr>
                                        <p:cTn id="42" dur="500"/>
                                        <p:tgtEl>
                                          <p:spTgt spid="2">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Effect transition="in" filter="wipe(left)">
                                      <p:cBhvr>
                                        <p:cTn id="47"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Council procedures</a:t>
            </a:r>
          </a:p>
        </p:txBody>
      </p:sp>
      <p:sp>
        <p:nvSpPr>
          <p:cNvPr id="3" name="Content Placeholder 2"/>
          <p:cNvSpPr>
            <a:spLocks noGrp="1"/>
          </p:cNvSpPr>
          <p:nvPr>
            <p:ph idx="1"/>
          </p:nvPr>
        </p:nvSpPr>
        <p:spPr/>
        <p:txBody>
          <a:bodyPr/>
          <a:lstStyle/>
          <a:p>
            <a:r>
              <a:rPr lang="en-US" dirty="0"/>
              <a:t>Conducted in Latin</a:t>
            </a:r>
          </a:p>
          <a:p>
            <a:r>
              <a:rPr lang="en-US" dirty="0"/>
              <a:t>Voting by punch card</a:t>
            </a:r>
          </a:p>
          <a:p>
            <a:r>
              <a:rPr lang="en-US" dirty="0"/>
              <a:t>Speakers were given 10 minutes</a:t>
            </a:r>
          </a:p>
          <a:p>
            <a:pPr lvl="1"/>
            <a:r>
              <a:rPr lang="en-US" dirty="0"/>
              <a:t>But had to submit ahead in writing</a:t>
            </a:r>
          </a:p>
          <a:p>
            <a:pPr lvl="1"/>
            <a:r>
              <a:rPr lang="en-US" dirty="0"/>
              <a:t>In Latin</a:t>
            </a:r>
          </a:p>
          <a:p>
            <a:r>
              <a:rPr lang="en-US" dirty="0"/>
              <a:t>The Pope was not in the Hall</a:t>
            </a:r>
          </a:p>
          <a:p>
            <a:r>
              <a:rPr lang="en-US" dirty="0"/>
              <a:t>No women or lay people in the Hall</a:t>
            </a:r>
          </a:p>
        </p:txBody>
      </p:sp>
    </p:spTree>
    <p:extLst>
      <p:ext uri="{BB962C8B-B14F-4D97-AF65-F5344CB8AC3E}">
        <p14:creationId xmlns:p14="http://schemas.microsoft.com/office/powerpoint/2010/main" val="526748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AFF8F-D671-1583-4FDC-AC5DAA94C30B}"/>
              </a:ext>
            </a:extLst>
          </p:cNvPr>
          <p:cNvSpPr>
            <a:spLocks noGrp="1"/>
          </p:cNvSpPr>
          <p:nvPr>
            <p:ph type="title"/>
          </p:nvPr>
        </p:nvSpPr>
        <p:spPr/>
        <p:txBody>
          <a:bodyPr/>
          <a:lstStyle/>
          <a:p>
            <a:r>
              <a:rPr lang="en-US" dirty="0"/>
              <a:t>How did this work?</a:t>
            </a:r>
          </a:p>
        </p:txBody>
      </p:sp>
      <p:sp>
        <p:nvSpPr>
          <p:cNvPr id="3" name="Content Placeholder 2">
            <a:extLst>
              <a:ext uri="{FF2B5EF4-FFF2-40B4-BE49-F238E27FC236}">
                <a16:creationId xmlns:a16="http://schemas.microsoft.com/office/drawing/2014/main" id="{06FEB826-415A-3080-5A8F-2F1D71773614}"/>
              </a:ext>
            </a:extLst>
          </p:cNvPr>
          <p:cNvSpPr>
            <a:spLocks noGrp="1"/>
          </p:cNvSpPr>
          <p:nvPr>
            <p:ph idx="1"/>
          </p:nvPr>
        </p:nvSpPr>
        <p:spPr/>
        <p:txBody>
          <a:bodyPr/>
          <a:lstStyle/>
          <a:p>
            <a:r>
              <a:rPr lang="en-US" dirty="0"/>
              <a:t>Amazingly, the Holy Spirit took over</a:t>
            </a:r>
          </a:p>
          <a:p>
            <a:endParaRPr lang="en-US" dirty="0"/>
          </a:p>
          <a:p>
            <a:r>
              <a:rPr lang="en-US" dirty="0"/>
              <a:t>Those speeches in Latin</a:t>
            </a:r>
          </a:p>
          <a:p>
            <a:r>
              <a:rPr lang="en-US" dirty="0"/>
              <a:t>Translated two days before they were given</a:t>
            </a:r>
          </a:p>
          <a:p>
            <a:r>
              <a:rPr lang="en-US" b="1" dirty="0">
                <a:solidFill>
                  <a:srgbClr val="C00000"/>
                </a:solidFill>
              </a:rPr>
              <a:t>Delivered to all those bishops living around the City of Rome. </a:t>
            </a:r>
          </a:p>
        </p:txBody>
      </p:sp>
    </p:spTree>
    <p:extLst>
      <p:ext uri="{BB962C8B-B14F-4D97-AF65-F5344CB8AC3E}">
        <p14:creationId xmlns:p14="http://schemas.microsoft.com/office/powerpoint/2010/main" val="2574737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8" y="914400"/>
            <a:ext cx="7793037" cy="762000"/>
          </a:xfrm>
        </p:spPr>
        <p:txBody>
          <a:bodyPr/>
          <a:lstStyle/>
          <a:p>
            <a:r>
              <a:rPr lang="en-US" dirty="0"/>
              <a:t>Evening “parties”</a:t>
            </a:r>
          </a:p>
        </p:txBody>
      </p:sp>
      <p:sp>
        <p:nvSpPr>
          <p:cNvPr id="3" name="Content Placeholder 2"/>
          <p:cNvSpPr>
            <a:spLocks noGrp="1"/>
          </p:cNvSpPr>
          <p:nvPr>
            <p:ph idx="1"/>
          </p:nvPr>
        </p:nvSpPr>
        <p:spPr>
          <a:xfrm>
            <a:off x="1066800" y="1828800"/>
            <a:ext cx="7772400" cy="4114800"/>
          </a:xfrm>
        </p:spPr>
        <p:txBody>
          <a:bodyPr/>
          <a:lstStyle/>
          <a:p>
            <a:r>
              <a:rPr lang="en-US" sz="3000" dirty="0">
                <a:latin typeface="+mj-lt"/>
              </a:rPr>
              <a:t>Evening lectures on the next day’s topics</a:t>
            </a:r>
          </a:p>
          <a:p>
            <a:pPr lvl="1"/>
            <a:r>
              <a:rPr lang="en-US" dirty="0">
                <a:latin typeface="+mj-lt"/>
              </a:rPr>
              <a:t>Everyone was welcomed into these events</a:t>
            </a:r>
            <a:endParaRPr lang="en-US" b="1" dirty="0">
              <a:solidFill>
                <a:srgbClr val="C00000"/>
              </a:solidFill>
              <a:latin typeface="+mj-lt"/>
            </a:endParaRPr>
          </a:p>
          <a:p>
            <a:r>
              <a:rPr lang="en-US" sz="2800" b="1" dirty="0"/>
              <a:t>“Illegal rooftop parties” </a:t>
            </a:r>
            <a:r>
              <a:rPr lang="en-US" sz="2800" dirty="0"/>
              <a:t>followed</a:t>
            </a:r>
          </a:p>
          <a:p>
            <a:pPr lvl="1"/>
            <a:r>
              <a:rPr lang="en-US" dirty="0"/>
              <a:t>Vino &amp; Bruschetta</a:t>
            </a:r>
          </a:p>
          <a:p>
            <a:pPr lvl="1"/>
            <a:r>
              <a:rPr lang="en-US" b="1" dirty="0">
                <a:solidFill>
                  <a:srgbClr val="C00000"/>
                </a:solidFill>
              </a:rPr>
              <a:t>Deep conversation about the pastoral implications of each topic</a:t>
            </a:r>
          </a:p>
          <a:p>
            <a:pPr lvl="1"/>
            <a:r>
              <a:rPr lang="en-US" dirty="0"/>
              <a:t>Including priests, lay folks, religious, seminarians, theologians, &amp; non-Catholics</a:t>
            </a:r>
          </a:p>
          <a:p>
            <a:pPr lvl="1"/>
            <a:endParaRPr lang="en-US" dirty="0">
              <a:solidFill>
                <a:srgbClr val="FF0000"/>
              </a:solidFill>
              <a:latin typeface="+mj-lt"/>
            </a:endParaRPr>
          </a:p>
        </p:txBody>
      </p:sp>
    </p:spTree>
    <p:extLst>
      <p:ext uri="{BB962C8B-B14F-4D97-AF65-F5344CB8AC3E}">
        <p14:creationId xmlns:p14="http://schemas.microsoft.com/office/powerpoint/2010/main" val="615092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8" y="838200"/>
            <a:ext cx="7793037" cy="838200"/>
          </a:xfrm>
        </p:spPr>
        <p:txBody>
          <a:bodyPr/>
          <a:lstStyle/>
          <a:p>
            <a:r>
              <a:rPr lang="en-US" dirty="0"/>
              <a:t>The crowds of faithful</a:t>
            </a:r>
          </a:p>
        </p:txBody>
      </p:sp>
      <p:sp>
        <p:nvSpPr>
          <p:cNvPr id="3" name="Content Placeholder 2"/>
          <p:cNvSpPr>
            <a:spLocks noGrp="1"/>
          </p:cNvSpPr>
          <p:nvPr>
            <p:ph idx="1"/>
          </p:nvPr>
        </p:nvSpPr>
        <p:spPr/>
        <p:txBody>
          <a:bodyPr/>
          <a:lstStyle/>
          <a:p>
            <a:r>
              <a:rPr lang="en-US" dirty="0"/>
              <a:t>The crowds in the piazza</a:t>
            </a:r>
          </a:p>
          <a:p>
            <a:r>
              <a:rPr lang="en-US" dirty="0"/>
              <a:t>Praying and singing</a:t>
            </a:r>
          </a:p>
          <a:p>
            <a:pPr lvl="1"/>
            <a:r>
              <a:rPr lang="en-US" i="1" dirty="0" err="1"/>
              <a:t>Veni</a:t>
            </a:r>
            <a:r>
              <a:rPr lang="en-US" i="1" dirty="0"/>
              <a:t> Creator Spiritus</a:t>
            </a:r>
          </a:p>
          <a:p>
            <a:pPr lvl="1"/>
            <a:r>
              <a:rPr lang="en-US" b="1" i="1" dirty="0"/>
              <a:t>Conversion was in the air</a:t>
            </a:r>
          </a:p>
          <a:p>
            <a:r>
              <a:rPr lang="en-US" dirty="0"/>
              <a:t>The whole church mingled together</a:t>
            </a:r>
          </a:p>
          <a:p>
            <a:r>
              <a:rPr lang="en-US" sz="3600" b="1" dirty="0">
                <a:solidFill>
                  <a:srgbClr val="C00000"/>
                </a:solidFill>
              </a:rPr>
              <a:t>The People of God were present even if </a:t>
            </a:r>
            <a:r>
              <a:rPr lang="en-US" sz="3600" b="1">
                <a:solidFill>
                  <a:srgbClr val="C00000"/>
                </a:solidFill>
              </a:rPr>
              <a:t>not invited…</a:t>
            </a:r>
            <a:endParaRPr lang="en-US" sz="3600" b="1" dirty="0">
              <a:solidFill>
                <a:srgbClr val="C00000"/>
              </a:solidFill>
            </a:endParaRPr>
          </a:p>
        </p:txBody>
      </p:sp>
    </p:spTree>
    <p:extLst>
      <p:ext uri="{BB962C8B-B14F-4D97-AF65-F5344CB8AC3E}">
        <p14:creationId xmlns:p14="http://schemas.microsoft.com/office/powerpoint/2010/main" val="697060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976906-D653-2B9B-B6BC-4B287143BA88}"/>
              </a:ext>
            </a:extLst>
          </p:cNvPr>
          <p:cNvSpPr>
            <a:spLocks noGrp="1"/>
          </p:cNvSpPr>
          <p:nvPr>
            <p:ph idx="1"/>
          </p:nvPr>
        </p:nvSpPr>
        <p:spPr/>
        <p:txBody>
          <a:bodyPr/>
          <a:lstStyle/>
          <a:p>
            <a:endParaRPr lang="en-US"/>
          </a:p>
        </p:txBody>
      </p:sp>
      <p:pic>
        <p:nvPicPr>
          <p:cNvPr id="1030" name="Picture 6" descr="Pope Francis, huge crowd joyously celebrate Easter | Daily Mail Online">
            <a:extLst>
              <a:ext uri="{FF2B5EF4-FFF2-40B4-BE49-F238E27FC236}">
                <a16:creationId xmlns:a16="http://schemas.microsoft.com/office/drawing/2014/main" id="{FD576A89-4CC0-F8A4-9E18-72B8746217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763" y="725487"/>
            <a:ext cx="8812478" cy="5407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136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6FE40-9221-C578-855C-CB4CECDBCC4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516B642-AE98-C193-5189-9A1CFD421A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728" y="378995"/>
            <a:ext cx="8912543" cy="5945605"/>
          </a:xfrm>
          <a:prstGeom prst="rect">
            <a:avLst/>
          </a:prstGeom>
        </p:spPr>
      </p:pic>
    </p:spTree>
    <p:extLst>
      <p:ext uri="{BB962C8B-B14F-4D97-AF65-F5344CB8AC3E}">
        <p14:creationId xmlns:p14="http://schemas.microsoft.com/office/powerpoint/2010/main" val="38720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B8D8-104E-AE28-583F-D8826E6840EC}"/>
              </a:ext>
            </a:extLst>
          </p:cNvPr>
          <p:cNvSpPr>
            <a:spLocks noGrp="1"/>
          </p:cNvSpPr>
          <p:nvPr>
            <p:ph type="title"/>
          </p:nvPr>
        </p:nvSpPr>
        <p:spPr/>
        <p:txBody>
          <a:bodyPr/>
          <a:lstStyle/>
          <a:p>
            <a:r>
              <a:rPr lang="en-US" dirty="0"/>
              <a:t>The Voting</a:t>
            </a:r>
          </a:p>
        </p:txBody>
      </p:sp>
      <p:sp>
        <p:nvSpPr>
          <p:cNvPr id="3" name="Content Placeholder 2">
            <a:extLst>
              <a:ext uri="{FF2B5EF4-FFF2-40B4-BE49-F238E27FC236}">
                <a16:creationId xmlns:a16="http://schemas.microsoft.com/office/drawing/2014/main" id="{1278B406-5E83-B807-C838-3D9999E563D4}"/>
              </a:ext>
            </a:extLst>
          </p:cNvPr>
          <p:cNvSpPr>
            <a:spLocks noGrp="1"/>
          </p:cNvSpPr>
          <p:nvPr>
            <p:ph idx="1"/>
          </p:nvPr>
        </p:nvSpPr>
        <p:spPr/>
        <p:txBody>
          <a:bodyPr/>
          <a:lstStyle/>
          <a:p>
            <a:r>
              <a:rPr lang="en-US" dirty="0"/>
              <a:t>Liturgy</a:t>
            </a:r>
          </a:p>
          <a:p>
            <a:pPr lvl="1"/>
            <a:r>
              <a:rPr lang="en-US" dirty="0"/>
              <a:t>2147-4</a:t>
            </a:r>
          </a:p>
          <a:p>
            <a:r>
              <a:rPr lang="en-US" dirty="0"/>
              <a:t>The Church</a:t>
            </a:r>
          </a:p>
          <a:p>
            <a:pPr lvl="1"/>
            <a:r>
              <a:rPr lang="en-US" dirty="0"/>
              <a:t>2151-5</a:t>
            </a:r>
          </a:p>
          <a:p>
            <a:r>
              <a:rPr lang="en-US" dirty="0"/>
              <a:t>Divine Revelation</a:t>
            </a:r>
          </a:p>
          <a:p>
            <a:pPr lvl="1"/>
            <a:r>
              <a:rPr lang="en-US" dirty="0"/>
              <a:t>2344-6</a:t>
            </a:r>
          </a:p>
          <a:p>
            <a:r>
              <a:rPr lang="en-US" dirty="0"/>
              <a:t>The Church in the Modern World</a:t>
            </a:r>
          </a:p>
          <a:p>
            <a:pPr lvl="1"/>
            <a:r>
              <a:rPr lang="en-US" dirty="0"/>
              <a:t>2309-75</a:t>
            </a:r>
          </a:p>
        </p:txBody>
      </p:sp>
    </p:spTree>
    <p:extLst>
      <p:ext uri="{BB962C8B-B14F-4D97-AF65-F5344CB8AC3E}">
        <p14:creationId xmlns:p14="http://schemas.microsoft.com/office/powerpoint/2010/main" val="3639871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80FE6-A2BC-F272-2F84-BA2099DBFDA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F7AEA516-F444-E2BF-B05F-7E658712218F}"/>
              </a:ext>
            </a:extLst>
          </p:cNvPr>
          <p:cNvSpPr>
            <a:spLocks noGrp="1"/>
          </p:cNvSpPr>
          <p:nvPr>
            <p:ph idx="1"/>
          </p:nvPr>
        </p:nvSpPr>
        <p:spPr>
          <a:xfrm>
            <a:off x="685800" y="2566987"/>
            <a:ext cx="7772400" cy="2514600"/>
          </a:xfrm>
        </p:spPr>
        <p:txBody>
          <a:bodyPr/>
          <a:lstStyle/>
          <a:p>
            <a:pPr marL="0" indent="0" algn="ctr">
              <a:buNone/>
            </a:pPr>
            <a:r>
              <a:rPr lang="en-US" sz="5400" b="1" dirty="0"/>
              <a:t>Turning Points </a:t>
            </a:r>
          </a:p>
          <a:p>
            <a:pPr marL="0" indent="0" algn="ctr">
              <a:buNone/>
            </a:pPr>
            <a:r>
              <a:rPr lang="en-US" sz="4000" dirty="0"/>
              <a:t>at Vatican II</a:t>
            </a:r>
            <a:endParaRPr lang="en-US" sz="4000" dirty="0">
              <a:solidFill>
                <a:srgbClr val="0000FF"/>
              </a:solidFill>
            </a:endParaRPr>
          </a:p>
        </p:txBody>
      </p:sp>
    </p:spTree>
    <p:extLst>
      <p:ext uri="{BB962C8B-B14F-4D97-AF65-F5344CB8AC3E}">
        <p14:creationId xmlns:p14="http://schemas.microsoft.com/office/powerpoint/2010/main" val="1857961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ED293-8ED7-E511-B237-8EC53731B63B}"/>
              </a:ext>
            </a:extLst>
          </p:cNvPr>
          <p:cNvSpPr>
            <a:spLocks noGrp="1"/>
          </p:cNvSpPr>
          <p:nvPr>
            <p:ph type="title"/>
          </p:nvPr>
        </p:nvSpPr>
        <p:spPr/>
        <p:txBody>
          <a:bodyPr/>
          <a:lstStyle/>
          <a:p>
            <a:r>
              <a:rPr lang="en-US" dirty="0"/>
              <a:t>Baptism restored</a:t>
            </a:r>
          </a:p>
        </p:txBody>
      </p:sp>
      <p:sp>
        <p:nvSpPr>
          <p:cNvPr id="3" name="Content Placeholder 2">
            <a:extLst>
              <a:ext uri="{FF2B5EF4-FFF2-40B4-BE49-F238E27FC236}">
                <a16:creationId xmlns:a16="http://schemas.microsoft.com/office/drawing/2014/main" id="{13E47E1C-AC73-941E-7DEB-F4CF6BD9EF75}"/>
              </a:ext>
            </a:extLst>
          </p:cNvPr>
          <p:cNvSpPr>
            <a:spLocks noGrp="1"/>
          </p:cNvSpPr>
          <p:nvPr>
            <p:ph idx="1"/>
          </p:nvPr>
        </p:nvSpPr>
        <p:spPr/>
        <p:txBody>
          <a:bodyPr/>
          <a:lstStyle/>
          <a:p>
            <a:r>
              <a:rPr lang="en-US" dirty="0"/>
              <a:t>Not merely becoming a “member”</a:t>
            </a:r>
          </a:p>
          <a:p>
            <a:r>
              <a:rPr lang="en-US" dirty="0"/>
              <a:t>Baptism makes us participants in Christ’s own priesthood</a:t>
            </a:r>
          </a:p>
          <a:p>
            <a:pPr lvl="1"/>
            <a:r>
              <a:rPr lang="en-US" dirty="0"/>
              <a:t>We are sent by Christ himself</a:t>
            </a:r>
          </a:p>
          <a:p>
            <a:pPr lvl="1"/>
            <a:r>
              <a:rPr lang="en-US" dirty="0"/>
              <a:t>Not by the leaders of the Church</a:t>
            </a:r>
          </a:p>
          <a:p>
            <a:r>
              <a:rPr lang="en-US" b="1" dirty="0"/>
              <a:t>“The baptized…are consecrated as a holy priesthood.”</a:t>
            </a:r>
            <a:br>
              <a:rPr lang="en-US" dirty="0"/>
            </a:br>
            <a:r>
              <a:rPr lang="en-US" dirty="0"/>
              <a:t>	</a:t>
            </a:r>
            <a:r>
              <a:rPr lang="en-US" sz="1800" dirty="0"/>
              <a:t>— </a:t>
            </a:r>
            <a:r>
              <a:rPr lang="en-US" sz="1800" i="1" dirty="0"/>
              <a:t>Lumen Gentium</a:t>
            </a:r>
            <a:r>
              <a:rPr lang="en-US" sz="1800" dirty="0"/>
              <a:t> #10 </a:t>
            </a:r>
            <a:r>
              <a:rPr lang="en-US" sz="1600" dirty="0"/>
              <a:t>(</a:t>
            </a:r>
            <a:r>
              <a:rPr lang="en-US" sz="1600" i="1" dirty="0"/>
              <a:t>The Constitution on the Church)</a:t>
            </a:r>
            <a:endParaRPr lang="en-US" dirty="0"/>
          </a:p>
        </p:txBody>
      </p:sp>
      <p:sp>
        <p:nvSpPr>
          <p:cNvPr id="5" name="TextBox 4">
            <a:extLst>
              <a:ext uri="{FF2B5EF4-FFF2-40B4-BE49-F238E27FC236}">
                <a16:creationId xmlns:a16="http://schemas.microsoft.com/office/drawing/2014/main" id="{855464E6-E69C-7A18-CD1D-0C137929E78A}"/>
              </a:ext>
            </a:extLst>
          </p:cNvPr>
          <p:cNvSpPr txBox="1"/>
          <p:nvPr/>
        </p:nvSpPr>
        <p:spPr>
          <a:xfrm>
            <a:off x="5701200" y="540821"/>
            <a:ext cx="22860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Turning Point #1</a:t>
            </a:r>
          </a:p>
        </p:txBody>
      </p:sp>
    </p:spTree>
    <p:extLst>
      <p:ext uri="{BB962C8B-B14F-4D97-AF65-F5344CB8AC3E}">
        <p14:creationId xmlns:p14="http://schemas.microsoft.com/office/powerpoint/2010/main" val="3862563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0779F-774C-6864-5CC5-65399D3FF970}"/>
              </a:ext>
            </a:extLst>
          </p:cNvPr>
          <p:cNvSpPr>
            <a:spLocks noGrp="1"/>
          </p:cNvSpPr>
          <p:nvPr>
            <p:ph type="title"/>
          </p:nvPr>
        </p:nvSpPr>
        <p:spPr/>
        <p:txBody>
          <a:bodyPr/>
          <a:lstStyle/>
          <a:p>
            <a:r>
              <a:rPr lang="en-US" dirty="0"/>
              <a:t>Baptism	</a:t>
            </a:r>
          </a:p>
        </p:txBody>
      </p:sp>
      <p:sp>
        <p:nvSpPr>
          <p:cNvPr id="3" name="Content Placeholder 2">
            <a:extLst>
              <a:ext uri="{FF2B5EF4-FFF2-40B4-BE49-F238E27FC236}">
                <a16:creationId xmlns:a16="http://schemas.microsoft.com/office/drawing/2014/main" id="{5EFD654C-38D3-EA1E-B569-9BE6633E430F}"/>
              </a:ext>
            </a:extLst>
          </p:cNvPr>
          <p:cNvSpPr>
            <a:spLocks noGrp="1"/>
          </p:cNvSpPr>
          <p:nvPr>
            <p:ph idx="1"/>
          </p:nvPr>
        </p:nvSpPr>
        <p:spPr/>
        <p:txBody>
          <a:bodyPr/>
          <a:lstStyle/>
          <a:p>
            <a:r>
              <a:rPr lang="en-US" dirty="0"/>
              <a:t>Before the Council:</a:t>
            </a:r>
          </a:p>
          <a:p>
            <a:pPr lvl="1"/>
            <a:r>
              <a:rPr lang="en-US" dirty="0"/>
              <a:t>We are “baptized Catholics”</a:t>
            </a:r>
          </a:p>
          <a:p>
            <a:pPr lvl="1"/>
            <a:r>
              <a:rPr lang="en-US" dirty="0"/>
              <a:t>Protestants were often “re-baptized”</a:t>
            </a:r>
          </a:p>
          <a:p>
            <a:r>
              <a:rPr lang="en-US" dirty="0"/>
              <a:t>After the Council:</a:t>
            </a:r>
          </a:p>
          <a:p>
            <a:pPr lvl="1"/>
            <a:r>
              <a:rPr lang="en-US" dirty="0"/>
              <a:t>We are baptized into Christ</a:t>
            </a:r>
          </a:p>
          <a:p>
            <a:pPr lvl="1"/>
            <a:r>
              <a:rPr lang="en-US" dirty="0"/>
              <a:t>We follow him, die with him, and rise with him</a:t>
            </a:r>
          </a:p>
        </p:txBody>
      </p:sp>
    </p:spTree>
    <p:extLst>
      <p:ext uri="{BB962C8B-B14F-4D97-AF65-F5344CB8AC3E}">
        <p14:creationId xmlns:p14="http://schemas.microsoft.com/office/powerpoint/2010/main" val="26725583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8B48C-0465-5C05-DE1B-C2AA92E47600}"/>
              </a:ext>
            </a:extLst>
          </p:cNvPr>
          <p:cNvSpPr>
            <a:spLocks noGrp="1"/>
          </p:cNvSpPr>
          <p:nvPr>
            <p:ph type="title"/>
          </p:nvPr>
        </p:nvSpPr>
        <p:spPr/>
        <p:txBody>
          <a:bodyPr/>
          <a:lstStyle/>
          <a:p>
            <a:r>
              <a:rPr lang="en-US" dirty="0"/>
              <a:t>Baptism and ordination</a:t>
            </a:r>
          </a:p>
        </p:txBody>
      </p:sp>
      <p:sp>
        <p:nvSpPr>
          <p:cNvPr id="3" name="Content Placeholder 2">
            <a:extLst>
              <a:ext uri="{FF2B5EF4-FFF2-40B4-BE49-F238E27FC236}">
                <a16:creationId xmlns:a16="http://schemas.microsoft.com/office/drawing/2014/main" id="{2EE55473-29C5-4DC0-6DAC-704BB679A45B}"/>
              </a:ext>
            </a:extLst>
          </p:cNvPr>
          <p:cNvSpPr>
            <a:spLocks noGrp="1"/>
          </p:cNvSpPr>
          <p:nvPr>
            <p:ph idx="1"/>
          </p:nvPr>
        </p:nvSpPr>
        <p:spPr/>
        <p:txBody>
          <a:bodyPr/>
          <a:lstStyle/>
          <a:p>
            <a:r>
              <a:rPr lang="en-US" dirty="0"/>
              <a:t>When a priest visits the sick,</a:t>
            </a:r>
          </a:p>
          <a:p>
            <a:r>
              <a:rPr lang="en-US" dirty="0"/>
              <a:t>Feeds the poor,</a:t>
            </a:r>
          </a:p>
          <a:p>
            <a:r>
              <a:rPr lang="en-US" dirty="0"/>
              <a:t>Makes peace with his “enemies,”</a:t>
            </a:r>
          </a:p>
          <a:p>
            <a:r>
              <a:rPr lang="en-US" dirty="0"/>
              <a:t>Or tends an aging parent,</a:t>
            </a:r>
          </a:p>
          <a:p>
            <a:r>
              <a:rPr lang="en-US" b="1" dirty="0">
                <a:solidFill>
                  <a:srgbClr val="C00000"/>
                </a:solidFill>
              </a:rPr>
              <a:t>He’s carrying out his baptismal priesthood! </a:t>
            </a:r>
          </a:p>
          <a:p>
            <a:r>
              <a:rPr lang="en-US" sz="4000" b="1" dirty="0">
                <a:solidFill>
                  <a:srgbClr val="0000FF"/>
                </a:solidFill>
              </a:rPr>
              <a:t>We’re all called to do that! </a:t>
            </a:r>
          </a:p>
        </p:txBody>
      </p:sp>
    </p:spTree>
    <p:extLst>
      <p:ext uri="{BB962C8B-B14F-4D97-AF65-F5344CB8AC3E}">
        <p14:creationId xmlns:p14="http://schemas.microsoft.com/office/powerpoint/2010/main" val="1904263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01FE4-4EED-60BE-6790-37E009521C4F}"/>
              </a:ext>
            </a:extLst>
          </p:cNvPr>
          <p:cNvSpPr>
            <a:spLocks noGrp="1"/>
          </p:cNvSpPr>
          <p:nvPr>
            <p:ph type="title"/>
          </p:nvPr>
        </p:nvSpPr>
        <p:spPr/>
        <p:txBody>
          <a:bodyPr/>
          <a:lstStyle/>
          <a:p>
            <a:r>
              <a:rPr lang="en-US" sz="4200" dirty="0"/>
              <a:t>You can’t just “let Father do it”</a:t>
            </a:r>
          </a:p>
        </p:txBody>
      </p:sp>
      <p:sp>
        <p:nvSpPr>
          <p:cNvPr id="3" name="Content Placeholder 2">
            <a:extLst>
              <a:ext uri="{FF2B5EF4-FFF2-40B4-BE49-F238E27FC236}">
                <a16:creationId xmlns:a16="http://schemas.microsoft.com/office/drawing/2014/main" id="{A53371E1-21B7-4D87-A3E8-EDB990968A8C}"/>
              </a:ext>
            </a:extLst>
          </p:cNvPr>
          <p:cNvSpPr>
            <a:spLocks noGrp="1"/>
          </p:cNvSpPr>
          <p:nvPr>
            <p:ph idx="1"/>
          </p:nvPr>
        </p:nvSpPr>
        <p:spPr/>
        <p:txBody>
          <a:bodyPr/>
          <a:lstStyle/>
          <a:p>
            <a:r>
              <a:rPr lang="en-US" dirty="0"/>
              <a:t>The priesthood is tremendously important to the Church</a:t>
            </a:r>
          </a:p>
          <a:p>
            <a:r>
              <a:rPr lang="en-US" dirty="0"/>
              <a:t>But Father can only carry out his </a:t>
            </a:r>
            <a:r>
              <a:rPr lang="en-US" b="1" dirty="0">
                <a:solidFill>
                  <a:srgbClr val="FF0000"/>
                </a:solidFill>
              </a:rPr>
              <a:t>ordained ministry</a:t>
            </a:r>
          </a:p>
          <a:p>
            <a:r>
              <a:rPr lang="en-US" b="1" dirty="0"/>
              <a:t>He can’t carry out the ministry of the </a:t>
            </a:r>
            <a:r>
              <a:rPr lang="en-US" b="1" dirty="0">
                <a:solidFill>
                  <a:srgbClr val="0000FF"/>
                </a:solidFill>
              </a:rPr>
              <a:t>600 baptized people </a:t>
            </a:r>
            <a:r>
              <a:rPr lang="en-US" b="1" dirty="0"/>
              <a:t>sitting in front of him each Sunday</a:t>
            </a:r>
          </a:p>
        </p:txBody>
      </p:sp>
    </p:spTree>
    <p:extLst>
      <p:ext uri="{BB962C8B-B14F-4D97-AF65-F5344CB8AC3E}">
        <p14:creationId xmlns:p14="http://schemas.microsoft.com/office/powerpoint/2010/main" val="329820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5E646-AAB8-5287-EEA8-D606D11F0E8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B4EDBA3-34C5-1403-1D9E-334C6E837A07}"/>
              </a:ext>
            </a:extLst>
          </p:cNvPr>
          <p:cNvSpPr>
            <a:spLocks noGrp="1"/>
          </p:cNvSpPr>
          <p:nvPr>
            <p:ph idx="1"/>
          </p:nvPr>
        </p:nvSpPr>
        <p:spPr>
          <a:xfrm>
            <a:off x="685800" y="2133600"/>
            <a:ext cx="7772400" cy="4114800"/>
          </a:xfrm>
        </p:spPr>
        <p:txBody>
          <a:bodyPr/>
          <a:lstStyle/>
          <a:p>
            <a:pPr marL="0" indent="0" algn="ctr">
              <a:buNone/>
            </a:pPr>
            <a:r>
              <a:rPr lang="en-US" dirty="0"/>
              <a:t>The Council didn't primarily elevate lay people by saying:</a:t>
            </a:r>
          </a:p>
          <a:p>
            <a:pPr marL="0" indent="0" algn="ctr">
              <a:buNone/>
            </a:pPr>
            <a:r>
              <a:rPr lang="en-US" b="1" dirty="0"/>
              <a:t>“Lay people should be allowed to do more things in Church.”</a:t>
            </a:r>
            <a:endParaRPr lang="en-US" dirty="0"/>
          </a:p>
          <a:p>
            <a:pPr marL="0" indent="0" algn="ctr">
              <a:buNone/>
            </a:pPr>
            <a:endParaRPr lang="en-US" dirty="0"/>
          </a:p>
          <a:p>
            <a:pPr marL="0" indent="0" algn="ctr">
              <a:buNone/>
            </a:pPr>
            <a:r>
              <a:rPr lang="en-US" dirty="0"/>
              <a:t>It went much deeper:</a:t>
            </a:r>
          </a:p>
          <a:p>
            <a:pPr marL="0" indent="0" algn="ctr">
              <a:buNone/>
            </a:pPr>
            <a:r>
              <a:rPr lang="en-US" b="1" dirty="0"/>
              <a:t>“You have been joined to Christ.”</a:t>
            </a:r>
            <a:endParaRPr lang="en-US" dirty="0"/>
          </a:p>
          <a:p>
            <a:pPr marL="0" indent="0">
              <a:buNone/>
            </a:pPr>
            <a:endParaRPr lang="en-US" dirty="0"/>
          </a:p>
        </p:txBody>
      </p:sp>
    </p:spTree>
    <p:extLst>
      <p:ext uri="{BB962C8B-B14F-4D97-AF65-F5344CB8AC3E}">
        <p14:creationId xmlns:p14="http://schemas.microsoft.com/office/powerpoint/2010/main" val="10075592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61752-75CB-AB92-2654-2DC45CFB9C30}"/>
              </a:ext>
            </a:extLst>
          </p:cNvPr>
          <p:cNvSpPr>
            <a:spLocks noGrp="1"/>
          </p:cNvSpPr>
          <p:nvPr>
            <p:ph type="title"/>
          </p:nvPr>
        </p:nvSpPr>
        <p:spPr/>
        <p:txBody>
          <a:bodyPr/>
          <a:lstStyle/>
          <a:p>
            <a:r>
              <a:rPr lang="en-US" dirty="0"/>
              <a:t>Your work in Schools</a:t>
            </a:r>
          </a:p>
        </p:txBody>
      </p:sp>
      <p:sp>
        <p:nvSpPr>
          <p:cNvPr id="3" name="Content Placeholder 2">
            <a:extLst>
              <a:ext uri="{FF2B5EF4-FFF2-40B4-BE49-F238E27FC236}">
                <a16:creationId xmlns:a16="http://schemas.microsoft.com/office/drawing/2014/main" id="{3F007323-08DB-C51E-F97A-1FAB8D3CA295}"/>
              </a:ext>
            </a:extLst>
          </p:cNvPr>
          <p:cNvSpPr>
            <a:spLocks noGrp="1"/>
          </p:cNvSpPr>
          <p:nvPr>
            <p:ph idx="1"/>
          </p:nvPr>
        </p:nvSpPr>
        <p:spPr/>
        <p:txBody>
          <a:bodyPr/>
          <a:lstStyle/>
          <a:p>
            <a:r>
              <a:rPr lang="en-US" dirty="0"/>
              <a:t>It’s pastoral work</a:t>
            </a:r>
          </a:p>
          <a:p>
            <a:r>
              <a:rPr lang="en-US" dirty="0"/>
              <a:t>An essential part of our mission</a:t>
            </a:r>
          </a:p>
          <a:p>
            <a:endParaRPr lang="en-US" dirty="0"/>
          </a:p>
          <a:p>
            <a:r>
              <a:rPr lang="en-US" dirty="0"/>
              <a:t>You aren’t on the sidelines</a:t>
            </a:r>
          </a:p>
          <a:p>
            <a:r>
              <a:rPr lang="en-US" dirty="0"/>
              <a:t>But at the heart of all we do</a:t>
            </a:r>
          </a:p>
          <a:p>
            <a:r>
              <a:rPr lang="en-US" b="1" dirty="0">
                <a:solidFill>
                  <a:srgbClr val="0000FF"/>
                </a:solidFill>
              </a:rPr>
              <a:t>Your ministry of leadership flows from your baptism</a:t>
            </a:r>
          </a:p>
        </p:txBody>
      </p:sp>
    </p:spTree>
    <p:extLst>
      <p:ext uri="{BB962C8B-B14F-4D97-AF65-F5344CB8AC3E}">
        <p14:creationId xmlns:p14="http://schemas.microsoft.com/office/powerpoint/2010/main" val="37676414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E2995-7E75-BBA3-83A3-EFCFF9355E98}"/>
              </a:ext>
            </a:extLst>
          </p:cNvPr>
          <p:cNvSpPr>
            <a:spLocks noGrp="1"/>
          </p:cNvSpPr>
          <p:nvPr>
            <p:ph type="title"/>
          </p:nvPr>
        </p:nvSpPr>
        <p:spPr/>
        <p:txBody>
          <a:bodyPr/>
          <a:lstStyle/>
          <a:p>
            <a:r>
              <a:rPr lang="en-US" dirty="0"/>
              <a:t>Eucharist restored</a:t>
            </a:r>
          </a:p>
        </p:txBody>
      </p:sp>
      <p:sp>
        <p:nvSpPr>
          <p:cNvPr id="3" name="Content Placeholder 2">
            <a:extLst>
              <a:ext uri="{FF2B5EF4-FFF2-40B4-BE49-F238E27FC236}">
                <a16:creationId xmlns:a16="http://schemas.microsoft.com/office/drawing/2014/main" id="{BEAFB47B-DCE2-DB24-C93C-CF0C3DEC2128}"/>
              </a:ext>
            </a:extLst>
          </p:cNvPr>
          <p:cNvSpPr>
            <a:spLocks noGrp="1"/>
          </p:cNvSpPr>
          <p:nvPr>
            <p:ph idx="1"/>
          </p:nvPr>
        </p:nvSpPr>
        <p:spPr/>
        <p:txBody>
          <a:bodyPr/>
          <a:lstStyle/>
          <a:p>
            <a:r>
              <a:rPr lang="en-US" dirty="0"/>
              <a:t>The Source of our lives as Catholic Christians</a:t>
            </a:r>
          </a:p>
          <a:p>
            <a:pPr lvl="1"/>
            <a:r>
              <a:rPr lang="en-US" dirty="0"/>
              <a:t>Nothing we do is more important</a:t>
            </a:r>
          </a:p>
          <a:p>
            <a:pPr lvl="1"/>
            <a:r>
              <a:rPr lang="en-US" dirty="0"/>
              <a:t>Not even education</a:t>
            </a:r>
          </a:p>
          <a:p>
            <a:pPr lvl="2"/>
            <a:r>
              <a:rPr lang="en-US" dirty="0"/>
              <a:t>Catechism 1324</a:t>
            </a:r>
          </a:p>
          <a:p>
            <a:pPr lvl="2"/>
            <a:r>
              <a:rPr lang="en-US" dirty="0"/>
              <a:t>Liturgy doc 10 &amp; Church doc 11</a:t>
            </a:r>
          </a:p>
          <a:p>
            <a:r>
              <a:rPr lang="en-US" dirty="0"/>
              <a:t>The Summit of each week </a:t>
            </a:r>
          </a:p>
          <a:p>
            <a:pPr lvl="1"/>
            <a:r>
              <a:rPr lang="en-US" dirty="0"/>
              <a:t>As we live our baptized ministry</a:t>
            </a:r>
          </a:p>
          <a:p>
            <a:pPr lvl="1"/>
            <a:endParaRPr lang="en-US" dirty="0"/>
          </a:p>
        </p:txBody>
      </p:sp>
      <p:sp>
        <p:nvSpPr>
          <p:cNvPr id="5" name="TextBox 4">
            <a:extLst>
              <a:ext uri="{FF2B5EF4-FFF2-40B4-BE49-F238E27FC236}">
                <a16:creationId xmlns:a16="http://schemas.microsoft.com/office/drawing/2014/main" id="{E894DB89-F7EE-CE16-AFC9-3C3E666BBB32}"/>
              </a:ext>
            </a:extLst>
          </p:cNvPr>
          <p:cNvSpPr txBox="1"/>
          <p:nvPr/>
        </p:nvSpPr>
        <p:spPr>
          <a:xfrm>
            <a:off x="6096000" y="468868"/>
            <a:ext cx="2286000" cy="369332"/>
          </a:xfrm>
          <a:prstGeom prst="rect">
            <a:avLst/>
          </a:prstGeom>
          <a:noFill/>
        </p:spPr>
        <p:txBody>
          <a:bodyPr wrap="square" rtlCol="0">
            <a:spAutoFit/>
          </a:bodyPr>
          <a:lstStyle/>
          <a:p>
            <a:r>
              <a:rPr lang="en-US" b="1" dirty="0"/>
              <a:t>Turning Point #2</a:t>
            </a:r>
          </a:p>
        </p:txBody>
      </p:sp>
    </p:spTree>
    <p:extLst>
      <p:ext uri="{BB962C8B-B14F-4D97-AF65-F5344CB8AC3E}">
        <p14:creationId xmlns:p14="http://schemas.microsoft.com/office/powerpoint/2010/main" val="23638665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FDDAB-4CCF-ABC6-3CC2-244A5C7AE56F}"/>
              </a:ext>
            </a:extLst>
          </p:cNvPr>
          <p:cNvSpPr>
            <a:spLocks noGrp="1"/>
          </p:cNvSpPr>
          <p:nvPr>
            <p:ph type="title"/>
          </p:nvPr>
        </p:nvSpPr>
        <p:spPr/>
        <p:txBody>
          <a:bodyPr/>
          <a:lstStyle/>
          <a:p>
            <a:br>
              <a:rPr lang="en-US" dirty="0"/>
            </a:br>
            <a:r>
              <a:rPr lang="en-US" dirty="0"/>
              <a:t>Source &amp; Summit of our lives</a:t>
            </a:r>
          </a:p>
        </p:txBody>
      </p:sp>
      <p:sp>
        <p:nvSpPr>
          <p:cNvPr id="3" name="Content Placeholder 2">
            <a:extLst>
              <a:ext uri="{FF2B5EF4-FFF2-40B4-BE49-F238E27FC236}">
                <a16:creationId xmlns:a16="http://schemas.microsoft.com/office/drawing/2014/main" id="{08909A83-0254-25E0-BCEA-C2EC2F3A38FD}"/>
              </a:ext>
            </a:extLst>
          </p:cNvPr>
          <p:cNvSpPr>
            <a:spLocks noGrp="1"/>
          </p:cNvSpPr>
          <p:nvPr>
            <p:ph idx="1"/>
          </p:nvPr>
        </p:nvSpPr>
        <p:spPr/>
        <p:txBody>
          <a:bodyPr/>
          <a:lstStyle/>
          <a:p>
            <a:r>
              <a:rPr lang="en-US" dirty="0"/>
              <a:t>The Eucharist is the summit because we bring our lives to the table.</a:t>
            </a:r>
          </a:p>
          <a:p>
            <a:r>
              <a:rPr lang="en-US" dirty="0"/>
              <a:t>It is the source because we take Christ's life from the table back into the world.</a:t>
            </a:r>
          </a:p>
          <a:p>
            <a:endParaRPr lang="en-US" b="1" dirty="0">
              <a:solidFill>
                <a:srgbClr val="0000FF"/>
              </a:solidFill>
            </a:endParaRPr>
          </a:p>
          <a:p>
            <a:r>
              <a:rPr lang="en-US" b="1" dirty="0">
                <a:solidFill>
                  <a:srgbClr val="0000FF"/>
                </a:solidFill>
              </a:rPr>
              <a:t>And this is where you come in…</a:t>
            </a:r>
          </a:p>
        </p:txBody>
      </p:sp>
    </p:spTree>
    <p:extLst>
      <p:ext uri="{BB962C8B-B14F-4D97-AF65-F5344CB8AC3E}">
        <p14:creationId xmlns:p14="http://schemas.microsoft.com/office/powerpoint/2010/main" val="8558951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8" y="990600"/>
            <a:ext cx="7793037" cy="685800"/>
          </a:xfrm>
        </p:spPr>
        <p:txBody>
          <a:bodyPr/>
          <a:lstStyle/>
          <a:p>
            <a:r>
              <a:rPr lang="en-US" dirty="0"/>
              <a:t>Daily liturgy at the Council</a:t>
            </a:r>
          </a:p>
        </p:txBody>
      </p:sp>
      <p:sp>
        <p:nvSpPr>
          <p:cNvPr id="3" name="Content Placeholder 2"/>
          <p:cNvSpPr>
            <a:spLocks noGrp="1"/>
          </p:cNvSpPr>
          <p:nvPr>
            <p:ph idx="1"/>
          </p:nvPr>
        </p:nvSpPr>
        <p:spPr/>
        <p:txBody>
          <a:bodyPr/>
          <a:lstStyle/>
          <a:p>
            <a:r>
              <a:rPr lang="en-US" dirty="0"/>
              <a:t>Daily Eucharist in various rites of the Church</a:t>
            </a:r>
          </a:p>
          <a:p>
            <a:pPr lvl="1"/>
            <a:r>
              <a:rPr lang="en-US" dirty="0"/>
              <a:t>Not all of them use Latin!</a:t>
            </a:r>
          </a:p>
          <a:p>
            <a:pPr lvl="1"/>
            <a:r>
              <a:rPr lang="en-US" dirty="0"/>
              <a:t>Not all of them had celibacy!</a:t>
            </a:r>
          </a:p>
          <a:p>
            <a:pPr lvl="1"/>
            <a:r>
              <a:rPr lang="en-US" dirty="0"/>
              <a:t>They didn’t all look alike or talk alike!</a:t>
            </a:r>
          </a:p>
          <a:p>
            <a:pPr lvl="1"/>
            <a:r>
              <a:rPr lang="en-US" dirty="0">
                <a:solidFill>
                  <a:srgbClr val="0033CC"/>
                </a:solidFill>
              </a:rPr>
              <a:t>But Christ was still present</a:t>
            </a:r>
          </a:p>
          <a:p>
            <a:pPr lvl="1"/>
            <a:r>
              <a:rPr lang="en-US" b="1" dirty="0">
                <a:solidFill>
                  <a:srgbClr val="C00000"/>
                </a:solidFill>
              </a:rPr>
              <a:t>The pastoral power of liturgy was demonstrated to all</a:t>
            </a:r>
          </a:p>
          <a:p>
            <a:endParaRPr lang="en-US" dirty="0"/>
          </a:p>
        </p:txBody>
      </p:sp>
    </p:spTree>
    <p:extLst>
      <p:ext uri="{BB962C8B-B14F-4D97-AF65-F5344CB8AC3E}">
        <p14:creationId xmlns:p14="http://schemas.microsoft.com/office/powerpoint/2010/main" val="3611508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946A6-9814-24EC-8B18-95F32744FF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D2A950-AD81-198F-3BC1-FC75CFED2257}"/>
              </a:ext>
            </a:extLst>
          </p:cNvPr>
          <p:cNvSpPr>
            <a:spLocks noGrp="1"/>
          </p:cNvSpPr>
          <p:nvPr>
            <p:ph type="title"/>
          </p:nvPr>
        </p:nvSpPr>
        <p:spPr>
          <a:xfrm>
            <a:off x="1182688" y="910153"/>
            <a:ext cx="7793037" cy="762000"/>
          </a:xfrm>
        </p:spPr>
        <p:txBody>
          <a:bodyPr/>
          <a:lstStyle/>
          <a:p>
            <a:r>
              <a:rPr lang="en-US" dirty="0"/>
              <a:t>Participation restored</a:t>
            </a:r>
          </a:p>
        </p:txBody>
      </p:sp>
      <p:sp>
        <p:nvSpPr>
          <p:cNvPr id="3" name="Content Placeholder 2">
            <a:extLst>
              <a:ext uri="{FF2B5EF4-FFF2-40B4-BE49-F238E27FC236}">
                <a16:creationId xmlns:a16="http://schemas.microsoft.com/office/drawing/2014/main" id="{A54285DC-F1C8-CA21-ABC7-AEE2AED17E2F}"/>
              </a:ext>
            </a:extLst>
          </p:cNvPr>
          <p:cNvSpPr>
            <a:spLocks noGrp="1"/>
          </p:cNvSpPr>
          <p:nvPr>
            <p:ph idx="1"/>
          </p:nvPr>
        </p:nvSpPr>
        <p:spPr/>
        <p:txBody>
          <a:bodyPr/>
          <a:lstStyle/>
          <a:p>
            <a:r>
              <a:rPr lang="en-US" dirty="0"/>
              <a:t>#14: Full, conscious and active </a:t>
            </a:r>
            <a:r>
              <a:rPr lang="en-US" b="1" dirty="0">
                <a:solidFill>
                  <a:srgbClr val="C00000"/>
                </a:solidFill>
              </a:rPr>
              <a:t>participation</a:t>
            </a:r>
            <a:r>
              <a:rPr lang="en-US" dirty="0"/>
              <a:t> in the liturgy is the Christian person's “right and duty by reason of their </a:t>
            </a:r>
            <a:r>
              <a:rPr lang="en-US" b="1" dirty="0"/>
              <a:t>baptism</a:t>
            </a:r>
            <a:r>
              <a:rPr lang="en-US" dirty="0"/>
              <a:t>.” </a:t>
            </a:r>
          </a:p>
          <a:p>
            <a:endParaRPr lang="en-US" dirty="0"/>
          </a:p>
          <a:p>
            <a:r>
              <a:rPr lang="en-US" dirty="0"/>
              <a:t>#48: the faithful are not to be present at Eucharist as </a:t>
            </a:r>
            <a:r>
              <a:rPr lang="en-US" b="1" dirty="0"/>
              <a:t>“strangers or silent spectators.”</a:t>
            </a:r>
            <a:r>
              <a:rPr lang="en-US" dirty="0"/>
              <a:t> </a:t>
            </a:r>
          </a:p>
        </p:txBody>
      </p:sp>
      <p:sp>
        <p:nvSpPr>
          <p:cNvPr id="6" name="TextBox 5">
            <a:extLst>
              <a:ext uri="{FF2B5EF4-FFF2-40B4-BE49-F238E27FC236}">
                <a16:creationId xmlns:a16="http://schemas.microsoft.com/office/drawing/2014/main" id="{41880009-F1A6-0904-C811-707565FB06FC}"/>
              </a:ext>
            </a:extLst>
          </p:cNvPr>
          <p:cNvSpPr txBox="1"/>
          <p:nvPr/>
        </p:nvSpPr>
        <p:spPr>
          <a:xfrm>
            <a:off x="6096000" y="468868"/>
            <a:ext cx="2286000" cy="369332"/>
          </a:xfrm>
          <a:prstGeom prst="rect">
            <a:avLst/>
          </a:prstGeom>
          <a:noFill/>
        </p:spPr>
        <p:txBody>
          <a:bodyPr wrap="square" rtlCol="0">
            <a:spAutoFit/>
          </a:bodyPr>
          <a:lstStyle/>
          <a:p>
            <a:r>
              <a:rPr lang="en-US" b="1" dirty="0"/>
              <a:t>Turning Point #3</a:t>
            </a:r>
          </a:p>
        </p:txBody>
      </p:sp>
    </p:spTree>
    <p:extLst>
      <p:ext uri="{BB962C8B-B14F-4D97-AF65-F5344CB8AC3E}">
        <p14:creationId xmlns:p14="http://schemas.microsoft.com/office/powerpoint/2010/main" val="3079726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99FB0-DEE3-F604-3F8B-8FF0E30A9C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B56588-60C3-24E0-D4A3-A295DCB0DFE9}"/>
              </a:ext>
            </a:extLst>
          </p:cNvPr>
          <p:cNvSpPr>
            <a:spLocks noGrp="1"/>
          </p:cNvSpPr>
          <p:nvPr>
            <p:ph type="title"/>
          </p:nvPr>
        </p:nvSpPr>
        <p:spPr>
          <a:xfrm>
            <a:off x="1150938" y="914400"/>
            <a:ext cx="7793037" cy="762000"/>
          </a:xfrm>
        </p:spPr>
        <p:txBody>
          <a:bodyPr/>
          <a:lstStyle/>
          <a:p>
            <a:r>
              <a:rPr lang="en-US" dirty="0"/>
              <a:t>The Liturgy document</a:t>
            </a:r>
          </a:p>
        </p:txBody>
      </p:sp>
      <p:sp>
        <p:nvSpPr>
          <p:cNvPr id="3" name="Content Placeholder 2">
            <a:extLst>
              <a:ext uri="{FF2B5EF4-FFF2-40B4-BE49-F238E27FC236}">
                <a16:creationId xmlns:a16="http://schemas.microsoft.com/office/drawing/2014/main" id="{28A78300-B37D-F181-5776-5202D81B6420}"/>
              </a:ext>
            </a:extLst>
          </p:cNvPr>
          <p:cNvSpPr>
            <a:spLocks noGrp="1"/>
          </p:cNvSpPr>
          <p:nvPr>
            <p:ph idx="1"/>
          </p:nvPr>
        </p:nvSpPr>
        <p:spPr/>
        <p:txBody>
          <a:bodyPr/>
          <a:lstStyle/>
          <a:p>
            <a:r>
              <a:rPr lang="en-US" dirty="0"/>
              <a:t>Called for full, active, conscious participation of the faithful </a:t>
            </a:r>
            <a:r>
              <a:rPr lang="en-US" sz="2000" dirty="0"/>
              <a:t>(#14)</a:t>
            </a:r>
          </a:p>
          <a:p>
            <a:pPr lvl="1"/>
            <a:r>
              <a:rPr lang="en-US" b="1" dirty="0">
                <a:solidFill>
                  <a:srgbClr val="C00000"/>
                </a:solidFill>
              </a:rPr>
              <a:t>16 times!</a:t>
            </a:r>
          </a:p>
          <a:p>
            <a:pPr lvl="1"/>
            <a:r>
              <a:rPr lang="en-US" dirty="0"/>
              <a:t>Huge impact on Catholic self-identity</a:t>
            </a:r>
          </a:p>
          <a:p>
            <a:pPr lvl="2"/>
            <a:r>
              <a:rPr lang="en-US" dirty="0"/>
              <a:t>Far more important than the Decree on the Laity, for example</a:t>
            </a:r>
          </a:p>
          <a:p>
            <a:pPr lvl="1"/>
            <a:r>
              <a:rPr lang="en-US" dirty="0"/>
              <a:t>Participation became a theme of the whole Council culminating in this:</a:t>
            </a:r>
          </a:p>
          <a:p>
            <a:pPr lvl="2"/>
            <a:r>
              <a:rPr lang="en-US" sz="2800" b="1" dirty="0">
                <a:solidFill>
                  <a:srgbClr val="0000FF"/>
                </a:solidFill>
              </a:rPr>
              <a:t>We are the People of God</a:t>
            </a:r>
          </a:p>
          <a:p>
            <a:pPr lvl="1"/>
            <a:endParaRPr lang="en-US" dirty="0"/>
          </a:p>
        </p:txBody>
      </p:sp>
      <p:sp>
        <p:nvSpPr>
          <p:cNvPr id="4" name="Oval 3">
            <a:extLst>
              <a:ext uri="{FF2B5EF4-FFF2-40B4-BE49-F238E27FC236}">
                <a16:creationId xmlns:a16="http://schemas.microsoft.com/office/drawing/2014/main" id="{F51B3D81-CA5E-948C-57B4-12B93EB7A07F}"/>
              </a:ext>
            </a:extLst>
          </p:cNvPr>
          <p:cNvSpPr/>
          <p:nvPr/>
        </p:nvSpPr>
        <p:spPr>
          <a:xfrm>
            <a:off x="1347627" y="2971800"/>
            <a:ext cx="3200400" cy="762000"/>
          </a:xfrm>
          <a:prstGeom prst="ellipse">
            <a:avLst/>
          </a:prstGeom>
          <a:noFill/>
          <a:ln w="5715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141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heel(1)">
                                      <p:cBhvr>
                                        <p:cTn id="3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F0AC7-BDBF-2133-C411-A60C331AFF61}"/>
              </a:ext>
            </a:extLst>
          </p:cNvPr>
          <p:cNvSpPr>
            <a:spLocks noGrp="1"/>
          </p:cNvSpPr>
          <p:nvPr>
            <p:ph type="title"/>
          </p:nvPr>
        </p:nvSpPr>
        <p:spPr/>
        <p:txBody>
          <a:bodyPr/>
          <a:lstStyle/>
          <a:p>
            <a:r>
              <a:rPr lang="en-US" dirty="0"/>
              <a:t>Participation</a:t>
            </a:r>
          </a:p>
        </p:txBody>
      </p:sp>
      <p:sp>
        <p:nvSpPr>
          <p:cNvPr id="3" name="Content Placeholder 2">
            <a:extLst>
              <a:ext uri="{FF2B5EF4-FFF2-40B4-BE49-F238E27FC236}">
                <a16:creationId xmlns:a16="http://schemas.microsoft.com/office/drawing/2014/main" id="{A21B3C41-B50D-5AD6-E99E-0F31301A5DFD}"/>
              </a:ext>
            </a:extLst>
          </p:cNvPr>
          <p:cNvSpPr>
            <a:spLocks noGrp="1"/>
          </p:cNvSpPr>
          <p:nvPr>
            <p:ph idx="1"/>
          </p:nvPr>
        </p:nvSpPr>
        <p:spPr/>
        <p:txBody>
          <a:bodyPr/>
          <a:lstStyle/>
          <a:p>
            <a:r>
              <a:rPr lang="en-US" dirty="0"/>
              <a:t>From the doc on Liturgy #14</a:t>
            </a:r>
          </a:p>
          <a:p>
            <a:r>
              <a:rPr lang="en-US" dirty="0"/>
              <a:t>Gives the goal of the entire Council:</a:t>
            </a:r>
          </a:p>
          <a:p>
            <a:pPr marL="0" indent="0" algn="ctr">
              <a:buNone/>
            </a:pPr>
            <a:r>
              <a:rPr lang="en-US" b="1" dirty="0"/>
              <a:t>The full and active participation </a:t>
            </a:r>
          </a:p>
          <a:p>
            <a:pPr marL="0" indent="0" algn="ctr">
              <a:buNone/>
            </a:pPr>
            <a:r>
              <a:rPr lang="en-US" b="1" dirty="0"/>
              <a:t>by all the people </a:t>
            </a:r>
          </a:p>
          <a:p>
            <a:pPr marL="0" indent="0" algn="ctr">
              <a:buNone/>
            </a:pPr>
            <a:r>
              <a:rPr lang="en-US" b="1" dirty="0"/>
              <a:t>is the aim to be considered </a:t>
            </a:r>
          </a:p>
          <a:p>
            <a:pPr marL="0" indent="0" algn="ctr">
              <a:buNone/>
            </a:pPr>
            <a:r>
              <a:rPr lang="en-US" b="1" dirty="0">
                <a:solidFill>
                  <a:srgbClr val="C00000"/>
                </a:solidFill>
              </a:rPr>
              <a:t>before all else…</a:t>
            </a:r>
          </a:p>
        </p:txBody>
      </p:sp>
      <p:sp>
        <p:nvSpPr>
          <p:cNvPr id="4" name="Oval 3">
            <a:extLst>
              <a:ext uri="{FF2B5EF4-FFF2-40B4-BE49-F238E27FC236}">
                <a16:creationId xmlns:a16="http://schemas.microsoft.com/office/drawing/2014/main" id="{E927FE72-EF8C-0C72-6DCB-D9953D11A23E}"/>
              </a:ext>
            </a:extLst>
          </p:cNvPr>
          <p:cNvSpPr/>
          <p:nvPr/>
        </p:nvSpPr>
        <p:spPr>
          <a:xfrm>
            <a:off x="3124200" y="4724400"/>
            <a:ext cx="3810000" cy="11430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532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left)">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left)">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wipe(left)">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heel(1)">
                                      <p:cBhvr>
                                        <p:cTn id="3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DF939-7C62-2429-8D99-DA1DCFF68148}"/>
              </a:ext>
            </a:extLst>
          </p:cNvPr>
          <p:cNvSpPr>
            <a:spLocks noGrp="1"/>
          </p:cNvSpPr>
          <p:nvPr>
            <p:ph type="title"/>
          </p:nvPr>
        </p:nvSpPr>
        <p:spPr/>
        <p:txBody>
          <a:bodyPr/>
          <a:lstStyle/>
          <a:p>
            <a:r>
              <a:rPr lang="en-US" dirty="0"/>
              <a:t>Deep Augustinian Resonance</a:t>
            </a:r>
          </a:p>
        </p:txBody>
      </p:sp>
      <p:sp>
        <p:nvSpPr>
          <p:cNvPr id="3" name="Content Placeholder 2">
            <a:extLst>
              <a:ext uri="{FF2B5EF4-FFF2-40B4-BE49-F238E27FC236}">
                <a16:creationId xmlns:a16="http://schemas.microsoft.com/office/drawing/2014/main" id="{1B1F1161-99C5-4C9D-40BB-64B6AB67395E}"/>
              </a:ext>
            </a:extLst>
          </p:cNvPr>
          <p:cNvSpPr>
            <a:spLocks noGrp="1"/>
          </p:cNvSpPr>
          <p:nvPr>
            <p:ph idx="1"/>
          </p:nvPr>
        </p:nvSpPr>
        <p:spPr/>
        <p:txBody>
          <a:bodyPr/>
          <a:lstStyle/>
          <a:p>
            <a:r>
              <a:rPr lang="en-US" b="1" dirty="0"/>
              <a:t>“You are the body of Christ” </a:t>
            </a:r>
            <a:r>
              <a:rPr lang="en-US" sz="2000" b="1" dirty="0"/>
              <a:t>(St Paul in 1 Corinthians 12:27)</a:t>
            </a:r>
            <a:endParaRPr lang="en-US" b="1" dirty="0"/>
          </a:p>
          <a:p>
            <a:r>
              <a:rPr lang="en-US" b="1" dirty="0"/>
              <a:t>“We become what we receive.” </a:t>
            </a:r>
            <a:r>
              <a:rPr lang="en-US" sz="1800" b="1" dirty="0"/>
              <a:t>(St Augustine quoted by Pope Leo, June 24 2026)</a:t>
            </a:r>
            <a:endParaRPr lang="en-US" b="1" dirty="0"/>
          </a:p>
          <a:p>
            <a:r>
              <a:rPr lang="en-US" dirty="0"/>
              <a:t>The measure of participation at Eucharist is not simply what happens </a:t>
            </a:r>
            <a:r>
              <a:rPr lang="en-US" b="1" dirty="0"/>
              <a:t>during Mass</a:t>
            </a:r>
            <a:r>
              <a:rPr lang="en-US" dirty="0"/>
              <a:t>, </a:t>
            </a:r>
          </a:p>
          <a:p>
            <a:r>
              <a:rPr lang="en-US" dirty="0">
                <a:solidFill>
                  <a:srgbClr val="0066FF"/>
                </a:solidFill>
              </a:rPr>
              <a:t>but what happens to us </a:t>
            </a:r>
            <a:r>
              <a:rPr lang="en-US" b="1" dirty="0">
                <a:solidFill>
                  <a:srgbClr val="0066FF"/>
                </a:solidFill>
              </a:rPr>
              <a:t>because we were there</a:t>
            </a:r>
            <a:r>
              <a:rPr lang="en-US" dirty="0">
                <a:solidFill>
                  <a:srgbClr val="0066FF"/>
                </a:solidFill>
              </a:rPr>
              <a:t>.</a:t>
            </a:r>
          </a:p>
        </p:txBody>
      </p:sp>
      <p:sp>
        <p:nvSpPr>
          <p:cNvPr id="4" name="Oval 3">
            <a:extLst>
              <a:ext uri="{FF2B5EF4-FFF2-40B4-BE49-F238E27FC236}">
                <a16:creationId xmlns:a16="http://schemas.microsoft.com/office/drawing/2014/main" id="{2A37F2B9-19AB-A390-8090-7E702493228A}"/>
              </a:ext>
            </a:extLst>
          </p:cNvPr>
          <p:cNvSpPr/>
          <p:nvPr/>
        </p:nvSpPr>
        <p:spPr>
          <a:xfrm>
            <a:off x="985410" y="5171221"/>
            <a:ext cx="7772400" cy="1462086"/>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354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214DD-2B13-E571-9CA8-F60FC21BDBEF}"/>
              </a:ext>
            </a:extLst>
          </p:cNvPr>
          <p:cNvSpPr>
            <a:spLocks noGrp="1"/>
          </p:cNvSpPr>
          <p:nvPr>
            <p:ph type="title"/>
          </p:nvPr>
        </p:nvSpPr>
        <p:spPr/>
        <p:txBody>
          <a:bodyPr/>
          <a:lstStyle/>
          <a:p>
            <a:r>
              <a:rPr lang="en-US" dirty="0"/>
              <a:t>So it’s not merely </a:t>
            </a:r>
            <a:br>
              <a:rPr lang="en-US" dirty="0"/>
            </a:br>
            <a:r>
              <a:rPr lang="en-US" dirty="0"/>
              <a:t>participation at Mass</a:t>
            </a:r>
          </a:p>
        </p:txBody>
      </p:sp>
      <p:sp>
        <p:nvSpPr>
          <p:cNvPr id="3" name="Content Placeholder 2">
            <a:extLst>
              <a:ext uri="{FF2B5EF4-FFF2-40B4-BE49-F238E27FC236}">
                <a16:creationId xmlns:a16="http://schemas.microsoft.com/office/drawing/2014/main" id="{115DF5E6-EC98-AEE3-D250-F4F1AF84B860}"/>
              </a:ext>
            </a:extLst>
          </p:cNvPr>
          <p:cNvSpPr>
            <a:spLocks noGrp="1"/>
          </p:cNvSpPr>
          <p:nvPr>
            <p:ph idx="1"/>
          </p:nvPr>
        </p:nvSpPr>
        <p:spPr/>
        <p:txBody>
          <a:bodyPr/>
          <a:lstStyle/>
          <a:p>
            <a:r>
              <a:rPr lang="en-US" dirty="0"/>
              <a:t>It’s participation in the “ministry of Jesus in today’s world.” </a:t>
            </a:r>
          </a:p>
          <a:p>
            <a:pPr lvl="1"/>
            <a:r>
              <a:rPr lang="en-US" dirty="0"/>
              <a:t>To love the outcast</a:t>
            </a:r>
          </a:p>
          <a:p>
            <a:pPr lvl="1"/>
            <a:r>
              <a:rPr lang="en-US" dirty="0"/>
              <a:t>To welcome the stranger</a:t>
            </a:r>
          </a:p>
          <a:p>
            <a:pPr lvl="1"/>
            <a:r>
              <a:rPr lang="en-US" dirty="0"/>
              <a:t>To treat the least of our sisters and brothers as we would Christ</a:t>
            </a:r>
          </a:p>
          <a:p>
            <a:r>
              <a:rPr lang="en-US" sz="4000" b="1" dirty="0">
                <a:solidFill>
                  <a:srgbClr val="FF0000"/>
                </a:solidFill>
              </a:rPr>
              <a:t>This is not easy. </a:t>
            </a:r>
          </a:p>
        </p:txBody>
      </p:sp>
    </p:spTree>
    <p:extLst>
      <p:ext uri="{BB962C8B-B14F-4D97-AF65-F5344CB8AC3E}">
        <p14:creationId xmlns:p14="http://schemas.microsoft.com/office/powerpoint/2010/main" val="1972519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457200"/>
            <a:ext cx="6798734" cy="1303867"/>
          </a:xfrm>
        </p:spPr>
        <p:txBody>
          <a:bodyPr/>
          <a:lstStyle/>
          <a:p>
            <a:r>
              <a:rPr lang="en-US" dirty="0"/>
              <a:t>Conscience restored</a:t>
            </a:r>
          </a:p>
        </p:txBody>
      </p:sp>
      <p:sp>
        <p:nvSpPr>
          <p:cNvPr id="3" name="Content Placeholder 2"/>
          <p:cNvSpPr>
            <a:spLocks noGrp="1"/>
          </p:cNvSpPr>
          <p:nvPr>
            <p:ph idx="1"/>
          </p:nvPr>
        </p:nvSpPr>
        <p:spPr>
          <a:xfrm>
            <a:off x="914400" y="2057400"/>
            <a:ext cx="7772400" cy="4114800"/>
          </a:xfrm>
        </p:spPr>
        <p:txBody>
          <a:bodyPr/>
          <a:lstStyle/>
          <a:p>
            <a:r>
              <a:rPr lang="en-US" dirty="0"/>
              <a:t>We begin with this tremendous and amazing reality:</a:t>
            </a:r>
          </a:p>
          <a:p>
            <a:r>
              <a:rPr lang="en-US" sz="3600" dirty="0">
                <a:solidFill>
                  <a:srgbClr val="FF0000"/>
                </a:solidFill>
              </a:rPr>
              <a:t>God is speaking to us individually</a:t>
            </a:r>
          </a:p>
          <a:p>
            <a:r>
              <a:rPr lang="en-US" dirty="0"/>
              <a:t>Through scripture &amp; liturgy of course</a:t>
            </a:r>
          </a:p>
          <a:p>
            <a:r>
              <a:rPr lang="en-US" dirty="0"/>
              <a:t>But also:</a:t>
            </a:r>
          </a:p>
          <a:p>
            <a:pPr lvl="1"/>
            <a:r>
              <a:rPr lang="en-US" dirty="0"/>
              <a:t>Nature &amp; beauty, music &amp; art</a:t>
            </a:r>
          </a:p>
          <a:p>
            <a:pPr lvl="1"/>
            <a:r>
              <a:rPr lang="en-US" dirty="0"/>
              <a:t>The embrace of a loved one</a:t>
            </a:r>
          </a:p>
          <a:p>
            <a:pPr lvl="1"/>
            <a:r>
              <a:rPr lang="en-US" dirty="0"/>
              <a:t>The quiet of our hearts</a:t>
            </a: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F4EEBB-09FC-4F6D-88FF-95FB16C29231}" type="slidenum">
              <a:rPr kumimoji="0" lang="en-US" sz="1800" b="0" i="0" u="none" strike="noStrike" kern="1200" cap="none" spc="0" normalizeH="0" baseline="0" noProof="0" smtClean="0">
                <a:ln>
                  <a:noFill/>
                </a:ln>
                <a:solidFill>
                  <a:srgbClr val="000000"/>
                </a:solidFill>
                <a:effectLst/>
                <a:uLnTx/>
                <a:uFillTx/>
                <a:latin typeface="Tahoma"/>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US" sz="1800" b="0" i="0" u="none" strike="noStrike" kern="1200" cap="none" spc="0" normalizeH="0" baseline="0" noProof="0" dirty="0">
              <a:ln>
                <a:noFill/>
              </a:ln>
              <a:solidFill>
                <a:srgbClr val="000000"/>
              </a:solidFill>
              <a:effectLst/>
              <a:uLnTx/>
              <a:uFillTx/>
              <a:latin typeface="Tahoma"/>
              <a:ea typeface="+mn-ea"/>
              <a:cs typeface="Arial"/>
            </a:endParaRPr>
          </a:p>
        </p:txBody>
      </p:sp>
      <p:sp>
        <p:nvSpPr>
          <p:cNvPr id="6" name="TextBox 5">
            <a:extLst>
              <a:ext uri="{FF2B5EF4-FFF2-40B4-BE49-F238E27FC236}">
                <a16:creationId xmlns:a16="http://schemas.microsoft.com/office/drawing/2014/main" id="{4668C3D3-E94C-1908-BE8D-696699D8B8E6}"/>
              </a:ext>
            </a:extLst>
          </p:cNvPr>
          <p:cNvSpPr txBox="1"/>
          <p:nvPr/>
        </p:nvSpPr>
        <p:spPr>
          <a:xfrm>
            <a:off x="5731223" y="479704"/>
            <a:ext cx="2286000" cy="369332"/>
          </a:xfrm>
          <a:prstGeom prst="rect">
            <a:avLst/>
          </a:prstGeom>
          <a:noFill/>
        </p:spPr>
        <p:txBody>
          <a:bodyPr wrap="square" rtlCol="0">
            <a:spAutoFit/>
          </a:bodyPr>
          <a:lstStyle/>
          <a:p>
            <a:r>
              <a:rPr lang="en-US" b="1" dirty="0"/>
              <a:t>Turning Point #4</a:t>
            </a:r>
          </a:p>
        </p:txBody>
      </p:sp>
    </p:spTree>
    <p:extLst>
      <p:ext uri="{BB962C8B-B14F-4D97-AF65-F5344CB8AC3E}">
        <p14:creationId xmlns:p14="http://schemas.microsoft.com/office/powerpoint/2010/main" val="73775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1350230" y="228600"/>
            <a:ext cx="7793037" cy="1462087"/>
          </a:xfrm>
        </p:spPr>
        <p:txBody>
          <a:bodyPr/>
          <a:lstStyle/>
          <a:p>
            <a:r>
              <a:rPr lang="en-US" sz="2800" dirty="0"/>
              <a:t>The Church in Modern World #16 </a:t>
            </a:r>
            <a:br>
              <a:rPr lang="en-US" sz="2800" dirty="0"/>
            </a:br>
            <a:r>
              <a:rPr lang="en-US" sz="2800" dirty="0"/>
              <a:t>Our Catechism #1776</a:t>
            </a:r>
          </a:p>
        </p:txBody>
      </p:sp>
      <p:sp>
        <p:nvSpPr>
          <p:cNvPr id="3" name="Content Placeholder 2"/>
          <p:cNvSpPr>
            <a:spLocks noGrp="1"/>
          </p:cNvSpPr>
          <p:nvPr>
            <p:ph idx="1"/>
          </p:nvPr>
        </p:nvSpPr>
        <p:spPr>
          <a:xfrm>
            <a:off x="533400" y="2017713"/>
            <a:ext cx="8421688" cy="4114800"/>
          </a:xfrm>
        </p:spPr>
        <p:txBody>
          <a:bodyPr/>
          <a:lstStyle/>
          <a:p>
            <a:r>
              <a:rPr lang="en-US" sz="2700" dirty="0"/>
              <a:t>Deep within our conscience we discover a truth</a:t>
            </a:r>
          </a:p>
          <a:p>
            <a:pPr lvl="1"/>
            <a:r>
              <a:rPr lang="en-US" sz="2300" dirty="0"/>
              <a:t>That comes from God</a:t>
            </a:r>
          </a:p>
          <a:p>
            <a:pPr lvl="1"/>
            <a:r>
              <a:rPr lang="en-US" sz="2300" dirty="0"/>
              <a:t>And which we must obey. </a:t>
            </a:r>
          </a:p>
          <a:p>
            <a:r>
              <a:rPr lang="en-US" sz="2700" dirty="0"/>
              <a:t>Its voice calls us to love and do good</a:t>
            </a:r>
          </a:p>
          <a:p>
            <a:pPr lvl="1"/>
            <a:r>
              <a:rPr lang="en-US" sz="2300" dirty="0"/>
              <a:t>It sounds in our hearts at the right moment.... </a:t>
            </a:r>
          </a:p>
          <a:p>
            <a:r>
              <a:rPr lang="en-US" sz="2700" dirty="0"/>
              <a:t>We have in our heart a truth inscribed by God.... </a:t>
            </a:r>
          </a:p>
          <a:p>
            <a:pPr lvl="1"/>
            <a:r>
              <a:rPr lang="en-US" sz="2300" dirty="0"/>
              <a:t>Our conscience is our most secret core and sanctuary. </a:t>
            </a:r>
          </a:p>
          <a:p>
            <a:pPr lvl="1"/>
            <a:r>
              <a:rPr lang="en-US" sz="2300" b="1" dirty="0">
                <a:solidFill>
                  <a:srgbClr val="0000FF"/>
                </a:solidFill>
              </a:rPr>
              <a:t>There we are alone with God whose voice echoes in our depths.</a:t>
            </a:r>
          </a:p>
        </p:txBody>
      </p:sp>
      <p:sp>
        <p:nvSpPr>
          <p:cNvPr id="7" name="Oval 6"/>
          <p:cNvSpPr/>
          <p:nvPr/>
        </p:nvSpPr>
        <p:spPr>
          <a:xfrm>
            <a:off x="5105400" y="4190999"/>
            <a:ext cx="1981200" cy="722313"/>
          </a:xfrm>
          <a:prstGeom prst="ellipse">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Arial"/>
            </a:endParaRPr>
          </a:p>
        </p:txBody>
      </p:sp>
    </p:spTree>
    <p:extLst>
      <p:ext uri="{BB962C8B-B14F-4D97-AF65-F5344CB8AC3E}">
        <p14:creationId xmlns:p14="http://schemas.microsoft.com/office/powerpoint/2010/main" val="1374884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left)">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left)">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left)">
                                      <p:cBhvr>
                                        <p:cTn id="26" dur="500"/>
                                        <p:tgtEl>
                                          <p:spTgt spid="3">
                                            <p:txEl>
                                              <p:pRg st="5" end="5"/>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wipe(left)">
                                      <p:cBhvr>
                                        <p:cTn id="29" dur="500"/>
                                        <p:tgtEl>
                                          <p:spTgt spid="3">
                                            <p:txEl>
                                              <p:pRg st="6" end="6"/>
                                            </p:txEl>
                                          </p:spTgt>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wipe(left)">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heel(1)">
                                      <p:cBhvr>
                                        <p:cTn id="37" dur="20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xit" presetSubtype="4" fill="hold" grpId="1" nodeType="clickEffect">
                                  <p:stCondLst>
                                    <p:cond delay="0"/>
                                  </p:stCondLst>
                                  <p:childTnLst>
                                    <p:anim calcmode="lin" valueType="num">
                                      <p:cBhvr additive="base">
                                        <p:cTn id="41" dur="500"/>
                                        <p:tgtEl>
                                          <p:spTgt spid="7"/>
                                        </p:tgtEl>
                                        <p:attrNameLst>
                                          <p:attrName>ppt_x</p:attrName>
                                        </p:attrNameLst>
                                      </p:cBhvr>
                                      <p:tavLst>
                                        <p:tav tm="0">
                                          <p:val>
                                            <p:strVal val="ppt_x"/>
                                          </p:val>
                                        </p:tav>
                                        <p:tav tm="100000">
                                          <p:val>
                                            <p:strVal val="ppt_x"/>
                                          </p:val>
                                        </p:tav>
                                      </p:tavLst>
                                    </p:anim>
                                    <p:anim calcmode="lin" valueType="num">
                                      <p:cBhvr additive="base">
                                        <p:cTn id="42" dur="500"/>
                                        <p:tgtEl>
                                          <p:spTgt spid="7"/>
                                        </p:tgtEl>
                                        <p:attrNameLst>
                                          <p:attrName>ppt_y</p:attrName>
                                        </p:attrNameLst>
                                      </p:cBhvr>
                                      <p:tavLst>
                                        <p:tav tm="0">
                                          <p:val>
                                            <p:strVal val="ppt_y"/>
                                          </p:val>
                                        </p:tav>
                                        <p:tav tm="100000">
                                          <p:val>
                                            <p:strVal val="1+ppt_h/2"/>
                                          </p:val>
                                        </p:tav>
                                      </p:tavLst>
                                    </p:anim>
                                    <p:set>
                                      <p:cBhvr>
                                        <p:cTn id="43"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animBg="1"/>
      <p:bldP spid="7"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68FB7-4C77-1BCC-055B-922DE6C00135}"/>
              </a:ext>
            </a:extLst>
          </p:cNvPr>
          <p:cNvSpPr>
            <a:spLocks noGrp="1"/>
          </p:cNvSpPr>
          <p:nvPr>
            <p:ph type="title"/>
          </p:nvPr>
        </p:nvSpPr>
        <p:spPr/>
        <p:txBody>
          <a:bodyPr/>
          <a:lstStyle/>
          <a:p>
            <a:r>
              <a:rPr lang="en-US" dirty="0"/>
              <a:t>Discernment restored</a:t>
            </a:r>
          </a:p>
        </p:txBody>
      </p:sp>
      <p:sp>
        <p:nvSpPr>
          <p:cNvPr id="3" name="Content Placeholder 2">
            <a:extLst>
              <a:ext uri="{FF2B5EF4-FFF2-40B4-BE49-F238E27FC236}">
                <a16:creationId xmlns:a16="http://schemas.microsoft.com/office/drawing/2014/main" id="{58C71005-0C71-7B09-901D-AEBAD600AF96}"/>
              </a:ext>
            </a:extLst>
          </p:cNvPr>
          <p:cNvSpPr>
            <a:spLocks noGrp="1"/>
          </p:cNvSpPr>
          <p:nvPr>
            <p:ph idx="1"/>
          </p:nvPr>
        </p:nvSpPr>
        <p:spPr/>
        <p:txBody>
          <a:bodyPr/>
          <a:lstStyle/>
          <a:p>
            <a:r>
              <a:rPr lang="en-US" dirty="0"/>
              <a:t>What God is saying in conscience</a:t>
            </a:r>
          </a:p>
          <a:p>
            <a:r>
              <a:rPr lang="en-US" dirty="0"/>
              <a:t>Scrutinize the “signs of the times”</a:t>
            </a:r>
          </a:p>
          <a:p>
            <a:pPr lvl="1"/>
            <a:r>
              <a:rPr lang="en-US" dirty="0"/>
              <a:t>What is God saying about today’s issues?</a:t>
            </a:r>
          </a:p>
          <a:p>
            <a:r>
              <a:rPr lang="en-US" dirty="0"/>
              <a:t>Discern your gifts for ministry</a:t>
            </a:r>
          </a:p>
          <a:p>
            <a:pPr lvl="1"/>
            <a:r>
              <a:rPr lang="en-US" dirty="0"/>
              <a:t>Not just “helping Father”</a:t>
            </a:r>
          </a:p>
          <a:p>
            <a:r>
              <a:rPr lang="en-US" dirty="0"/>
              <a:t>Discern together in synodality</a:t>
            </a:r>
          </a:p>
          <a:p>
            <a:r>
              <a:rPr lang="en-US" dirty="0"/>
              <a:t>Listen to God in prayer</a:t>
            </a:r>
          </a:p>
        </p:txBody>
      </p:sp>
      <p:sp>
        <p:nvSpPr>
          <p:cNvPr id="5" name="TextBox 4">
            <a:extLst>
              <a:ext uri="{FF2B5EF4-FFF2-40B4-BE49-F238E27FC236}">
                <a16:creationId xmlns:a16="http://schemas.microsoft.com/office/drawing/2014/main" id="{7836DE8A-358E-F1CC-E9B1-52B352E8DD28}"/>
              </a:ext>
            </a:extLst>
          </p:cNvPr>
          <p:cNvSpPr txBox="1"/>
          <p:nvPr/>
        </p:nvSpPr>
        <p:spPr>
          <a:xfrm>
            <a:off x="5707062" y="540821"/>
            <a:ext cx="2286000" cy="369332"/>
          </a:xfrm>
          <a:prstGeom prst="rect">
            <a:avLst/>
          </a:prstGeom>
          <a:noFill/>
        </p:spPr>
        <p:txBody>
          <a:bodyPr wrap="square" rtlCol="0">
            <a:spAutoFit/>
          </a:bodyPr>
          <a:lstStyle/>
          <a:p>
            <a:r>
              <a:rPr lang="en-US" b="1" dirty="0"/>
              <a:t>Turning Point #5</a:t>
            </a:r>
          </a:p>
        </p:txBody>
      </p:sp>
    </p:spTree>
    <p:extLst>
      <p:ext uri="{BB962C8B-B14F-4D97-AF65-F5344CB8AC3E}">
        <p14:creationId xmlns:p14="http://schemas.microsoft.com/office/powerpoint/2010/main" val="18277135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333956-3355-6D37-23F0-7240C9AC0DF7}"/>
              </a:ext>
            </a:extLst>
          </p:cNvPr>
          <p:cNvSpPr>
            <a:spLocks noGrp="1"/>
          </p:cNvSpPr>
          <p:nvPr>
            <p:ph idx="1"/>
          </p:nvPr>
        </p:nvSpPr>
        <p:spPr/>
        <p:txBody>
          <a:bodyPr/>
          <a:lstStyle/>
          <a:p>
            <a:r>
              <a:rPr lang="en-US" dirty="0"/>
              <a:t>The Council re-centered the Church’s understanding of herself in Christ</a:t>
            </a:r>
          </a:p>
          <a:p>
            <a:endParaRPr lang="en-US" dirty="0"/>
          </a:p>
          <a:p>
            <a:r>
              <a:rPr lang="en-US" dirty="0"/>
              <a:t>The Constitution on the Church</a:t>
            </a:r>
          </a:p>
          <a:p>
            <a:pPr lvl="1"/>
            <a:r>
              <a:rPr lang="en-US" dirty="0"/>
              <a:t>Not: The Church is the light of nations</a:t>
            </a:r>
          </a:p>
          <a:p>
            <a:pPr lvl="1"/>
            <a:r>
              <a:rPr lang="en-US" dirty="0"/>
              <a:t>But: </a:t>
            </a:r>
            <a:r>
              <a:rPr lang="en-US" b="1" dirty="0">
                <a:solidFill>
                  <a:srgbClr val="0000FF"/>
                </a:solidFill>
              </a:rPr>
              <a:t>Christ is the light of nations</a:t>
            </a:r>
          </a:p>
        </p:txBody>
      </p:sp>
      <p:sp>
        <p:nvSpPr>
          <p:cNvPr id="4" name="Title 1">
            <a:extLst>
              <a:ext uri="{FF2B5EF4-FFF2-40B4-BE49-F238E27FC236}">
                <a16:creationId xmlns:a16="http://schemas.microsoft.com/office/drawing/2014/main" id="{CECE6E18-E27E-61FD-ACCB-EE9D9C12640A}"/>
              </a:ext>
            </a:extLst>
          </p:cNvPr>
          <p:cNvSpPr>
            <a:spLocks noGrp="1"/>
          </p:cNvSpPr>
          <p:nvPr>
            <p:ph type="title"/>
          </p:nvPr>
        </p:nvSpPr>
        <p:spPr>
          <a:xfrm>
            <a:off x="1150938" y="214313"/>
            <a:ext cx="7793037" cy="1462087"/>
          </a:xfrm>
        </p:spPr>
        <p:txBody>
          <a:bodyPr/>
          <a:lstStyle/>
          <a:p>
            <a:r>
              <a:rPr lang="en-US" sz="4000" dirty="0"/>
              <a:t>Christ at the Center </a:t>
            </a:r>
          </a:p>
        </p:txBody>
      </p:sp>
    </p:spTree>
    <p:extLst>
      <p:ext uri="{BB962C8B-B14F-4D97-AF65-F5344CB8AC3E}">
        <p14:creationId xmlns:p14="http://schemas.microsoft.com/office/powerpoint/2010/main" val="33217742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A7D24-EFE1-A787-A82E-49ECCAC73FBD}"/>
              </a:ext>
            </a:extLst>
          </p:cNvPr>
          <p:cNvSpPr>
            <a:spLocks noGrp="1"/>
          </p:cNvSpPr>
          <p:nvPr>
            <p:ph type="title"/>
          </p:nvPr>
        </p:nvSpPr>
        <p:spPr/>
        <p:txBody>
          <a:bodyPr/>
          <a:lstStyle/>
          <a:p>
            <a:r>
              <a:rPr lang="en-US" dirty="0"/>
              <a:t>Decree on Mission Activity</a:t>
            </a:r>
          </a:p>
        </p:txBody>
      </p:sp>
      <p:sp>
        <p:nvSpPr>
          <p:cNvPr id="3" name="Content Placeholder 2">
            <a:extLst>
              <a:ext uri="{FF2B5EF4-FFF2-40B4-BE49-F238E27FC236}">
                <a16:creationId xmlns:a16="http://schemas.microsoft.com/office/drawing/2014/main" id="{4ADED95A-D6A8-8D36-5E23-416FDFCB42CB}"/>
              </a:ext>
            </a:extLst>
          </p:cNvPr>
          <p:cNvSpPr>
            <a:spLocks noGrp="1"/>
          </p:cNvSpPr>
          <p:nvPr>
            <p:ph idx="1"/>
          </p:nvPr>
        </p:nvSpPr>
        <p:spPr>
          <a:xfrm>
            <a:off x="685800" y="2133600"/>
            <a:ext cx="7772400" cy="4114800"/>
          </a:xfrm>
        </p:spPr>
        <p:txBody>
          <a:bodyPr/>
          <a:lstStyle/>
          <a:p>
            <a:pPr marL="0" indent="0" algn="ctr">
              <a:buNone/>
            </a:pPr>
            <a:r>
              <a:rPr lang="en-US" dirty="0"/>
              <a:t>Not:</a:t>
            </a:r>
          </a:p>
          <a:p>
            <a:pPr marL="0" indent="0" algn="ctr">
              <a:buNone/>
            </a:pPr>
            <a:r>
              <a:rPr lang="en-US" b="1" dirty="0"/>
              <a:t>The Church has a mission.</a:t>
            </a:r>
            <a:endParaRPr lang="en-US" dirty="0"/>
          </a:p>
          <a:p>
            <a:pPr marL="0" indent="0" algn="ctr">
              <a:buNone/>
            </a:pPr>
            <a:endParaRPr lang="en-US" dirty="0"/>
          </a:p>
          <a:p>
            <a:pPr marL="0" indent="0" algn="ctr">
              <a:buNone/>
            </a:pPr>
            <a:r>
              <a:rPr lang="en-US" dirty="0"/>
              <a:t>But more profoundly:</a:t>
            </a:r>
          </a:p>
          <a:p>
            <a:pPr marL="0" indent="0" algn="ctr">
              <a:buNone/>
            </a:pPr>
            <a:r>
              <a:rPr lang="en-US" b="1" dirty="0"/>
              <a:t>Christ's mission has a Church.</a:t>
            </a:r>
            <a:endParaRPr lang="en-US" dirty="0"/>
          </a:p>
          <a:p>
            <a:pPr marL="0" indent="0">
              <a:buNone/>
            </a:pPr>
            <a:endParaRPr lang="en-US" dirty="0"/>
          </a:p>
        </p:txBody>
      </p:sp>
    </p:spTree>
    <p:extLst>
      <p:ext uri="{BB962C8B-B14F-4D97-AF65-F5344CB8AC3E}">
        <p14:creationId xmlns:p14="http://schemas.microsoft.com/office/powerpoint/2010/main" val="15977904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A8405-38FE-8912-03ED-BD06A258E4A9}"/>
              </a:ext>
            </a:extLst>
          </p:cNvPr>
          <p:cNvSpPr>
            <a:spLocks noGrp="1"/>
          </p:cNvSpPr>
          <p:nvPr>
            <p:ph type="title"/>
          </p:nvPr>
        </p:nvSpPr>
        <p:spPr/>
        <p:txBody>
          <a:bodyPr/>
          <a:lstStyle/>
          <a:p>
            <a:r>
              <a:rPr lang="en-US" dirty="0"/>
              <a:t>The mission of the Church</a:t>
            </a:r>
          </a:p>
        </p:txBody>
      </p:sp>
      <p:sp>
        <p:nvSpPr>
          <p:cNvPr id="3" name="Content Placeholder 2">
            <a:extLst>
              <a:ext uri="{FF2B5EF4-FFF2-40B4-BE49-F238E27FC236}">
                <a16:creationId xmlns:a16="http://schemas.microsoft.com/office/drawing/2014/main" id="{F5DAB1AC-82FA-DA54-1F54-DF91379EF642}"/>
              </a:ext>
            </a:extLst>
          </p:cNvPr>
          <p:cNvSpPr>
            <a:spLocks noGrp="1"/>
          </p:cNvSpPr>
          <p:nvPr>
            <p:ph idx="1"/>
          </p:nvPr>
        </p:nvSpPr>
        <p:spPr/>
        <p:txBody>
          <a:bodyPr/>
          <a:lstStyle/>
          <a:p>
            <a:r>
              <a:rPr lang="en-US" dirty="0"/>
              <a:t>And therefore, of Catholic schools</a:t>
            </a:r>
          </a:p>
          <a:p>
            <a:r>
              <a:rPr lang="en-US" dirty="0"/>
              <a:t>Is not merely to “educate”</a:t>
            </a:r>
          </a:p>
          <a:p>
            <a:r>
              <a:rPr lang="en-US" dirty="0"/>
              <a:t>But to help our students know Christ</a:t>
            </a:r>
          </a:p>
          <a:p>
            <a:endParaRPr lang="en-US" dirty="0"/>
          </a:p>
          <a:p>
            <a:r>
              <a:rPr lang="en-US" dirty="0"/>
              <a:t>Pope Saint John Paul II</a:t>
            </a:r>
          </a:p>
          <a:p>
            <a:r>
              <a:rPr lang="en-US" dirty="0"/>
              <a:t>So in our schools: </a:t>
            </a:r>
            <a:r>
              <a:rPr lang="en-US" b="1" dirty="0">
                <a:solidFill>
                  <a:srgbClr val="0000FF"/>
                </a:solidFill>
              </a:rPr>
              <a:t>we invite everyone into communion with Christ</a:t>
            </a:r>
          </a:p>
        </p:txBody>
      </p:sp>
      <p:sp>
        <p:nvSpPr>
          <p:cNvPr id="5" name="TextBox 4">
            <a:extLst>
              <a:ext uri="{FF2B5EF4-FFF2-40B4-BE49-F238E27FC236}">
                <a16:creationId xmlns:a16="http://schemas.microsoft.com/office/drawing/2014/main" id="{89218EAB-C733-3367-CF75-A3EF4813E6BC}"/>
              </a:ext>
            </a:extLst>
          </p:cNvPr>
          <p:cNvSpPr txBox="1"/>
          <p:nvPr/>
        </p:nvSpPr>
        <p:spPr>
          <a:xfrm>
            <a:off x="5707062" y="540821"/>
            <a:ext cx="2286000" cy="369332"/>
          </a:xfrm>
          <a:prstGeom prst="rect">
            <a:avLst/>
          </a:prstGeom>
          <a:noFill/>
        </p:spPr>
        <p:txBody>
          <a:bodyPr wrap="square" rtlCol="0">
            <a:spAutoFit/>
          </a:bodyPr>
          <a:lstStyle/>
          <a:p>
            <a:r>
              <a:rPr lang="en-US" b="1" dirty="0"/>
              <a:t>Turning Point #6</a:t>
            </a:r>
          </a:p>
        </p:txBody>
      </p:sp>
    </p:spTree>
    <p:extLst>
      <p:ext uri="{BB962C8B-B14F-4D97-AF65-F5344CB8AC3E}">
        <p14:creationId xmlns:p14="http://schemas.microsoft.com/office/powerpoint/2010/main" val="3158579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C4850-D64F-952E-8510-B1C62B67ED33}"/>
              </a:ext>
            </a:extLst>
          </p:cNvPr>
          <p:cNvSpPr>
            <a:spLocks noGrp="1"/>
          </p:cNvSpPr>
          <p:nvPr>
            <p:ph type="title"/>
          </p:nvPr>
        </p:nvSpPr>
        <p:spPr/>
        <p:txBody>
          <a:bodyPr/>
          <a:lstStyle/>
          <a:p>
            <a:r>
              <a:rPr lang="en-US" sz="4000" dirty="0"/>
              <a:t>Christocentric ecclesiology</a:t>
            </a:r>
          </a:p>
        </p:txBody>
      </p:sp>
      <p:sp>
        <p:nvSpPr>
          <p:cNvPr id="3" name="Content Placeholder 2">
            <a:extLst>
              <a:ext uri="{FF2B5EF4-FFF2-40B4-BE49-F238E27FC236}">
                <a16:creationId xmlns:a16="http://schemas.microsoft.com/office/drawing/2014/main" id="{5EA9732D-49C5-359B-3AFA-5729B776CD05}"/>
              </a:ext>
            </a:extLst>
          </p:cNvPr>
          <p:cNvSpPr>
            <a:spLocks noGrp="1"/>
          </p:cNvSpPr>
          <p:nvPr>
            <p:ph idx="1"/>
          </p:nvPr>
        </p:nvSpPr>
        <p:spPr/>
        <p:txBody>
          <a:bodyPr/>
          <a:lstStyle/>
          <a:p>
            <a:r>
              <a:rPr lang="en-US" dirty="0"/>
              <a:t>We often teach only</a:t>
            </a:r>
          </a:p>
          <a:p>
            <a:pPr lvl="1"/>
            <a:r>
              <a:rPr lang="en-US" b="1" i="1" dirty="0">
                <a:solidFill>
                  <a:srgbClr val="0000FF"/>
                </a:solidFill>
              </a:rPr>
              <a:t>Information about God</a:t>
            </a:r>
            <a:endParaRPr lang="en-US" b="1" dirty="0">
              <a:solidFill>
                <a:srgbClr val="0000FF"/>
              </a:solidFill>
            </a:endParaRPr>
          </a:p>
          <a:p>
            <a:pPr lvl="2"/>
            <a:r>
              <a:rPr lang="en-US" dirty="0"/>
              <a:t>Moral codes</a:t>
            </a:r>
          </a:p>
          <a:p>
            <a:pPr lvl="2"/>
            <a:r>
              <a:rPr lang="en-US" dirty="0"/>
              <a:t>Dogma and doctrine</a:t>
            </a:r>
          </a:p>
          <a:p>
            <a:r>
              <a:rPr lang="en-US" dirty="0"/>
              <a:t>Instead:</a:t>
            </a:r>
          </a:p>
          <a:p>
            <a:pPr marL="0" indent="0">
              <a:buNone/>
            </a:pPr>
            <a:r>
              <a:rPr lang="en-US" dirty="0"/>
              <a:t>  Invite and welcome students into</a:t>
            </a:r>
          </a:p>
          <a:p>
            <a:pPr lvl="1"/>
            <a:r>
              <a:rPr lang="en-US" b="1" i="1" dirty="0">
                <a:solidFill>
                  <a:srgbClr val="C00000"/>
                </a:solidFill>
              </a:rPr>
              <a:t>A loving encounter with Jesus</a:t>
            </a:r>
          </a:p>
          <a:p>
            <a:pPr lvl="1"/>
            <a:r>
              <a:rPr lang="en-US" b="1" i="1" dirty="0">
                <a:solidFill>
                  <a:srgbClr val="C00000"/>
                </a:solidFill>
              </a:rPr>
              <a:t>Conversion of our hearts to love</a:t>
            </a:r>
          </a:p>
        </p:txBody>
      </p:sp>
    </p:spTree>
    <p:extLst>
      <p:ext uri="{BB962C8B-B14F-4D97-AF65-F5344CB8AC3E}">
        <p14:creationId xmlns:p14="http://schemas.microsoft.com/office/powerpoint/2010/main" val="520335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left)">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left)">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left)">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wipe(left)">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wipe(left)">
                                      <p:cBhvr>
                                        <p:cTn id="35" dur="500"/>
                                        <p:tgtEl>
                                          <p:spTgt spid="3">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wipe(left)">
                                      <p:cBhvr>
                                        <p:cTn id="4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C4850-D64F-952E-8510-B1C62B67ED33}"/>
              </a:ext>
            </a:extLst>
          </p:cNvPr>
          <p:cNvSpPr>
            <a:spLocks noGrp="1"/>
          </p:cNvSpPr>
          <p:nvPr>
            <p:ph type="title"/>
          </p:nvPr>
        </p:nvSpPr>
        <p:spPr/>
        <p:txBody>
          <a:bodyPr/>
          <a:lstStyle/>
          <a:p>
            <a:r>
              <a:rPr lang="en-US" sz="4000" dirty="0"/>
              <a:t>The conversion of the bishops</a:t>
            </a:r>
          </a:p>
        </p:txBody>
      </p:sp>
      <p:sp>
        <p:nvSpPr>
          <p:cNvPr id="3" name="Content Placeholder 2">
            <a:extLst>
              <a:ext uri="{FF2B5EF4-FFF2-40B4-BE49-F238E27FC236}">
                <a16:creationId xmlns:a16="http://schemas.microsoft.com/office/drawing/2014/main" id="{5EA9732D-49C5-359B-3AFA-5729B776CD05}"/>
              </a:ext>
            </a:extLst>
          </p:cNvPr>
          <p:cNvSpPr>
            <a:spLocks noGrp="1"/>
          </p:cNvSpPr>
          <p:nvPr>
            <p:ph idx="1"/>
          </p:nvPr>
        </p:nvSpPr>
        <p:spPr/>
        <p:txBody>
          <a:bodyPr/>
          <a:lstStyle/>
          <a:p>
            <a:r>
              <a:rPr lang="en-US" dirty="0"/>
              <a:t>What is revealed by God is not doctrine</a:t>
            </a:r>
          </a:p>
          <a:p>
            <a:pPr lvl="1"/>
            <a:r>
              <a:rPr lang="en-US" dirty="0"/>
              <a:t>Not canon law nor even a moral code</a:t>
            </a:r>
          </a:p>
          <a:p>
            <a:r>
              <a:rPr lang="en-US" b="1" dirty="0">
                <a:solidFill>
                  <a:srgbClr val="0033CC"/>
                </a:solidFill>
              </a:rPr>
              <a:t>What is revealed is God’s own self</a:t>
            </a:r>
          </a:p>
          <a:p>
            <a:pPr lvl="1"/>
            <a:r>
              <a:rPr lang="en-US" b="1" i="1" dirty="0">
                <a:solidFill>
                  <a:srgbClr val="C00000"/>
                </a:solidFill>
              </a:rPr>
              <a:t>In the person of Jesus</a:t>
            </a:r>
          </a:p>
          <a:p>
            <a:pPr lvl="1"/>
            <a:r>
              <a:rPr lang="en-US" dirty="0"/>
              <a:t>“God chose to reveal himself…” (DV 2)</a:t>
            </a:r>
          </a:p>
          <a:p>
            <a:r>
              <a:rPr lang="en-US" dirty="0"/>
              <a:t>Out of the abundance of his love,</a:t>
            </a:r>
          </a:p>
          <a:p>
            <a:pPr lvl="1"/>
            <a:r>
              <a:rPr lang="en-US" dirty="0"/>
              <a:t>God speaks to us as friends</a:t>
            </a:r>
          </a:p>
          <a:p>
            <a:pPr lvl="1"/>
            <a:r>
              <a:rPr lang="en-US" dirty="0"/>
              <a:t>And lives among us…  (DV 2)</a:t>
            </a:r>
          </a:p>
        </p:txBody>
      </p:sp>
      <p:sp>
        <p:nvSpPr>
          <p:cNvPr id="4" name="TextBox 3">
            <a:extLst>
              <a:ext uri="{FF2B5EF4-FFF2-40B4-BE49-F238E27FC236}">
                <a16:creationId xmlns:a16="http://schemas.microsoft.com/office/drawing/2014/main" id="{B5E6397C-A230-6B7E-42DE-764345EF4E26}"/>
              </a:ext>
            </a:extLst>
          </p:cNvPr>
          <p:cNvSpPr txBox="1"/>
          <p:nvPr/>
        </p:nvSpPr>
        <p:spPr>
          <a:xfrm>
            <a:off x="5707062" y="540821"/>
            <a:ext cx="2286000" cy="369332"/>
          </a:xfrm>
          <a:prstGeom prst="rect">
            <a:avLst/>
          </a:prstGeom>
          <a:noFill/>
        </p:spPr>
        <p:txBody>
          <a:bodyPr wrap="square" rtlCol="0">
            <a:spAutoFit/>
          </a:bodyPr>
          <a:lstStyle/>
          <a:p>
            <a:r>
              <a:rPr lang="en-US" b="1" dirty="0"/>
              <a:t>Turning Point #6</a:t>
            </a:r>
          </a:p>
        </p:txBody>
      </p:sp>
    </p:spTree>
    <p:extLst>
      <p:ext uri="{BB962C8B-B14F-4D97-AF65-F5344CB8AC3E}">
        <p14:creationId xmlns:p14="http://schemas.microsoft.com/office/powerpoint/2010/main" val="1699370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487B9-5232-7165-277C-7CF6A666C03C}"/>
              </a:ext>
            </a:extLst>
          </p:cNvPr>
          <p:cNvSpPr>
            <a:spLocks noGrp="1"/>
          </p:cNvSpPr>
          <p:nvPr>
            <p:ph type="title"/>
          </p:nvPr>
        </p:nvSpPr>
        <p:spPr/>
        <p:txBody>
          <a:bodyPr/>
          <a:lstStyle/>
          <a:p>
            <a:r>
              <a:rPr lang="en-US" dirty="0"/>
              <a:t>Restored at Vatican II</a:t>
            </a:r>
          </a:p>
        </p:txBody>
      </p:sp>
      <p:sp>
        <p:nvSpPr>
          <p:cNvPr id="3" name="Content Placeholder 2">
            <a:extLst>
              <a:ext uri="{FF2B5EF4-FFF2-40B4-BE49-F238E27FC236}">
                <a16:creationId xmlns:a16="http://schemas.microsoft.com/office/drawing/2014/main" id="{E0135BB0-AA2E-22A8-942A-7F73F8984313}"/>
              </a:ext>
            </a:extLst>
          </p:cNvPr>
          <p:cNvSpPr>
            <a:spLocks noGrp="1"/>
          </p:cNvSpPr>
          <p:nvPr>
            <p:ph idx="1"/>
          </p:nvPr>
        </p:nvSpPr>
        <p:spPr/>
        <p:txBody>
          <a:bodyPr/>
          <a:lstStyle/>
          <a:p>
            <a:r>
              <a:rPr lang="en-US" dirty="0"/>
              <a:t>Baptism</a:t>
            </a:r>
          </a:p>
          <a:p>
            <a:r>
              <a:rPr lang="en-US" dirty="0"/>
              <a:t>Eucharist</a:t>
            </a:r>
          </a:p>
          <a:p>
            <a:r>
              <a:rPr lang="en-US" dirty="0"/>
              <a:t>Participation of the Faithful</a:t>
            </a:r>
          </a:p>
          <a:p>
            <a:r>
              <a:rPr lang="en-US" dirty="0"/>
              <a:t>The role of one’s Conscience</a:t>
            </a:r>
          </a:p>
          <a:p>
            <a:r>
              <a:rPr lang="en-US" dirty="0"/>
              <a:t>Discernment of the Signs of the Times</a:t>
            </a:r>
          </a:p>
          <a:p>
            <a:r>
              <a:rPr lang="en-US" dirty="0"/>
              <a:t>Christo-centric view of the Church</a:t>
            </a:r>
          </a:p>
        </p:txBody>
      </p:sp>
    </p:spTree>
    <p:extLst>
      <p:ext uri="{BB962C8B-B14F-4D97-AF65-F5344CB8AC3E}">
        <p14:creationId xmlns:p14="http://schemas.microsoft.com/office/powerpoint/2010/main" val="3510569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D8EBF-DD8E-1B3B-89B4-EA8E539965F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06C11E0-425F-2D57-D4BE-0BF6AEFD2CD9}"/>
              </a:ext>
            </a:extLst>
          </p:cNvPr>
          <p:cNvSpPr>
            <a:spLocks noGrp="1"/>
          </p:cNvSpPr>
          <p:nvPr>
            <p:ph idx="1"/>
          </p:nvPr>
        </p:nvSpPr>
        <p:spPr>
          <a:xfrm>
            <a:off x="685800" y="2590800"/>
            <a:ext cx="7772400" cy="2782887"/>
          </a:xfrm>
        </p:spPr>
        <p:txBody>
          <a:bodyPr/>
          <a:lstStyle/>
          <a:p>
            <a:pPr marL="0" indent="0" algn="ctr">
              <a:buNone/>
            </a:pPr>
            <a:r>
              <a:rPr lang="en-US" b="1" dirty="0"/>
              <a:t>Principles for Catholic education </a:t>
            </a:r>
          </a:p>
          <a:p>
            <a:pPr marL="0" indent="0" algn="ctr">
              <a:buNone/>
            </a:pPr>
            <a:r>
              <a:rPr lang="en-US" b="1" dirty="0"/>
              <a:t>that flow from </a:t>
            </a:r>
          </a:p>
          <a:p>
            <a:pPr marL="0" indent="0" algn="ctr">
              <a:buNone/>
            </a:pPr>
            <a:r>
              <a:rPr lang="en-US" sz="4000" b="1" dirty="0">
                <a:solidFill>
                  <a:srgbClr val="0000FF"/>
                </a:solidFill>
              </a:rPr>
              <a:t>Vatican II</a:t>
            </a:r>
          </a:p>
        </p:txBody>
      </p:sp>
    </p:spTree>
    <p:extLst>
      <p:ext uri="{BB962C8B-B14F-4D97-AF65-F5344CB8AC3E}">
        <p14:creationId xmlns:p14="http://schemas.microsoft.com/office/powerpoint/2010/main" val="17961466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952DF-6934-0CB7-4929-BE1EA5216DEA}"/>
              </a:ext>
            </a:extLst>
          </p:cNvPr>
          <p:cNvSpPr>
            <a:spLocks noGrp="1"/>
          </p:cNvSpPr>
          <p:nvPr>
            <p:ph type="title"/>
          </p:nvPr>
        </p:nvSpPr>
        <p:spPr/>
        <p:txBody>
          <a:bodyPr/>
          <a:lstStyle/>
          <a:p>
            <a:r>
              <a:rPr lang="en-US" dirty="0"/>
              <a:t>1 Participation</a:t>
            </a:r>
          </a:p>
        </p:txBody>
      </p:sp>
      <p:sp>
        <p:nvSpPr>
          <p:cNvPr id="3" name="Content Placeholder 2">
            <a:extLst>
              <a:ext uri="{FF2B5EF4-FFF2-40B4-BE49-F238E27FC236}">
                <a16:creationId xmlns:a16="http://schemas.microsoft.com/office/drawing/2014/main" id="{9BB96616-5A58-1C89-3584-38058EEA937F}"/>
              </a:ext>
            </a:extLst>
          </p:cNvPr>
          <p:cNvSpPr>
            <a:spLocks noGrp="1"/>
          </p:cNvSpPr>
          <p:nvPr>
            <p:ph idx="1"/>
          </p:nvPr>
        </p:nvSpPr>
        <p:spPr>
          <a:xfrm>
            <a:off x="1182688" y="2017712"/>
            <a:ext cx="7772400" cy="4230687"/>
          </a:xfrm>
        </p:spPr>
        <p:txBody>
          <a:bodyPr/>
          <a:lstStyle/>
          <a:p>
            <a:r>
              <a:rPr lang="en-US" dirty="0"/>
              <a:t>Catholic education should be “participatory”</a:t>
            </a:r>
          </a:p>
          <a:p>
            <a:pPr lvl="1"/>
            <a:r>
              <a:rPr lang="en-US" dirty="0"/>
              <a:t>Students aren’t mere “spectators”</a:t>
            </a:r>
          </a:p>
          <a:p>
            <a:pPr lvl="1"/>
            <a:r>
              <a:rPr lang="en-US" dirty="0"/>
              <a:t>Sitting in the classroom</a:t>
            </a:r>
          </a:p>
          <a:p>
            <a:pPr lvl="1"/>
            <a:r>
              <a:rPr lang="en-US" dirty="0"/>
              <a:t>Watching their teacher perform</a:t>
            </a:r>
          </a:p>
          <a:p>
            <a:endParaRPr lang="en-US" dirty="0"/>
          </a:p>
          <a:p>
            <a:r>
              <a:rPr lang="en-US" b="1" dirty="0">
                <a:solidFill>
                  <a:srgbClr val="C00000"/>
                </a:solidFill>
              </a:rPr>
              <a:t>Participation is how students grow to their human fullness</a:t>
            </a:r>
          </a:p>
        </p:txBody>
      </p:sp>
    </p:spTree>
    <p:extLst>
      <p:ext uri="{BB962C8B-B14F-4D97-AF65-F5344CB8AC3E}">
        <p14:creationId xmlns:p14="http://schemas.microsoft.com/office/powerpoint/2010/main" val="14277335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952DF-6934-0CB7-4929-BE1EA5216DEA}"/>
              </a:ext>
            </a:extLst>
          </p:cNvPr>
          <p:cNvSpPr>
            <a:spLocks noGrp="1"/>
          </p:cNvSpPr>
          <p:nvPr>
            <p:ph type="title"/>
          </p:nvPr>
        </p:nvSpPr>
        <p:spPr/>
        <p:txBody>
          <a:bodyPr/>
          <a:lstStyle/>
          <a:p>
            <a:r>
              <a:rPr lang="en-US" dirty="0"/>
              <a:t>1 Participation</a:t>
            </a:r>
          </a:p>
        </p:txBody>
      </p:sp>
      <p:sp>
        <p:nvSpPr>
          <p:cNvPr id="3" name="Content Placeholder 2">
            <a:extLst>
              <a:ext uri="{FF2B5EF4-FFF2-40B4-BE49-F238E27FC236}">
                <a16:creationId xmlns:a16="http://schemas.microsoft.com/office/drawing/2014/main" id="{9BB96616-5A58-1C89-3584-38058EEA937F}"/>
              </a:ext>
            </a:extLst>
          </p:cNvPr>
          <p:cNvSpPr>
            <a:spLocks noGrp="1"/>
          </p:cNvSpPr>
          <p:nvPr>
            <p:ph idx="1"/>
          </p:nvPr>
        </p:nvSpPr>
        <p:spPr/>
        <p:txBody>
          <a:bodyPr/>
          <a:lstStyle/>
          <a:p>
            <a:r>
              <a:rPr lang="en-US" dirty="0"/>
              <a:t>This requires that our pedagogy leads to that</a:t>
            </a:r>
          </a:p>
          <a:p>
            <a:endParaRPr lang="en-US" dirty="0"/>
          </a:p>
          <a:p>
            <a:r>
              <a:rPr lang="en-US" b="1" dirty="0">
                <a:solidFill>
                  <a:srgbClr val="0000FF"/>
                </a:solidFill>
              </a:rPr>
              <a:t>How do you form and train your faculty to </a:t>
            </a:r>
            <a:r>
              <a:rPr lang="en-US" b="1" dirty="0">
                <a:solidFill>
                  <a:srgbClr val="C00000"/>
                </a:solidFill>
              </a:rPr>
              <a:t>invite &amp; draw out </a:t>
            </a:r>
            <a:r>
              <a:rPr lang="en-US" b="1" dirty="0">
                <a:solidFill>
                  <a:srgbClr val="0000FF"/>
                </a:solidFill>
              </a:rPr>
              <a:t>the participation of the students?</a:t>
            </a:r>
          </a:p>
        </p:txBody>
      </p:sp>
    </p:spTree>
    <p:extLst>
      <p:ext uri="{BB962C8B-B14F-4D97-AF65-F5344CB8AC3E}">
        <p14:creationId xmlns:p14="http://schemas.microsoft.com/office/powerpoint/2010/main" val="12517863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F2FD2-56EC-2171-CBD0-850C8B499120}"/>
              </a:ext>
            </a:extLst>
          </p:cNvPr>
          <p:cNvSpPr>
            <a:spLocks noGrp="1"/>
          </p:cNvSpPr>
          <p:nvPr>
            <p:ph type="title"/>
          </p:nvPr>
        </p:nvSpPr>
        <p:spPr/>
        <p:txBody>
          <a:bodyPr/>
          <a:lstStyle/>
          <a:p>
            <a:r>
              <a:rPr lang="en-US" dirty="0"/>
              <a:t>2 Formation of conscience</a:t>
            </a:r>
          </a:p>
        </p:txBody>
      </p:sp>
      <p:sp>
        <p:nvSpPr>
          <p:cNvPr id="3" name="Content Placeholder 2">
            <a:extLst>
              <a:ext uri="{FF2B5EF4-FFF2-40B4-BE49-F238E27FC236}">
                <a16:creationId xmlns:a16="http://schemas.microsoft.com/office/drawing/2014/main" id="{B1B44914-7AB9-5A13-C887-38C9295D0412}"/>
              </a:ext>
            </a:extLst>
          </p:cNvPr>
          <p:cNvSpPr>
            <a:spLocks noGrp="1"/>
          </p:cNvSpPr>
          <p:nvPr>
            <p:ph idx="1"/>
          </p:nvPr>
        </p:nvSpPr>
        <p:spPr/>
        <p:txBody>
          <a:bodyPr/>
          <a:lstStyle/>
          <a:p>
            <a:r>
              <a:rPr lang="en-US" dirty="0"/>
              <a:t>Catholic education should help students learn to hear that inner voice</a:t>
            </a:r>
          </a:p>
          <a:p>
            <a:r>
              <a:rPr lang="en-US" dirty="0"/>
              <a:t>Calling them to become servants of the poor</a:t>
            </a:r>
          </a:p>
          <a:p>
            <a:pPr lvl="1"/>
            <a:r>
              <a:rPr lang="en-US" dirty="0"/>
              <a:t>To do what is good and avoid evil</a:t>
            </a:r>
          </a:p>
          <a:p>
            <a:endParaRPr lang="en-US" dirty="0"/>
          </a:p>
          <a:p>
            <a:r>
              <a:rPr lang="en-US" b="1" dirty="0">
                <a:solidFill>
                  <a:srgbClr val="C00000"/>
                </a:solidFill>
              </a:rPr>
              <a:t>This is how students grow to their full human potential</a:t>
            </a:r>
          </a:p>
        </p:txBody>
      </p:sp>
    </p:spTree>
    <p:extLst>
      <p:ext uri="{BB962C8B-B14F-4D97-AF65-F5344CB8AC3E}">
        <p14:creationId xmlns:p14="http://schemas.microsoft.com/office/powerpoint/2010/main" val="29175018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E581-410E-3D6E-8C69-1F343F1024F5}"/>
              </a:ext>
            </a:extLst>
          </p:cNvPr>
          <p:cNvSpPr>
            <a:spLocks noGrp="1"/>
          </p:cNvSpPr>
          <p:nvPr>
            <p:ph type="title"/>
          </p:nvPr>
        </p:nvSpPr>
        <p:spPr/>
        <p:txBody>
          <a:bodyPr/>
          <a:lstStyle/>
          <a:p>
            <a:r>
              <a:rPr lang="en-US" dirty="0"/>
              <a:t>2 Formation of Conscience</a:t>
            </a:r>
          </a:p>
        </p:txBody>
      </p:sp>
      <p:sp>
        <p:nvSpPr>
          <p:cNvPr id="3" name="Content Placeholder 2">
            <a:extLst>
              <a:ext uri="{FF2B5EF4-FFF2-40B4-BE49-F238E27FC236}">
                <a16:creationId xmlns:a16="http://schemas.microsoft.com/office/drawing/2014/main" id="{64BB7AC9-592B-91CD-9A53-DAD7E9F8E88C}"/>
              </a:ext>
            </a:extLst>
          </p:cNvPr>
          <p:cNvSpPr>
            <a:spLocks noGrp="1"/>
          </p:cNvSpPr>
          <p:nvPr>
            <p:ph idx="1"/>
          </p:nvPr>
        </p:nvSpPr>
        <p:spPr/>
        <p:txBody>
          <a:bodyPr/>
          <a:lstStyle/>
          <a:p>
            <a:r>
              <a:rPr lang="en-US" dirty="0"/>
              <a:t>We learn to discern what God is saying to us in the depths of our conscience</a:t>
            </a:r>
          </a:p>
          <a:p>
            <a:r>
              <a:rPr lang="en-US" dirty="0"/>
              <a:t>It’s not enough to “lay down the law”</a:t>
            </a:r>
          </a:p>
          <a:p>
            <a:endParaRPr lang="en-US" dirty="0"/>
          </a:p>
          <a:p>
            <a:r>
              <a:rPr lang="en-US" b="1" dirty="0">
                <a:solidFill>
                  <a:srgbClr val="0000FF"/>
                </a:solidFill>
              </a:rPr>
              <a:t>How do you form your students to hear their inner calling? </a:t>
            </a:r>
          </a:p>
        </p:txBody>
      </p:sp>
    </p:spTree>
    <p:extLst>
      <p:ext uri="{BB962C8B-B14F-4D97-AF65-F5344CB8AC3E}">
        <p14:creationId xmlns:p14="http://schemas.microsoft.com/office/powerpoint/2010/main" val="35632226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40956-5C8F-A53C-4079-4D3AA8FE86F5}"/>
              </a:ext>
            </a:extLst>
          </p:cNvPr>
          <p:cNvSpPr>
            <a:spLocks noGrp="1"/>
          </p:cNvSpPr>
          <p:nvPr>
            <p:ph type="title"/>
          </p:nvPr>
        </p:nvSpPr>
        <p:spPr/>
        <p:txBody>
          <a:bodyPr/>
          <a:lstStyle/>
          <a:p>
            <a:r>
              <a:rPr lang="en-US" dirty="0"/>
              <a:t>Teach discernment</a:t>
            </a:r>
          </a:p>
        </p:txBody>
      </p:sp>
      <p:sp>
        <p:nvSpPr>
          <p:cNvPr id="3" name="Content Placeholder 2">
            <a:extLst>
              <a:ext uri="{FF2B5EF4-FFF2-40B4-BE49-F238E27FC236}">
                <a16:creationId xmlns:a16="http://schemas.microsoft.com/office/drawing/2014/main" id="{DBB2BAD6-5E49-BB6B-BB99-473B9F0D8D78}"/>
              </a:ext>
            </a:extLst>
          </p:cNvPr>
          <p:cNvSpPr>
            <a:spLocks noGrp="1"/>
          </p:cNvSpPr>
          <p:nvPr>
            <p:ph idx="1"/>
          </p:nvPr>
        </p:nvSpPr>
        <p:spPr/>
        <p:txBody>
          <a:bodyPr/>
          <a:lstStyle/>
          <a:p>
            <a:r>
              <a:rPr lang="en-US" dirty="0"/>
              <a:t>Not: </a:t>
            </a:r>
            <a:r>
              <a:rPr lang="en-US" b="1" dirty="0"/>
              <a:t>“What are we supposed to do?”</a:t>
            </a:r>
          </a:p>
          <a:p>
            <a:r>
              <a:rPr lang="en-US" dirty="0"/>
              <a:t>Instead:</a:t>
            </a:r>
          </a:p>
          <a:p>
            <a:pPr lvl="1"/>
            <a:r>
              <a:rPr lang="en-US" dirty="0"/>
              <a:t>What does the Gospel say? </a:t>
            </a:r>
          </a:p>
          <a:p>
            <a:pPr lvl="1"/>
            <a:r>
              <a:rPr lang="en-US" dirty="0"/>
              <a:t>What does my inner voice tell me?</a:t>
            </a:r>
          </a:p>
          <a:p>
            <a:pPr lvl="1"/>
            <a:r>
              <a:rPr lang="en-US" dirty="0"/>
              <a:t>Who will be affected by my decision? </a:t>
            </a:r>
          </a:p>
          <a:p>
            <a:pPr lvl="1"/>
            <a:r>
              <a:rPr lang="en-US" dirty="0"/>
              <a:t>What does love require? </a:t>
            </a:r>
          </a:p>
          <a:p>
            <a:pPr lvl="1"/>
            <a:endParaRPr lang="en-US" dirty="0"/>
          </a:p>
        </p:txBody>
      </p:sp>
    </p:spTree>
    <p:extLst>
      <p:ext uri="{BB962C8B-B14F-4D97-AF65-F5344CB8AC3E}">
        <p14:creationId xmlns:p14="http://schemas.microsoft.com/office/powerpoint/2010/main" val="26370098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09C23-BF79-341F-BB78-9C59228CD046}"/>
              </a:ext>
            </a:extLst>
          </p:cNvPr>
          <p:cNvSpPr>
            <a:spLocks noGrp="1"/>
          </p:cNvSpPr>
          <p:nvPr>
            <p:ph type="title"/>
          </p:nvPr>
        </p:nvSpPr>
        <p:spPr/>
        <p:txBody>
          <a:bodyPr/>
          <a:lstStyle/>
          <a:p>
            <a:r>
              <a:rPr lang="en-US" dirty="0"/>
              <a:t>3 Christ at the Center</a:t>
            </a:r>
          </a:p>
        </p:txBody>
      </p:sp>
      <p:sp>
        <p:nvSpPr>
          <p:cNvPr id="3" name="Content Placeholder 2">
            <a:extLst>
              <a:ext uri="{FF2B5EF4-FFF2-40B4-BE49-F238E27FC236}">
                <a16:creationId xmlns:a16="http://schemas.microsoft.com/office/drawing/2014/main" id="{A492F2B5-4684-AA08-D815-6B6B0F6C7322}"/>
              </a:ext>
            </a:extLst>
          </p:cNvPr>
          <p:cNvSpPr>
            <a:spLocks noGrp="1"/>
          </p:cNvSpPr>
          <p:nvPr>
            <p:ph idx="1"/>
          </p:nvPr>
        </p:nvSpPr>
        <p:spPr/>
        <p:txBody>
          <a:bodyPr/>
          <a:lstStyle/>
          <a:p>
            <a:r>
              <a:rPr lang="en-US" dirty="0"/>
              <a:t>Catholic education can help students and staff know Jesus</a:t>
            </a:r>
          </a:p>
          <a:p>
            <a:r>
              <a:rPr lang="en-US" dirty="0"/>
              <a:t>We learn to walk with him in everyday life</a:t>
            </a:r>
          </a:p>
          <a:p>
            <a:r>
              <a:rPr lang="en-US" dirty="0"/>
              <a:t>And this is the core of faith</a:t>
            </a:r>
          </a:p>
          <a:p>
            <a:endParaRPr lang="en-US" dirty="0"/>
          </a:p>
          <a:p>
            <a:r>
              <a:rPr lang="en-US" b="1" dirty="0">
                <a:solidFill>
                  <a:srgbClr val="C00000"/>
                </a:solidFill>
              </a:rPr>
              <a:t>This is how students become faithful for life</a:t>
            </a:r>
          </a:p>
        </p:txBody>
      </p:sp>
    </p:spTree>
    <p:extLst>
      <p:ext uri="{BB962C8B-B14F-4D97-AF65-F5344CB8AC3E}">
        <p14:creationId xmlns:p14="http://schemas.microsoft.com/office/powerpoint/2010/main" val="27592998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315A9-2673-931F-649F-54F34C05B9AA}"/>
              </a:ext>
            </a:extLst>
          </p:cNvPr>
          <p:cNvSpPr>
            <a:spLocks noGrp="1"/>
          </p:cNvSpPr>
          <p:nvPr>
            <p:ph type="title"/>
          </p:nvPr>
        </p:nvSpPr>
        <p:spPr/>
        <p:txBody>
          <a:bodyPr/>
          <a:lstStyle/>
          <a:p>
            <a:r>
              <a:rPr lang="en-US" dirty="0"/>
              <a:t>3 Christ at the Center</a:t>
            </a:r>
          </a:p>
        </p:txBody>
      </p:sp>
      <p:sp>
        <p:nvSpPr>
          <p:cNvPr id="3" name="Content Placeholder 2">
            <a:extLst>
              <a:ext uri="{FF2B5EF4-FFF2-40B4-BE49-F238E27FC236}">
                <a16:creationId xmlns:a16="http://schemas.microsoft.com/office/drawing/2014/main" id="{E2FBE014-5914-1D04-68B7-1FB22D236907}"/>
              </a:ext>
            </a:extLst>
          </p:cNvPr>
          <p:cNvSpPr>
            <a:spLocks noGrp="1"/>
          </p:cNvSpPr>
          <p:nvPr>
            <p:ph idx="1"/>
          </p:nvPr>
        </p:nvSpPr>
        <p:spPr/>
        <p:txBody>
          <a:bodyPr/>
          <a:lstStyle/>
          <a:p>
            <a:r>
              <a:rPr lang="en-US" dirty="0"/>
              <a:t>Pastoral work is what helps people encounter Jesus</a:t>
            </a:r>
          </a:p>
          <a:p>
            <a:r>
              <a:rPr lang="en-US" dirty="0"/>
              <a:t>It can occur in many ways &amp; places</a:t>
            </a:r>
          </a:p>
          <a:p>
            <a:endParaRPr lang="en-US" dirty="0"/>
          </a:p>
          <a:p>
            <a:r>
              <a:rPr lang="en-US" b="1" dirty="0">
                <a:solidFill>
                  <a:srgbClr val="0000FF"/>
                </a:solidFill>
              </a:rPr>
              <a:t>How does your school help both students and staff to draw closer to Jesus?</a:t>
            </a:r>
          </a:p>
          <a:p>
            <a:pPr lvl="1"/>
            <a:endParaRPr lang="en-US" dirty="0"/>
          </a:p>
        </p:txBody>
      </p:sp>
    </p:spTree>
    <p:extLst>
      <p:ext uri="{BB962C8B-B14F-4D97-AF65-F5344CB8AC3E}">
        <p14:creationId xmlns:p14="http://schemas.microsoft.com/office/powerpoint/2010/main" val="2879274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C3788-44CB-4737-040A-80636B27241C}"/>
              </a:ext>
            </a:extLst>
          </p:cNvPr>
          <p:cNvSpPr>
            <a:spLocks noGrp="1"/>
          </p:cNvSpPr>
          <p:nvPr>
            <p:ph type="title"/>
          </p:nvPr>
        </p:nvSpPr>
        <p:spPr/>
        <p:txBody>
          <a:bodyPr/>
          <a:lstStyle/>
          <a:p>
            <a:r>
              <a:rPr lang="en-US" dirty="0"/>
              <a:t>4 Liturgy is Essential</a:t>
            </a:r>
          </a:p>
        </p:txBody>
      </p:sp>
      <p:sp>
        <p:nvSpPr>
          <p:cNvPr id="3" name="Content Placeholder 2">
            <a:extLst>
              <a:ext uri="{FF2B5EF4-FFF2-40B4-BE49-F238E27FC236}">
                <a16:creationId xmlns:a16="http://schemas.microsoft.com/office/drawing/2014/main" id="{77CCDA9C-220B-7F65-8D8D-5E508F68AF12}"/>
              </a:ext>
            </a:extLst>
          </p:cNvPr>
          <p:cNvSpPr>
            <a:spLocks noGrp="1"/>
          </p:cNvSpPr>
          <p:nvPr>
            <p:ph idx="1"/>
          </p:nvPr>
        </p:nvSpPr>
        <p:spPr/>
        <p:txBody>
          <a:bodyPr/>
          <a:lstStyle/>
          <a:p>
            <a:r>
              <a:rPr lang="en-US" dirty="0"/>
              <a:t>If you filled your schools to capacity</a:t>
            </a:r>
          </a:p>
          <a:p>
            <a:r>
              <a:rPr lang="en-US" dirty="0"/>
              <a:t>And had all the money you needed…</a:t>
            </a:r>
          </a:p>
          <a:p>
            <a:r>
              <a:rPr lang="en-US" dirty="0"/>
              <a:t>But you had no liturgy… </a:t>
            </a:r>
          </a:p>
          <a:p>
            <a:endParaRPr lang="en-US" dirty="0"/>
          </a:p>
          <a:p>
            <a:r>
              <a:rPr lang="en-US" b="1" dirty="0">
                <a:solidFill>
                  <a:srgbClr val="0000FF"/>
                </a:solidFill>
              </a:rPr>
              <a:t>How does liturgy shape and direct your school program?</a:t>
            </a:r>
          </a:p>
        </p:txBody>
      </p:sp>
    </p:spTree>
    <p:extLst>
      <p:ext uri="{BB962C8B-B14F-4D97-AF65-F5344CB8AC3E}">
        <p14:creationId xmlns:p14="http://schemas.microsoft.com/office/powerpoint/2010/main" val="7052493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22FE0-0E69-5986-4608-DB85912C6706}"/>
              </a:ext>
            </a:extLst>
          </p:cNvPr>
          <p:cNvSpPr>
            <a:spLocks noGrp="1"/>
          </p:cNvSpPr>
          <p:nvPr>
            <p:ph type="title"/>
          </p:nvPr>
        </p:nvSpPr>
        <p:spPr/>
        <p:txBody>
          <a:bodyPr/>
          <a:lstStyle/>
          <a:p>
            <a:r>
              <a:rPr lang="en-US" dirty="0"/>
              <a:t>Liturgy: </a:t>
            </a:r>
            <a:br>
              <a:rPr lang="en-US" dirty="0"/>
            </a:br>
            <a:r>
              <a:rPr lang="en-US" dirty="0"/>
              <a:t>The school of Christian Life</a:t>
            </a:r>
          </a:p>
        </p:txBody>
      </p:sp>
      <p:sp>
        <p:nvSpPr>
          <p:cNvPr id="3" name="Content Placeholder 2">
            <a:extLst>
              <a:ext uri="{FF2B5EF4-FFF2-40B4-BE49-F238E27FC236}">
                <a16:creationId xmlns:a16="http://schemas.microsoft.com/office/drawing/2014/main" id="{FF691580-A8F0-3D24-FBDB-1BDDFF24729C}"/>
              </a:ext>
            </a:extLst>
          </p:cNvPr>
          <p:cNvSpPr>
            <a:spLocks noGrp="1"/>
          </p:cNvSpPr>
          <p:nvPr>
            <p:ph idx="1"/>
          </p:nvPr>
        </p:nvSpPr>
        <p:spPr>
          <a:xfrm>
            <a:off x="1182688" y="2017712"/>
            <a:ext cx="7772400" cy="4459287"/>
          </a:xfrm>
        </p:spPr>
        <p:txBody>
          <a:bodyPr/>
          <a:lstStyle/>
          <a:p>
            <a:r>
              <a:rPr lang="en-US" sz="2800" dirty="0"/>
              <a:t>We learn who we are.</a:t>
            </a:r>
          </a:p>
          <a:p>
            <a:pPr lvl="1"/>
            <a:r>
              <a:rPr lang="en-US" sz="2400" dirty="0"/>
              <a:t>We are the Body of Christ, gathered and loved by God.</a:t>
            </a:r>
          </a:p>
          <a:p>
            <a:r>
              <a:rPr lang="en-US" sz="2800" dirty="0"/>
              <a:t>We learn how to live.</a:t>
            </a:r>
          </a:p>
          <a:p>
            <a:pPr lvl="1"/>
            <a:r>
              <a:rPr lang="en-US" sz="2400" dirty="0"/>
              <a:t>We practice listening, gratitude, reconciliation, self-offering, and love.</a:t>
            </a:r>
          </a:p>
          <a:p>
            <a:r>
              <a:rPr lang="en-US" sz="2800" dirty="0"/>
              <a:t>We learn why we are sent.</a:t>
            </a:r>
          </a:p>
          <a:p>
            <a:pPr lvl="1"/>
            <a:r>
              <a:rPr lang="en-US" sz="2400" dirty="0"/>
              <a:t>We become Christ's presence in the ordinary circumstances of life.</a:t>
            </a:r>
          </a:p>
          <a:p>
            <a:pPr marL="0" indent="0">
              <a:buNone/>
            </a:pPr>
            <a:r>
              <a:rPr lang="en-US" sz="2000" dirty="0"/>
              <a:t>		Vatican II: Doc on Liturgy 7, 10, 14, 48</a:t>
            </a:r>
          </a:p>
          <a:p>
            <a:endParaRPr lang="en-US" dirty="0"/>
          </a:p>
        </p:txBody>
      </p:sp>
    </p:spTree>
    <p:extLst>
      <p:ext uri="{BB962C8B-B14F-4D97-AF65-F5344CB8AC3E}">
        <p14:creationId xmlns:p14="http://schemas.microsoft.com/office/powerpoint/2010/main" val="3350959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2F1A0-4CEF-3A2D-1947-A32802ECF9EE}"/>
              </a:ext>
            </a:extLst>
          </p:cNvPr>
          <p:cNvSpPr>
            <a:spLocks noGrp="1"/>
          </p:cNvSpPr>
          <p:nvPr>
            <p:ph type="title"/>
          </p:nvPr>
        </p:nvSpPr>
        <p:spPr/>
        <p:txBody>
          <a:bodyPr/>
          <a:lstStyle/>
          <a:p>
            <a:r>
              <a:rPr lang="en-US" dirty="0"/>
              <a:t>The Challenge</a:t>
            </a:r>
          </a:p>
        </p:txBody>
      </p:sp>
      <p:sp>
        <p:nvSpPr>
          <p:cNvPr id="3" name="Content Placeholder 2">
            <a:extLst>
              <a:ext uri="{FF2B5EF4-FFF2-40B4-BE49-F238E27FC236}">
                <a16:creationId xmlns:a16="http://schemas.microsoft.com/office/drawing/2014/main" id="{652BB29B-BAB5-FA94-FA7B-982530337598}"/>
              </a:ext>
            </a:extLst>
          </p:cNvPr>
          <p:cNvSpPr>
            <a:spLocks noGrp="1"/>
          </p:cNvSpPr>
          <p:nvPr>
            <p:ph idx="1"/>
          </p:nvPr>
        </p:nvSpPr>
        <p:spPr/>
        <p:txBody>
          <a:bodyPr/>
          <a:lstStyle/>
          <a:p>
            <a:r>
              <a:rPr lang="en-US" sz="2800" dirty="0"/>
              <a:t>How do you form and train your faculty to invite &amp; draw out the </a:t>
            </a:r>
            <a:r>
              <a:rPr lang="en-US" sz="2800" b="1" dirty="0"/>
              <a:t>participation </a:t>
            </a:r>
            <a:r>
              <a:rPr lang="en-US" sz="2800" dirty="0"/>
              <a:t>of the students?</a:t>
            </a:r>
          </a:p>
          <a:p>
            <a:r>
              <a:rPr lang="en-US" sz="2800" dirty="0"/>
              <a:t>How do you form your students to hear their </a:t>
            </a:r>
            <a:r>
              <a:rPr lang="en-US" sz="2800" b="1" dirty="0"/>
              <a:t>inner calling</a:t>
            </a:r>
            <a:r>
              <a:rPr lang="en-US" sz="2800" dirty="0"/>
              <a:t>? </a:t>
            </a:r>
          </a:p>
          <a:p>
            <a:r>
              <a:rPr lang="en-US" sz="2800" dirty="0"/>
              <a:t>How does your school help both students and staff to </a:t>
            </a:r>
            <a:r>
              <a:rPr lang="en-US" sz="2800" b="1" dirty="0"/>
              <a:t>draw closer to Jesus</a:t>
            </a:r>
            <a:r>
              <a:rPr lang="en-US" sz="2800" dirty="0"/>
              <a:t>?</a:t>
            </a:r>
          </a:p>
          <a:p>
            <a:r>
              <a:rPr lang="en-US" sz="2800" dirty="0"/>
              <a:t>How does </a:t>
            </a:r>
            <a:r>
              <a:rPr lang="en-US" sz="2800" b="1" dirty="0"/>
              <a:t>liturgy shape and direct </a:t>
            </a:r>
            <a:r>
              <a:rPr lang="en-US" sz="2800" dirty="0"/>
              <a:t>your school program?</a:t>
            </a:r>
          </a:p>
          <a:p>
            <a:endParaRPr lang="en-US" dirty="0"/>
          </a:p>
        </p:txBody>
      </p:sp>
    </p:spTree>
    <p:extLst>
      <p:ext uri="{BB962C8B-B14F-4D97-AF65-F5344CB8AC3E}">
        <p14:creationId xmlns:p14="http://schemas.microsoft.com/office/powerpoint/2010/main" val="26576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1_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3_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12671</TotalTime>
  <Words>2606</Words>
  <Application>Microsoft Office PowerPoint</Application>
  <PresentationFormat>On-screen Show (4:3)</PresentationFormat>
  <Paragraphs>394</Paragraphs>
  <Slides>56</Slides>
  <Notes>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56</vt:i4>
      </vt:variant>
    </vt:vector>
  </HeadingPairs>
  <TitlesOfParts>
    <vt:vector size="65" baseType="lpstr">
      <vt:lpstr>Architect</vt:lpstr>
      <vt:lpstr>Arial</vt:lpstr>
      <vt:lpstr>Berlin Sans FB</vt:lpstr>
      <vt:lpstr>Book Antiqua</vt:lpstr>
      <vt:lpstr>Calibri</vt:lpstr>
      <vt:lpstr>Tahoma</vt:lpstr>
      <vt:lpstr>Wingdings</vt:lpstr>
      <vt:lpstr>1_Blends</vt:lpstr>
      <vt:lpstr>13_Blends</vt:lpstr>
      <vt:lpstr>Stepping Back &amp; Setting the Stage</vt:lpstr>
      <vt:lpstr>Resources from today</vt:lpstr>
      <vt:lpstr>Co-patrons  of Catholic Education</vt:lpstr>
      <vt:lpstr>My Nominations  for co-Patrons</vt:lpstr>
      <vt:lpstr>A quick look ahead</vt:lpstr>
      <vt:lpstr>PowerPoint Presentation</vt:lpstr>
      <vt:lpstr>A Basilica in the 4th Century</vt:lpstr>
      <vt:lpstr>PowerPoint Presentation</vt:lpstr>
      <vt:lpstr>Pope John XXIII</vt:lpstr>
      <vt:lpstr>Vatican II</vt:lpstr>
      <vt:lpstr>Vatican II</vt:lpstr>
      <vt:lpstr>How the hall was organized</vt:lpstr>
      <vt:lpstr>PowerPoint Presentation</vt:lpstr>
      <vt:lpstr>Behind the seating area</vt:lpstr>
      <vt:lpstr>Council procedures</vt:lpstr>
      <vt:lpstr>How did this work?</vt:lpstr>
      <vt:lpstr>Evening “parties”</vt:lpstr>
      <vt:lpstr>The crowds of faithful</vt:lpstr>
      <vt:lpstr>PowerPoint Presentation</vt:lpstr>
      <vt:lpstr>PowerPoint Presentation</vt:lpstr>
      <vt:lpstr>The Voting</vt:lpstr>
      <vt:lpstr>PowerPoint Presentation</vt:lpstr>
      <vt:lpstr>Baptism restored</vt:lpstr>
      <vt:lpstr>Baptism </vt:lpstr>
      <vt:lpstr>Baptism and ordination</vt:lpstr>
      <vt:lpstr>You can’t just “let Father do it”</vt:lpstr>
      <vt:lpstr>PowerPoint Presentation</vt:lpstr>
      <vt:lpstr>Your work in Schools</vt:lpstr>
      <vt:lpstr>Eucharist restored</vt:lpstr>
      <vt:lpstr> Source &amp; Summit of our lives</vt:lpstr>
      <vt:lpstr>Daily liturgy at the Council</vt:lpstr>
      <vt:lpstr>Participation restored</vt:lpstr>
      <vt:lpstr>The Liturgy document</vt:lpstr>
      <vt:lpstr>Participation</vt:lpstr>
      <vt:lpstr>Deep Augustinian Resonance</vt:lpstr>
      <vt:lpstr>So it’s not merely  participation at Mass</vt:lpstr>
      <vt:lpstr>Conscience restored</vt:lpstr>
      <vt:lpstr>The Church in Modern World #16  Our Catechism #1776</vt:lpstr>
      <vt:lpstr>Discernment restored</vt:lpstr>
      <vt:lpstr>Christ at the Center </vt:lpstr>
      <vt:lpstr>Decree on Mission Activity</vt:lpstr>
      <vt:lpstr>The mission of the Church</vt:lpstr>
      <vt:lpstr>Christocentric ecclesiology</vt:lpstr>
      <vt:lpstr>The conversion of the bishops</vt:lpstr>
      <vt:lpstr>Restored at Vatican II</vt:lpstr>
      <vt:lpstr>PowerPoint Presentation</vt:lpstr>
      <vt:lpstr>1 Participation</vt:lpstr>
      <vt:lpstr>1 Participation</vt:lpstr>
      <vt:lpstr>2 Formation of conscience</vt:lpstr>
      <vt:lpstr>2 Formation of Conscience</vt:lpstr>
      <vt:lpstr>Teach discernment</vt:lpstr>
      <vt:lpstr>3 Christ at the Center</vt:lpstr>
      <vt:lpstr>3 Christ at the Center</vt:lpstr>
      <vt:lpstr>4 Liturgy is Essential</vt:lpstr>
      <vt:lpstr>Liturgy:  The school of Christian Life</vt:lpstr>
      <vt:lpstr>The Challenge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Huebsch</dc:creator>
  <cp:lastModifiedBy>Bill Huebsch</cp:lastModifiedBy>
  <cp:revision>208</cp:revision>
  <cp:lastPrinted>2024-10-20T23:15:22Z</cp:lastPrinted>
  <dcterms:created xsi:type="dcterms:W3CDTF">2012-07-19T13:20:43Z</dcterms:created>
  <dcterms:modified xsi:type="dcterms:W3CDTF">2026-10-14T14:09:40Z</dcterms:modified>
</cp:coreProperties>
</file>