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.jpg" ContentType="image/jpg"/>
  <Override PartName="/ppt/media/image6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ppt/media/image101.jpg" ContentType="image/jpg"/>
  <Override PartName="/ppt/media/image102.jpg" ContentType="image/jpg"/>
  <Override PartName="/ppt/media/image103.jpg" ContentType="image/jpg"/>
  <Override PartName="/ppt/media/image104.jpg" ContentType="image/jpg"/>
  <Override PartName="/ppt/media/image105.jpg" ContentType="image/jpg"/>
  <Override PartName="/ppt/media/image106.jpg" ContentType="image/jpg"/>
  <Override PartName="/ppt/media/image107.jpg" ContentType="image/jpg"/>
  <Override PartName="/ppt/media/image108.jpg" ContentType="image/jpg"/>
  <Override PartName="/ppt/media/image109.jpg" ContentType="image/jpg"/>
  <Override PartName="/ppt/media/image110.jpg" ContentType="image/jpg"/>
  <Override PartName="/ppt/media/image111.jpg" ContentType="image/jpg"/>
  <Override PartName="/ppt/media/image112.jpg" ContentType="image/jpg"/>
  <Override PartName="/ppt/media/image113.jpg" ContentType="image/jpg"/>
  <Override PartName="/ppt/media/image114.jpg" ContentType="image/jpg"/>
  <Override PartName="/ppt/media/image115.jpg" ContentType="image/jpg"/>
  <Override PartName="/ppt/media/image116.jpg" ContentType="image/jpg"/>
  <Override PartName="/ppt/media/image117.jpg" ContentType="image/jpg"/>
  <Override PartName="/ppt/media/image118.jpg" ContentType="image/jpg"/>
  <Override PartName="/ppt/media/image119.jpg" ContentType="image/jpg"/>
  <Override PartName="/ppt/media/image120.jpg" ContentType="image/jpg"/>
  <Override PartName="/ppt/media/image121.jpg" ContentType="image/jpg"/>
  <Override PartName="/ppt/media/image122.jpg" ContentType="image/jpg"/>
  <Override PartName="/ppt/media/image123.jpg" ContentType="image/jpg"/>
  <Override PartName="/ppt/media/image124.jpg" ContentType="image/jpg"/>
  <Override PartName="/ppt/media/image125.jpg" ContentType="image/jpg"/>
  <Override PartName="/ppt/media/image126.jpg" ContentType="image/jpg"/>
  <Override PartName="/ppt/media/image127.jpg" ContentType="image/jpg"/>
  <Override PartName="/ppt/media/image128.jpg" ContentType="image/jpg"/>
  <Override PartName="/ppt/media/image129.jpg" ContentType="image/jpg"/>
  <Override PartName="/ppt/media/image130.jpg" ContentType="image/jpg"/>
  <Override PartName="/ppt/media/image131.jpg" ContentType="image/jpg"/>
  <Override PartName="/ppt/media/image132.jpg" ContentType="image/jpg"/>
  <Override PartName="/ppt/media/image133.jpg" ContentType="image/jpg"/>
  <Override PartName="/ppt/media/image134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38.jpg" ContentType="image/jpg"/>
  <Override PartName="/ppt/media/image139.jpg" ContentType="image/jpg"/>
  <Override PartName="/ppt/media/image140.jpg" ContentType="image/jpg"/>
  <Override PartName="/ppt/media/image141.jpg" ContentType="image/jpg"/>
  <Override PartName="/ppt/media/image142.jpg" ContentType="image/jpg"/>
  <Override PartName="/ppt/media/image143.jpg" ContentType="image/jpg"/>
  <Override PartName="/ppt/media/image144.jpg" ContentType="image/jpg"/>
  <Override PartName="/ppt/media/image145.jpg" ContentType="image/jpg"/>
  <Override PartName="/ppt/media/image146.jpg" ContentType="image/jpg"/>
  <Override PartName="/ppt/media/image147.jpg" ContentType="image/jpg"/>
  <Override PartName="/ppt/media/image148.jpg" ContentType="image/jpg"/>
  <Override PartName="/ppt/media/image149.jpg" ContentType="image/jpg"/>
  <Override PartName="/ppt/media/image150.jpg" ContentType="image/jpg"/>
  <Override PartName="/ppt/media/image151.jpg" ContentType="image/jpg"/>
  <Override PartName="/ppt/media/image152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7.jpg" ContentType="image/jpg"/>
  <Override PartName="/ppt/media/image158.jpg" ContentType="image/jpg"/>
  <Override PartName="/ppt/media/image159.jpg" ContentType="image/jpg"/>
  <Override PartName="/ppt/media/image160.jpg" ContentType="image/jpg"/>
  <Override PartName="/ppt/media/image161.jpg" ContentType="image/jpg"/>
  <Override PartName="/ppt/media/image162.jpg" ContentType="image/jpg"/>
  <Override PartName="/ppt/media/image163.jpg" ContentType="image/jpg"/>
  <Override PartName="/ppt/media/image164.jpg" ContentType="image/jpg"/>
  <Override PartName="/ppt/media/image165.jpg" ContentType="image/jpg"/>
  <Override PartName="/ppt/media/image166.jpg" ContentType="image/jpg"/>
  <Override PartName="/ppt/media/image167.jpg" ContentType="image/jpg"/>
  <Override PartName="/ppt/media/image168.jpg" ContentType="image/jpg"/>
  <Override PartName="/ppt/media/image169.jpg" ContentType="image/jpg"/>
  <Override PartName="/ppt/media/image170.jpg" ContentType="image/jpg"/>
  <Override PartName="/ppt/media/image171.jpg" ContentType="image/jpg"/>
  <Override PartName="/ppt/media/image172.jpg" ContentType="image/jpg"/>
  <Override PartName="/ppt/media/image173.jpg" ContentType="image/jpg"/>
  <Override PartName="/ppt/media/image174.jpg" ContentType="image/jpg"/>
  <Override PartName="/ppt/media/image175.jpg" ContentType="image/jpg"/>
  <Override PartName="/ppt/media/image176.jpg" ContentType="image/jpg"/>
  <Override PartName="/ppt/media/image177.jpg" ContentType="image/jpg"/>
  <Override PartName="/ppt/media/image178.jpg" ContentType="image/jpg"/>
  <Override PartName="/ppt/media/image179.jpg" ContentType="image/jpg"/>
  <Override PartName="/ppt/media/image180.jpg" ContentType="image/jpg"/>
  <Override PartName="/ppt/media/image181.jpg" ContentType="image/jpg"/>
  <Override PartName="/ppt/media/image182.jpg" ContentType="image/jpg"/>
  <Override PartName="/ppt/media/image183.jpg" ContentType="image/jpg"/>
  <Override PartName="/ppt/media/image184.jpg" ContentType="image/jpg"/>
  <Override PartName="/ppt/media/image185.jpg" ContentType="image/jpg"/>
  <Override PartName="/ppt/media/image186.jpg" ContentType="image/jpg"/>
  <Override PartName="/ppt/media/image187.jpg" ContentType="image/jpg"/>
  <Override PartName="/ppt/media/image188.jpg" ContentType="image/jpg"/>
  <Override PartName="/ppt/media/image189.jpg" ContentType="image/jpg"/>
  <Override PartName="/ppt/media/image190.jpg" ContentType="image/jpg"/>
  <Override PartName="/ppt/media/image191.jpg" ContentType="image/jpg"/>
  <Override PartName="/ppt/media/image192.jpg" ContentType="image/jpg"/>
  <Override PartName="/ppt/media/image193.jpg" ContentType="image/jpg"/>
  <Override PartName="/ppt/media/image194.jpg" ContentType="image/jpg"/>
  <Override PartName="/ppt/media/image195.jpg" ContentType="image/jpg"/>
  <Override PartName="/ppt/media/image196.jpg" ContentType="image/jpg"/>
  <Override PartName="/ppt/media/image197.jpg" ContentType="image/jpg"/>
  <Override PartName="/ppt/media/image198.jpg" ContentType="image/jpg"/>
  <Override PartName="/ppt/media/image199.jpg" ContentType="image/jpg"/>
  <Override PartName="/ppt/media/image200.jpg" ContentType="image/jpg"/>
  <Override PartName="/ppt/media/image201.jpg" ContentType="image/jpg"/>
  <Override PartName="/ppt/media/image202.jpg" ContentType="image/jpg"/>
  <Override PartName="/ppt/media/image203.jpg" ContentType="image/jpg"/>
  <Override PartName="/ppt/media/image204.jpg" ContentType="image/jpg"/>
  <Override PartName="/ppt/media/image205.jpg" ContentType="image/jpg"/>
  <Override PartName="/ppt/media/image206.jpg" ContentType="image/jp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5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1" r:id="rId167"/>
    <p:sldId id="422" r:id="rId168"/>
    <p:sldId id="420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56" r:id="rId183"/>
    <p:sldId id="436" r:id="rId184"/>
    <p:sldId id="437" r:id="rId185"/>
    <p:sldId id="438" r:id="rId186"/>
    <p:sldId id="439" r:id="rId187"/>
    <p:sldId id="440" r:id="rId188"/>
    <p:sldId id="441" r:id="rId189"/>
    <p:sldId id="442" r:id="rId190"/>
    <p:sldId id="443" r:id="rId191"/>
    <p:sldId id="444" r:id="rId192"/>
    <p:sldId id="445" r:id="rId193"/>
    <p:sldId id="446" r:id="rId194"/>
    <p:sldId id="447" r:id="rId195"/>
    <p:sldId id="448" r:id="rId196"/>
    <p:sldId id="449" r:id="rId197"/>
    <p:sldId id="450" r:id="rId198"/>
    <p:sldId id="451" r:id="rId199"/>
    <p:sldId id="452" r:id="rId200"/>
    <p:sldId id="453" r:id="rId201"/>
    <p:sldId id="454" r:id="rId202"/>
    <p:sldId id="455" r:id="rId203"/>
  </p:sldIdLst>
  <p:sldSz cx="15201900" cy="20104100"/>
  <p:notesSz cx="15201900" cy="20104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9" d="100"/>
          <a:sy n="29" d="100"/>
        </p:scale>
        <p:origin x="169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pital planning" userId="4f813d99b6f63dc6" providerId="LiveId" clId="{A4F1647C-6339-47BE-89B7-5DE507D3C27A}"/>
    <pc:docChg chg="modSld">
      <pc:chgData name="capital planning" userId="4f813d99b6f63dc6" providerId="LiveId" clId="{A4F1647C-6339-47BE-89B7-5DE507D3C27A}" dt="2024-09-27T16:13:18.013" v="18" actId="1076"/>
      <pc:docMkLst>
        <pc:docMk/>
      </pc:docMkLst>
      <pc:sldChg chg="modSp mod">
        <pc:chgData name="capital planning" userId="4f813d99b6f63dc6" providerId="LiveId" clId="{A4F1647C-6339-47BE-89B7-5DE507D3C27A}" dt="2024-09-27T16:13:18.013" v="18" actId="1076"/>
        <pc:sldMkLst>
          <pc:docMk/>
          <pc:sldMk cId="3117032932" sldId="458"/>
        </pc:sldMkLst>
        <pc:spChg chg="mod">
          <ac:chgData name="capital planning" userId="4f813d99b6f63dc6" providerId="LiveId" clId="{A4F1647C-6339-47BE-89B7-5DE507D3C27A}" dt="2024-09-27T16:12:54.803" v="15" actId="1076"/>
          <ac:spMkLst>
            <pc:docMk/>
            <pc:sldMk cId="3117032932" sldId="458"/>
            <ac:spMk id="14" creationId="{0E3F8E9B-7DA7-7408-6ABA-6CE88626AD83}"/>
          </ac:spMkLst>
        </pc:spChg>
        <pc:grpChg chg="mod">
          <ac:chgData name="capital planning" userId="4f813d99b6f63dc6" providerId="LiveId" clId="{A4F1647C-6339-47BE-89B7-5DE507D3C27A}" dt="2024-09-27T16:13:04.075" v="16" actId="14100"/>
          <ac:grpSpMkLst>
            <pc:docMk/>
            <pc:sldMk cId="3117032932" sldId="458"/>
            <ac:grpSpMk id="4" creationId="{39A0E15D-C710-BD79-E885-A54DDF9CFBC4}"/>
          </ac:grpSpMkLst>
        </pc:grpChg>
        <pc:picChg chg="mod">
          <ac:chgData name="capital planning" userId="4f813d99b6f63dc6" providerId="LiveId" clId="{A4F1647C-6339-47BE-89B7-5DE507D3C27A}" dt="2024-09-27T16:13:18.013" v="18" actId="1076"/>
          <ac:picMkLst>
            <pc:docMk/>
            <pc:sldMk cId="3117032932" sldId="458"/>
            <ac:picMk id="8" creationId="{CADA6F4E-F948-C21D-B547-9B17E17CC991}"/>
          </ac:picMkLst>
        </pc:picChg>
        <pc:picChg chg="mod">
          <ac:chgData name="capital planning" userId="4f813d99b6f63dc6" providerId="LiveId" clId="{A4F1647C-6339-47BE-89B7-5DE507D3C27A}" dt="2024-09-27T15:59:19.363" v="12" actId="1035"/>
          <ac:picMkLst>
            <pc:docMk/>
            <pc:sldMk cId="3117032932" sldId="458"/>
            <ac:picMk id="10" creationId="{5477EE3E-6C2C-89DA-2E70-41ECBB7AA1C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90996" y="496935"/>
            <a:ext cx="10226256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81237" y="11258296"/>
            <a:ext cx="10645775" cy="5026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0412" y="4623943"/>
            <a:ext cx="6615589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32248" y="4623943"/>
            <a:ext cx="6615589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08154" y="496935"/>
            <a:ext cx="9591940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0412" y="4623943"/>
            <a:ext cx="13687425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70805" y="18696814"/>
            <a:ext cx="4866640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0412" y="18696814"/>
            <a:ext cx="3497897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49940" y="18696814"/>
            <a:ext cx="3497897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9A0E15D-C710-BD79-E885-A54DDF9CFBC4}"/>
              </a:ext>
            </a:extLst>
          </p:cNvPr>
          <p:cNvGrpSpPr>
            <a:grpSpLocks/>
          </p:cNvGrpSpPr>
          <p:nvPr/>
        </p:nvGrpSpPr>
        <p:grpSpPr>
          <a:xfrm>
            <a:off x="514350" y="3298047"/>
            <a:ext cx="13944600" cy="11831268"/>
            <a:chOff x="0" y="730"/>
            <a:chExt cx="6440170" cy="2737651"/>
          </a:xfrm>
        </p:grpSpPr>
        <p:pic>
          <p:nvPicPr>
            <p:cNvPr id="5" name="Image 2">
              <a:extLst>
                <a:ext uri="{FF2B5EF4-FFF2-40B4-BE49-F238E27FC236}">
                  <a16:creationId xmlns:a16="http://schemas.microsoft.com/office/drawing/2014/main" id="{788C4468-5F75-B5E7-B91A-3A2AEBD8A2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" y="735"/>
              <a:ext cx="6439539" cy="2737646"/>
            </a:xfrm>
            <a:prstGeom prst="rect">
              <a:avLst/>
            </a:prstGeom>
          </p:spPr>
        </p:pic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815C3039-29AB-CAB4-1165-D6EB3CB844EB}"/>
                </a:ext>
              </a:extLst>
            </p:cNvPr>
            <p:cNvSpPr/>
            <p:nvPr/>
          </p:nvSpPr>
          <p:spPr>
            <a:xfrm>
              <a:off x="0" y="730"/>
              <a:ext cx="6440170" cy="4445"/>
            </a:xfrm>
            <a:custGeom>
              <a:avLst/>
              <a:gdLst/>
              <a:ahLst/>
              <a:cxnLst/>
              <a:rect l="l" t="t" r="r" b="b"/>
              <a:pathLst>
                <a:path w="6440170" h="4445">
                  <a:moveTo>
                    <a:pt x="6439578" y="4032"/>
                  </a:moveTo>
                  <a:lnTo>
                    <a:pt x="0" y="4032"/>
                  </a:lnTo>
                  <a:lnTo>
                    <a:pt x="0" y="0"/>
                  </a:lnTo>
                  <a:lnTo>
                    <a:pt x="6439578" y="0"/>
                  </a:lnTo>
                  <a:lnTo>
                    <a:pt x="6439578" y="403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Graphic 4">
              <a:extLst>
                <a:ext uri="{FF2B5EF4-FFF2-40B4-BE49-F238E27FC236}">
                  <a16:creationId xmlns:a16="http://schemas.microsoft.com/office/drawing/2014/main" id="{512BA185-1EE7-811B-06D9-131D91CEBBEA}"/>
                </a:ext>
              </a:extLst>
            </p:cNvPr>
            <p:cNvSpPr/>
            <p:nvPr/>
          </p:nvSpPr>
          <p:spPr>
            <a:xfrm>
              <a:off x="0" y="4762"/>
              <a:ext cx="6440170" cy="1270"/>
            </a:xfrm>
            <a:custGeom>
              <a:avLst/>
              <a:gdLst/>
              <a:ahLst/>
              <a:cxnLst/>
              <a:rect l="l" t="t" r="r" b="b"/>
              <a:pathLst>
                <a:path w="6440170">
                  <a:moveTo>
                    <a:pt x="6439578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8" name="Image 5">
              <a:extLst>
                <a:ext uri="{FF2B5EF4-FFF2-40B4-BE49-F238E27FC236}">
                  <a16:creationId xmlns:a16="http://schemas.microsoft.com/office/drawing/2014/main" id="{CADA6F4E-F948-C21D-B547-9B17E17CC9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4606" y="1207829"/>
              <a:ext cx="1382251" cy="711436"/>
            </a:xfrm>
            <a:prstGeom prst="rect">
              <a:avLst/>
            </a:prstGeom>
          </p:spPr>
        </p:pic>
      </p:grpSp>
      <p:pic>
        <p:nvPicPr>
          <p:cNvPr id="10" name="Picture 9" descr="A red sign with white text&#10;&#10;Description automatically generated">
            <a:extLst>
              <a:ext uri="{FF2B5EF4-FFF2-40B4-BE49-F238E27FC236}">
                <a16:creationId xmlns:a16="http://schemas.microsoft.com/office/drawing/2014/main" id="{5477EE3E-6C2C-89DA-2E70-41ECBB7AA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8" y="908050"/>
            <a:ext cx="13944600" cy="2389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3F8E9B-7DA7-7408-6ABA-6CE88626AD83}"/>
              </a:ext>
            </a:extLst>
          </p:cNvPr>
          <p:cNvSpPr txBox="1"/>
          <p:nvPr/>
        </p:nvSpPr>
        <p:spPr>
          <a:xfrm>
            <a:off x="521331" y="15129315"/>
            <a:ext cx="13943234" cy="33239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“ROLL CALL CEREMONY”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for 201 HOOSIER HEROES to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LOVE, HONOR and REMEMBER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32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715752" y="14808494"/>
            <a:ext cx="977392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Brock</a:t>
            </a:r>
            <a:r>
              <a:rPr sz="11100" b="1" spc="-1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Babb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728472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4508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Evansville,</a:t>
            </a:r>
            <a:r>
              <a:rPr sz="5300" b="1" spc="-2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10/15/2006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40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250" dirty="0"/>
              <a:t>Marine</a:t>
            </a:r>
            <a:r>
              <a:rPr sz="6250" spc="65" dirty="0"/>
              <a:t> </a:t>
            </a:r>
            <a:r>
              <a:rPr sz="6250" dirty="0"/>
              <a:t>Corps</a:t>
            </a:r>
            <a:r>
              <a:rPr sz="6250" spc="65" dirty="0"/>
              <a:t> </a:t>
            </a:r>
            <a:r>
              <a:rPr sz="6250" spc="-60" dirty="0"/>
              <a:t>Rese</a:t>
            </a:r>
            <a:r>
              <a:rPr sz="6250" spc="420" dirty="0"/>
              <a:t>r</a:t>
            </a:r>
            <a:r>
              <a:rPr sz="6250" spc="-215" dirty="0"/>
              <a:t>v</a:t>
            </a:r>
            <a:r>
              <a:rPr sz="6250" spc="-50" dirty="0"/>
              <a:t>e</a:t>
            </a:r>
            <a:endParaRPr sz="6250"/>
          </a:p>
          <a:p>
            <a:pPr algn="ctr">
              <a:lnSpc>
                <a:spcPct val="100000"/>
              </a:lnSpc>
              <a:spcBef>
                <a:spcPts val="165"/>
              </a:spcBef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32669" y="14895101"/>
            <a:ext cx="13421994" cy="1604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350" b="1" dirty="0">
                <a:solidFill>
                  <a:srgbClr val="FFFFFF"/>
                </a:solidFill>
                <a:latin typeface="Rockwell"/>
                <a:cs typeface="Rockwell"/>
              </a:rPr>
              <a:t>Matthew</a:t>
            </a:r>
            <a:r>
              <a:rPr sz="10350" b="1" spc="-1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35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0350" b="1" spc="-7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350" b="1" spc="-10" dirty="0">
                <a:solidFill>
                  <a:srgbClr val="FFFFFF"/>
                </a:solidFill>
                <a:latin typeface="Rockwell"/>
                <a:cs typeface="Rockwell"/>
              </a:rPr>
              <a:t>Kimmell</a:t>
            </a:r>
            <a:endParaRPr sz="103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563599"/>
            <a:ext cx="6678930" cy="1729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6484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Paxton,</a:t>
            </a:r>
            <a:r>
              <a:rPr sz="5300" b="1" spc="-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10/11/2005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119578" y="14808494"/>
            <a:ext cx="1096391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Bradley</a:t>
            </a:r>
            <a:r>
              <a:rPr sz="111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King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40969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67335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Marion,</a:t>
            </a:r>
            <a:r>
              <a:rPr sz="5300" b="1" spc="1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4/2/2007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9758" y="3060118"/>
              <a:ext cx="10309271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4/27/2007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3894" y="14838892"/>
            <a:ext cx="13638530" cy="2504440"/>
          </a:xfrm>
          <a:prstGeom prst="rect">
            <a:avLst/>
          </a:prstGeom>
        </p:spPr>
        <p:txBody>
          <a:bodyPr vert="horz" wrap="square" lIns="0" tIns="22732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89"/>
              </a:spcBef>
            </a:pPr>
            <a:r>
              <a:rPr sz="8650" b="1" dirty="0">
                <a:solidFill>
                  <a:srgbClr val="FFFFFF"/>
                </a:solidFill>
                <a:latin typeface="Rockwell"/>
                <a:cs typeface="Rockwell"/>
              </a:rPr>
              <a:t>David</a:t>
            </a:r>
            <a:r>
              <a:rPr sz="8650" b="1" spc="-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8650" b="1" dirty="0">
                <a:solidFill>
                  <a:srgbClr val="FFFFFF"/>
                </a:solidFill>
                <a:latin typeface="Rockwell"/>
                <a:cs typeface="Rockwell"/>
              </a:rPr>
              <a:t>Austin</a:t>
            </a:r>
            <a:r>
              <a:rPr sz="8650" b="1" spc="-9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8650" b="1" spc="-10" dirty="0">
                <a:solidFill>
                  <a:srgbClr val="FFFFFF"/>
                </a:solidFill>
                <a:latin typeface="Rockwell"/>
                <a:cs typeface="Rockwell"/>
              </a:rPr>
              <a:t>Kirkpatrick</a:t>
            </a:r>
            <a:endParaRPr sz="8650">
              <a:latin typeface="Rockwell"/>
              <a:cs typeface="Rockwell"/>
            </a:endParaRPr>
          </a:p>
          <a:p>
            <a:pPr marR="73660" algn="ctr">
              <a:lnSpc>
                <a:spcPct val="100000"/>
              </a:lnSpc>
              <a:spcBef>
                <a:spcPts val="108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Upland,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4240" y="3060118"/>
              <a:ext cx="10156163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5/18/2012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75436" y="14570420"/>
            <a:ext cx="1085342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Jabraun</a:t>
            </a:r>
            <a:r>
              <a:rPr sz="11100" b="1" spc="-3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40" dirty="0">
                <a:solidFill>
                  <a:srgbClr val="FFFFFF"/>
                </a:solidFill>
                <a:latin typeface="Rockwell"/>
                <a:cs typeface="Rockwell"/>
              </a:rPr>
              <a:t>S.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Knox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309271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93905" y="14972016"/>
            <a:ext cx="13500735" cy="1482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50" b="1" dirty="0">
                <a:solidFill>
                  <a:srgbClr val="FFFFFF"/>
                </a:solidFill>
                <a:latin typeface="Rockwell"/>
                <a:cs typeface="Rockwell"/>
              </a:rPr>
              <a:t>Johnathan</a:t>
            </a:r>
            <a:r>
              <a:rPr sz="9550" b="1" spc="-3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55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9550" b="1" spc="-7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550" b="1" spc="-10" dirty="0">
                <a:solidFill>
                  <a:srgbClr val="FFFFFF"/>
                </a:solidFill>
                <a:latin typeface="Rockwell"/>
                <a:cs typeface="Rockwell"/>
              </a:rPr>
              <a:t>Lahmann</a:t>
            </a:r>
            <a:endParaRPr sz="95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506893"/>
            <a:ext cx="7270115" cy="178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7365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Richmond,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12/10/2007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26536" y="14808494"/>
            <a:ext cx="1003363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Justin</a:t>
            </a:r>
            <a:r>
              <a:rPr sz="111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Lane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42747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655570">
              <a:lnSpc>
                <a:spcPts val="6430"/>
              </a:lnSpc>
              <a:spcBef>
                <a:spcPts val="5"/>
              </a:spcBef>
            </a:pP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ars</a:t>
            </a:r>
            <a:r>
              <a:rPr sz="5300" b="1" spc="-11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1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5/6/2013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234665"/>
              <a:ext cx="10513415" cy="120230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9/13/2013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43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31391" y="14570420"/>
            <a:ext cx="1102360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Randall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Lane</a:t>
            </a:r>
            <a:endParaRPr sz="11100">
              <a:latin typeface="Rockwell"/>
              <a:cs typeface="Rockwell"/>
            </a:endParaRPr>
          </a:p>
          <a:p>
            <a:pPr marR="73660" algn="ctr">
              <a:lnSpc>
                <a:spcPct val="100000"/>
              </a:lnSpc>
              <a:spcBef>
                <a:spcPts val="940"/>
              </a:spcBef>
            </a:pPr>
            <a:r>
              <a:rPr sz="5300" b="1" spc="55" dirty="0">
                <a:solidFill>
                  <a:srgbClr val="FFFFFF"/>
                </a:solidFill>
                <a:latin typeface="Rockwell"/>
                <a:cs typeface="Rockwell"/>
              </a:rPr>
              <a:t>Ga</a:t>
            </a:r>
            <a:r>
              <a:rPr sz="5300" b="1" spc="38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-69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5300" b="1" spc="60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03740" y="15047279"/>
            <a:ext cx="13479144" cy="1277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200" b="1" dirty="0">
                <a:solidFill>
                  <a:srgbClr val="FFFFFF"/>
                </a:solidFill>
                <a:latin typeface="Rockwell"/>
                <a:cs typeface="Rockwell"/>
              </a:rPr>
              <a:t>Richard </a:t>
            </a:r>
            <a:r>
              <a:rPr sz="8200" b="1" spc="-1315" dirty="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sz="82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8200" b="1" spc="-6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8200" b="1" spc="-30" dirty="0">
                <a:solidFill>
                  <a:srgbClr val="FFFFFF"/>
                </a:solidFill>
                <a:latin typeface="Rockwell"/>
                <a:cs typeface="Rockwell"/>
              </a:rPr>
              <a:t>Lan</a:t>
            </a:r>
            <a:r>
              <a:rPr sz="8200" b="1" spc="-195" dirty="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sz="8200" b="1" spc="-35" dirty="0">
                <a:solidFill>
                  <a:srgbClr val="FFFFFF"/>
                </a:solidFill>
                <a:latin typeface="Rockwell"/>
                <a:cs typeface="Rockwell"/>
              </a:rPr>
              <a:t>enb</a:t>
            </a:r>
            <a:r>
              <a:rPr sz="8200" b="1" spc="42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8200" b="1" spc="-35" dirty="0">
                <a:solidFill>
                  <a:srgbClr val="FFFFFF"/>
                </a:solidFill>
                <a:latin typeface="Rockwell"/>
                <a:cs typeface="Rockwell"/>
              </a:rPr>
              <a:t>unner</a:t>
            </a:r>
            <a:endParaRPr sz="82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506893"/>
            <a:ext cx="7159625" cy="178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9495">
              <a:lnSpc>
                <a:spcPts val="6210"/>
              </a:lnSpc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4/17/2007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51034" y="14808494"/>
            <a:ext cx="1058545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Mark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 </a:t>
            </a:r>
            <a:r>
              <a:rPr sz="11100" b="1" spc="-25" dirty="0">
                <a:solidFill>
                  <a:srgbClr val="FFFFFF"/>
                </a:solidFill>
                <a:latin typeface="Rockwell"/>
                <a:cs typeface="Rockwell"/>
              </a:rPr>
              <a:t>Lawton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614159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42260">
              <a:lnSpc>
                <a:spcPts val="6430"/>
              </a:lnSpc>
              <a:spcBef>
                <a:spcPts val="5"/>
              </a:spcBef>
            </a:pP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ars</a:t>
            </a:r>
            <a:r>
              <a:rPr sz="5300" b="1" spc="-11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9/29/2003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41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1536" y="3060118"/>
              <a:ext cx="9999204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75376" y="14808494"/>
            <a:ext cx="865441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James</a:t>
            </a:r>
            <a:r>
              <a:rPr sz="111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40" dirty="0">
                <a:solidFill>
                  <a:srgbClr val="FFFFFF"/>
                </a:solidFill>
                <a:latin typeface="Rockwell"/>
                <a:cs typeface="Rockwell"/>
              </a:rPr>
              <a:t>S.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5" dirty="0">
                <a:solidFill>
                  <a:srgbClr val="FFFFFF"/>
                </a:solidFill>
                <a:latin typeface="Rockwell"/>
                <a:cs typeface="Rockwell"/>
              </a:rPr>
              <a:t>Lee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8930" y="16654330"/>
            <a:ext cx="590613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Mount</a:t>
            </a:r>
            <a:r>
              <a:rPr sz="5300" b="1" spc="-5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0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non,</a:t>
            </a:r>
            <a:r>
              <a:rPr sz="5300" b="1" spc="-2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4/6/2005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26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197849" y="14808494"/>
            <a:ext cx="1080706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Ryan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Balmer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710438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97866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Mishawaka,</a:t>
            </a:r>
            <a:r>
              <a:rPr sz="5300" b="1" spc="-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6/5/2007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dirty="0"/>
              <a:t>Air</a:t>
            </a:r>
            <a:r>
              <a:rPr spc="-10" dirty="0"/>
              <a:t> </a:t>
            </a:r>
            <a:r>
              <a:rPr spc="-580" dirty="0"/>
              <a:t>F</a:t>
            </a:r>
            <a:r>
              <a:rPr spc="130" dirty="0"/>
              <a:t>orce</a:t>
            </a:r>
          </a:p>
          <a:p>
            <a:pPr algn="ctr">
              <a:lnSpc>
                <a:spcPts val="6060"/>
              </a:lnSpc>
            </a:pPr>
            <a:r>
              <a:rPr sz="5300" spc="-20" dirty="0"/>
              <a:t>Technical</a:t>
            </a:r>
            <a:r>
              <a:rPr sz="5300" spc="-254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320612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96864" y="14808494"/>
            <a:ext cx="1260792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50" dirty="0">
                <a:solidFill>
                  <a:srgbClr val="FFFFFF"/>
                </a:solidFill>
                <a:latin typeface="Rockwell"/>
                <a:cs typeface="Rockwell"/>
              </a:rPr>
              <a:t>Brian</a:t>
            </a:r>
            <a:r>
              <a:rPr sz="11100" b="1" spc="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55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Leonhardt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714311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93865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Merrillville,</a:t>
            </a:r>
            <a:r>
              <a:rPr sz="5300" b="1" spc="1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1/6/2012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Captain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5/3/2006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27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39259" y="14570420"/>
            <a:ext cx="1192339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50" dirty="0">
                <a:solidFill>
                  <a:srgbClr val="FFFFFF"/>
                </a:solidFill>
                <a:latin typeface="Rockwell"/>
                <a:cs typeface="Rockwell"/>
              </a:rPr>
              <a:t>Brian</a:t>
            </a:r>
            <a:r>
              <a:rPr sz="11100" b="1" spc="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40" dirty="0">
                <a:solidFill>
                  <a:srgbClr val="FFFFFF"/>
                </a:solidFill>
                <a:latin typeface="Rockwell"/>
                <a:cs typeface="Rockwell"/>
              </a:rPr>
              <a:t>S.</a:t>
            </a:r>
            <a:r>
              <a:rPr sz="11100" b="1" spc="-8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Letendre</a:t>
            </a:r>
            <a:endParaRPr sz="11100">
              <a:latin typeface="Rockwell"/>
              <a:cs typeface="Rockwell"/>
            </a:endParaRPr>
          </a:p>
          <a:p>
            <a:pPr marL="317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84681" y="3060118"/>
              <a:ext cx="10235281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6/16/2007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36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3084" y="14712173"/>
            <a:ext cx="13201650" cy="267652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Roy</a:t>
            </a:r>
            <a:r>
              <a:rPr sz="11100" b="1" spc="-3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785" dirty="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Lewsader</a:t>
            </a:r>
            <a:r>
              <a:rPr sz="11100" b="1" spc="-1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30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11100">
              <a:latin typeface="Rockwell"/>
              <a:cs typeface="Rockwell"/>
            </a:endParaRPr>
          </a:p>
          <a:p>
            <a:pPr marR="94615" algn="ctr">
              <a:lnSpc>
                <a:spcPct val="100000"/>
              </a:lnSpc>
              <a:spcBef>
                <a:spcPts val="40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Clinton,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490" dirty="0"/>
              <a:t>W</a:t>
            </a:r>
            <a:r>
              <a:rPr sz="5300" spc="40" dirty="0"/>
              <a:t>a</a:t>
            </a:r>
            <a:r>
              <a:rPr sz="5300" spc="200" dirty="0"/>
              <a:t>r</a:t>
            </a:r>
            <a:r>
              <a:rPr sz="5300" spc="40" dirty="0"/>
              <a:t>ran</a:t>
            </a:r>
            <a:r>
              <a:rPr sz="5300" spc="45" dirty="0"/>
              <a:t>t</a:t>
            </a:r>
            <a:r>
              <a:rPr sz="5300" spc="-310" dirty="0"/>
              <a:t> </a:t>
            </a:r>
            <a:r>
              <a:rPr sz="5300" spc="-10" dirty="0"/>
              <a:t>Officer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6/22/2004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07908" y="17470907"/>
            <a:ext cx="388112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767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26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5" dirty="0">
                <a:solidFill>
                  <a:srgbClr val="FFFFFF"/>
                </a:solidFill>
                <a:latin typeface="Rockwell"/>
                <a:cs typeface="Rockwell"/>
              </a:rPr>
              <a:t>US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3136" y="14570420"/>
            <a:ext cx="1179766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William</a:t>
            </a:r>
            <a:r>
              <a:rPr sz="11100" b="1" spc="-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Loffer</a:t>
            </a:r>
            <a:endParaRPr sz="11100">
              <a:latin typeface="Rockwell"/>
              <a:cs typeface="Rockwell"/>
            </a:endParaRPr>
          </a:p>
          <a:p>
            <a:pPr marR="71120" algn="ctr">
              <a:lnSpc>
                <a:spcPct val="100000"/>
              </a:lnSpc>
              <a:spcBef>
                <a:spcPts val="940"/>
              </a:spcBef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60661" y="14808494"/>
            <a:ext cx="956627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David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30" dirty="0">
                <a:solidFill>
                  <a:srgbClr val="FFFFFF"/>
                </a:solidFill>
                <a:latin typeface="Rockwell"/>
                <a:cs typeface="Rockwell"/>
              </a:rPr>
              <a:t>Loyd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92404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157730">
              <a:lnSpc>
                <a:spcPts val="6430"/>
              </a:lnSpc>
              <a:spcBef>
                <a:spcPts val="5"/>
              </a:spcBef>
            </a:pP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sz="5300" b="1" spc="20" dirty="0">
                <a:solidFill>
                  <a:srgbClr val="FFFFFF"/>
                </a:solidFill>
                <a:latin typeface="Rockwell"/>
                <a:cs typeface="Rockwell"/>
              </a:rPr>
              <a:t>alparais</a:t>
            </a:r>
            <a:r>
              <a:rPr sz="5300" b="1" spc="-190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9/5/2003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44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5156" y="3286945"/>
              <a:ext cx="10453873" cy="119707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376750" y="14808494"/>
            <a:ext cx="845121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65" dirty="0">
                <a:solidFill>
                  <a:srgbClr val="FFFFFF"/>
                </a:solidFill>
                <a:latin typeface="Rockwell"/>
                <a:cs typeface="Rockwell"/>
              </a:rPr>
              <a:t>Eric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35" dirty="0">
                <a:solidFill>
                  <a:srgbClr val="FFFFFF"/>
                </a:solidFill>
                <a:latin typeface="Rockwell"/>
                <a:cs typeface="Rockwell"/>
              </a:rPr>
              <a:t>Lueken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53288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92481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Dubois,</a:t>
            </a:r>
            <a:r>
              <a:rPr sz="5300" b="1" spc="-1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4/22/2006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3368" y="3060118"/>
              <a:ext cx="10197902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95536" y="14808494"/>
            <a:ext cx="1129474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Steven</a:t>
            </a:r>
            <a:r>
              <a:rPr sz="11100" b="1" spc="-1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sz="11100" b="1" spc="-1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Ma</a:t>
            </a:r>
            <a:r>
              <a:rPr sz="11100" b="1" spc="484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tin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70242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380615">
              <a:lnSpc>
                <a:spcPts val="6430"/>
              </a:lnSpc>
              <a:spcBef>
                <a:spcPts val="5"/>
              </a:spcBef>
            </a:pPr>
            <a:r>
              <a:rPr sz="5300" b="1" spc="-50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ai</a:t>
            </a:r>
            <a:r>
              <a:rPr sz="5300" b="1" spc="29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mont,</a:t>
            </a:r>
            <a:r>
              <a:rPr sz="5300" b="1" spc="-2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7/1/2004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100" dirty="0"/>
              <a:t> </a:t>
            </a:r>
            <a:r>
              <a:rPr spc="-15" dirty="0"/>
              <a:t>Rese</a:t>
            </a:r>
            <a:r>
              <a:rPr spc="520" dirty="0"/>
              <a:t>r</a:t>
            </a:r>
            <a:r>
              <a:rPr spc="-190" dirty="0"/>
              <a:t>v</a:t>
            </a:r>
            <a:r>
              <a:rPr spc="-10" dirty="0"/>
              <a:t>e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174189"/>
              <a:ext cx="10334789" cy="120835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686840" y="17470907"/>
            <a:ext cx="370840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10/21/2010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28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7246" y="14999854"/>
            <a:ext cx="13733780" cy="2366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0" b="1" dirty="0">
                <a:solidFill>
                  <a:srgbClr val="FFFFFF"/>
                </a:solidFill>
                <a:latin typeface="Rockwell"/>
                <a:cs typeface="Rockwell"/>
              </a:rPr>
              <a:t>Kenneth</a:t>
            </a:r>
            <a:r>
              <a:rPr sz="10000" b="1" spc="-1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000" b="1" dirty="0">
                <a:solidFill>
                  <a:srgbClr val="FFFFFF"/>
                </a:solidFill>
                <a:latin typeface="Rockwell"/>
                <a:cs typeface="Rockwell"/>
              </a:rPr>
              <a:t>K.</a:t>
            </a:r>
            <a:r>
              <a:rPr sz="10000" b="1" spc="-7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000" b="1" spc="-10" dirty="0">
                <a:solidFill>
                  <a:srgbClr val="FFFFFF"/>
                </a:solidFill>
                <a:latin typeface="Rockwell"/>
                <a:cs typeface="Rockwell"/>
              </a:rPr>
              <a:t>McAninch</a:t>
            </a:r>
            <a:endParaRPr sz="10000">
              <a:latin typeface="Rockwell"/>
              <a:cs typeface="Rockwell"/>
            </a:endParaRPr>
          </a:p>
          <a:p>
            <a:pPr marR="76835" algn="ctr">
              <a:lnSpc>
                <a:spcPct val="100000"/>
              </a:lnSpc>
              <a:spcBef>
                <a:spcPts val="6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Logansport,</a:t>
            </a:r>
            <a:r>
              <a:rPr sz="5300" b="1" spc="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37276" y="14929125"/>
            <a:ext cx="13611860" cy="1604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5554980" algn="l"/>
              </a:tabLst>
            </a:pPr>
            <a:r>
              <a:rPr sz="10350" b="1" spc="-10" dirty="0">
                <a:solidFill>
                  <a:srgbClr val="FFFFFF"/>
                </a:solidFill>
                <a:latin typeface="Rockwell"/>
                <a:cs typeface="Rockwell"/>
              </a:rPr>
              <a:t>William</a:t>
            </a:r>
            <a:r>
              <a:rPr sz="10350" b="1" dirty="0">
                <a:solidFill>
                  <a:srgbClr val="FFFFFF"/>
                </a:solidFill>
                <a:latin typeface="Rockwell"/>
                <a:cs typeface="Rockwell"/>
              </a:rPr>
              <a:t>	</a:t>
            </a:r>
            <a:r>
              <a:rPr sz="10350" b="1" spc="-51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035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0350" b="1" spc="-7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350" b="1" spc="-10" dirty="0">
                <a:solidFill>
                  <a:srgbClr val="FFFFFF"/>
                </a:solidFill>
                <a:latin typeface="Rockwell"/>
                <a:cs typeface="Rockwell"/>
              </a:rPr>
              <a:t>McClellan</a:t>
            </a:r>
            <a:endParaRPr sz="103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08966"/>
            <a:ext cx="7235825" cy="1684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26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New</a:t>
            </a:r>
            <a:r>
              <a:rPr sz="5300" b="1" spc="-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Castle,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11/6/2008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37223" y="14808494"/>
            <a:ext cx="1312862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Donald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McCune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710438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97866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Mishawaka,</a:t>
            </a:r>
            <a:r>
              <a:rPr sz="5300" b="1" spc="-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8/5/2004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93768"/>
              <a:ext cx="10513415" cy="121639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46528" y="14808494"/>
            <a:ext cx="1291018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Brandon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Barrett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40969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67335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Marion,</a:t>
            </a:r>
            <a:r>
              <a:rPr sz="5300" b="1" spc="1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5/5/2010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1st</a:t>
            </a:r>
            <a:r>
              <a:rPr sz="5300" spc="-5" dirty="0"/>
              <a:t> </a:t>
            </a:r>
            <a:r>
              <a:rPr sz="5300" spc="-10" dirty="0"/>
              <a:t>Lieutenant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417371"/>
              <a:ext cx="10513415" cy="118403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74595" y="14912629"/>
            <a:ext cx="13338175" cy="15360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900" b="1" dirty="0">
                <a:solidFill>
                  <a:srgbClr val="FFFFFF"/>
                </a:solidFill>
                <a:latin typeface="Rockwell"/>
                <a:cs typeface="Rockwell"/>
              </a:rPr>
              <a:t>Timothy</a:t>
            </a:r>
            <a:r>
              <a:rPr sz="9900" b="1" spc="-3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900" b="1" dirty="0">
                <a:solidFill>
                  <a:srgbClr val="FFFFFF"/>
                </a:solidFill>
                <a:latin typeface="Rockwell"/>
                <a:cs typeface="Rockwell"/>
              </a:rPr>
              <a:t>I.</a:t>
            </a:r>
            <a:r>
              <a:rPr sz="9900" b="1" spc="-7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900" b="1" spc="-25" dirty="0">
                <a:solidFill>
                  <a:srgbClr val="FFFFFF"/>
                </a:solidFill>
                <a:latin typeface="Rockwell"/>
                <a:cs typeface="Rockwell"/>
              </a:rPr>
              <a:t>McG</a:t>
            </a:r>
            <a:r>
              <a:rPr sz="9900" b="1" spc="-170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9900" b="1" spc="-270" dirty="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sz="9900" b="1" spc="-2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9900" b="1" spc="47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9900" b="1" spc="-20" dirty="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endParaRPr sz="99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88087" y="16484210"/>
            <a:ext cx="662813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Not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reported</a:t>
            </a: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yet,</a:t>
            </a: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86840" y="17470907"/>
            <a:ext cx="370840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10/31/2007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28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69690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marL="3797300">
              <a:lnSpc>
                <a:spcPts val="6060"/>
              </a:lnSpc>
            </a:pPr>
            <a:r>
              <a:rPr sz="5300" spc="-10" dirty="0"/>
              <a:t>Captain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411343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68562" y="14808494"/>
            <a:ext cx="1166749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65" dirty="0">
                <a:solidFill>
                  <a:srgbClr val="FFFFFF"/>
                </a:solidFill>
                <a:latin typeface="Rockwell"/>
                <a:cs typeface="Rockwell"/>
              </a:rPr>
              <a:t>Eric</a:t>
            </a:r>
            <a:r>
              <a:rPr sz="11100" b="1" spc="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McIntosh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529577"/>
            <a:ext cx="7270750" cy="1763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562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4/2/2006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89996" y="14808494"/>
            <a:ext cx="13622019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Robe</a:t>
            </a:r>
            <a:r>
              <a:rPr sz="11100" b="1" spc="50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t L.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McKinley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544309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38730">
              <a:lnSpc>
                <a:spcPts val="6430"/>
              </a:lnSpc>
              <a:spcBef>
                <a:spcPts val="5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Kokomo,</a:t>
            </a:r>
            <a:r>
              <a:rPr sz="5300" b="1" spc="-2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7/8/2003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70325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marL="3906520">
              <a:lnSpc>
                <a:spcPts val="6060"/>
              </a:lnSpc>
            </a:pPr>
            <a:r>
              <a:rPr sz="5300" spc="-10" dirty="0"/>
              <a:t>Private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88735" y="14813858"/>
            <a:ext cx="13623925" cy="1699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950" b="1" dirty="0">
                <a:solidFill>
                  <a:srgbClr val="FFFFFF"/>
                </a:solidFill>
                <a:latin typeface="Rockwell"/>
                <a:cs typeface="Rockwell"/>
              </a:rPr>
              <a:t>Antoine</a:t>
            </a:r>
            <a:r>
              <a:rPr sz="10950" b="1" spc="-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950" b="1" spc="-540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095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0950" b="1" spc="-819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950" b="1" spc="-10" dirty="0">
                <a:solidFill>
                  <a:srgbClr val="FFFFFF"/>
                </a:solidFill>
                <a:latin typeface="Rockwell"/>
                <a:cs typeface="Rockwell"/>
              </a:rPr>
              <a:t>McKinzie</a:t>
            </a:r>
            <a:endParaRPr sz="109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45744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999614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3/21/2006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2441" y="3156520"/>
              <a:ext cx="10122445" cy="121012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17954" y="14945828"/>
            <a:ext cx="12451715" cy="149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650" b="1" spc="-41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9650" b="1" spc="-35" dirty="0">
                <a:solidFill>
                  <a:srgbClr val="FFFFFF"/>
                </a:solidFill>
                <a:latin typeface="Rockwell"/>
                <a:cs typeface="Rockwell"/>
              </a:rPr>
              <a:t>effe</a:t>
            </a:r>
            <a:r>
              <a:rPr sz="9650" b="1" spc="55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9650" b="1" spc="-25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9650" b="1" spc="-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650" b="1" spc="-60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9650" b="1" spc="-7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650" b="1" spc="-10" dirty="0">
                <a:solidFill>
                  <a:srgbClr val="FFFFFF"/>
                </a:solidFill>
                <a:latin typeface="Rockwell"/>
                <a:cs typeface="Rockwell"/>
              </a:rPr>
              <a:t>McLochlin</a:t>
            </a:r>
            <a:endParaRPr sz="96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552259"/>
            <a:ext cx="6831965" cy="1740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6250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Rochester,</a:t>
            </a:r>
            <a:r>
              <a:rPr sz="53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7/5/2006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45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dirty="0"/>
              <a:t>Command</a:t>
            </a:r>
            <a:r>
              <a:rPr sz="5300" spc="-70" dirty="0"/>
              <a:t> </a:t>
            </a:r>
            <a:r>
              <a:rPr sz="5300" dirty="0"/>
              <a:t>Sergeant</a:t>
            </a:r>
            <a:r>
              <a:rPr sz="5300" spc="-55" dirty="0"/>
              <a:t> </a:t>
            </a:r>
            <a:r>
              <a:rPr sz="5300" spc="-10" dirty="0"/>
              <a:t>Major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7561" y="3060118"/>
              <a:ext cx="10003854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74827" y="14921290"/>
            <a:ext cx="13536930" cy="15906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250" b="1" spc="-30" dirty="0">
                <a:solidFill>
                  <a:srgbClr val="FFFFFF"/>
                </a:solidFill>
                <a:latin typeface="Rockwell"/>
                <a:cs typeface="Rockwell"/>
              </a:rPr>
              <a:t>Jeremy</a:t>
            </a:r>
            <a:r>
              <a:rPr sz="10250" b="1" spc="-6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25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0250" b="1" spc="-7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250" b="1" spc="-15" dirty="0">
                <a:solidFill>
                  <a:srgbClr val="FFFFFF"/>
                </a:solidFill>
                <a:latin typeface="Rockwell"/>
                <a:cs typeface="Rockwell"/>
              </a:rPr>
              <a:t>McQuea</a:t>
            </a:r>
            <a:r>
              <a:rPr sz="10250" b="1" spc="60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0250" b="1" spc="-1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endParaRPr sz="102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597624"/>
            <a:ext cx="7073265" cy="169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9712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Columbus,</a:t>
            </a:r>
            <a:r>
              <a:rPr sz="5300" b="1" spc="-1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2/18/2010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8/4/2008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1016" y="14570420"/>
            <a:ext cx="1310322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Jonathan</a:t>
            </a:r>
            <a:r>
              <a:rPr sz="11100" b="1" spc="-4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Menke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Madison,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96366" y="496935"/>
            <a:ext cx="9587230" cy="18421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0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marL="224154"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1116" y="17471015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1/6/2012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22" y="17471015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83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32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45" y="14845817"/>
            <a:ext cx="12131040" cy="2452370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sz="9250" b="1" dirty="0">
                <a:solidFill>
                  <a:srgbClr val="FFFFFF"/>
                </a:solidFill>
                <a:latin typeface="Rockwell"/>
                <a:cs typeface="Rockwell"/>
              </a:rPr>
              <a:t>Jonathan</a:t>
            </a:r>
            <a:r>
              <a:rPr sz="9250" b="1" spc="-3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25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9250" b="1" spc="-6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250" b="1" spc="-10" dirty="0">
                <a:solidFill>
                  <a:srgbClr val="FFFFFF"/>
                </a:solidFill>
                <a:latin typeface="Rockwell"/>
                <a:cs typeface="Rockwell"/>
              </a:rPr>
              <a:t>Metzger</a:t>
            </a:r>
            <a:endParaRPr sz="9250">
              <a:latin typeface="Rockwell"/>
              <a:cs typeface="Rockwell"/>
            </a:endParaRPr>
          </a:p>
          <a:p>
            <a:pPr marR="75565" algn="ctr">
              <a:lnSpc>
                <a:spcPct val="100000"/>
              </a:lnSpc>
              <a:spcBef>
                <a:spcPts val="61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428598"/>
              <a:ext cx="10513415" cy="114606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8/2/2008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37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50944" y="14570420"/>
            <a:ext cx="1050099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50" dirty="0">
                <a:solidFill>
                  <a:srgbClr val="FFFFFF"/>
                </a:solidFill>
                <a:latin typeface="Rockwell"/>
                <a:cs typeface="Rockwell"/>
              </a:rPr>
              <a:t>Brian</a:t>
            </a:r>
            <a:r>
              <a:rPr sz="11100" b="1" spc="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K.</a:t>
            </a:r>
            <a:r>
              <a:rPr sz="11100" b="1" spc="-8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Miller</a:t>
            </a:r>
            <a:endParaRPr sz="11100">
              <a:latin typeface="Rockwell"/>
              <a:cs typeface="Rockwell"/>
            </a:endParaRPr>
          </a:p>
          <a:p>
            <a:pPr marL="190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Pendleton,</a:t>
            </a:r>
            <a:r>
              <a:rPr sz="5300" b="1" spc="-1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31659" y="14939643"/>
            <a:ext cx="13918565" cy="1563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100" b="1" dirty="0">
                <a:solidFill>
                  <a:srgbClr val="FFFFFF"/>
                </a:solidFill>
                <a:latin typeface="Rockwell"/>
                <a:cs typeface="Rockwell"/>
              </a:rPr>
              <a:t>Frederick</a:t>
            </a:r>
            <a:r>
              <a:rPr sz="10100" b="1" spc="-509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100" b="1" spc="-60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0100" b="1" spc="-8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100" b="1" dirty="0">
                <a:solidFill>
                  <a:srgbClr val="FFFFFF"/>
                </a:solidFill>
                <a:latin typeface="Rockwell"/>
                <a:cs typeface="Rockwell"/>
              </a:rPr>
              <a:t>Miller</a:t>
            </a:r>
            <a:r>
              <a:rPr sz="10100" b="1" spc="-3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100" b="1" spc="-25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10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461528"/>
            <a:ext cx="7331709" cy="1831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3741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Hagerstown,</a:t>
            </a:r>
            <a:r>
              <a:rPr sz="5300" b="1" spc="-2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158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9/20/2003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38582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34983" y="14873450"/>
            <a:ext cx="13818235" cy="14681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450" b="1" dirty="0">
                <a:solidFill>
                  <a:srgbClr val="FFFFFF"/>
                </a:solidFill>
                <a:latin typeface="Rockwell"/>
                <a:cs typeface="Rockwell"/>
              </a:rPr>
              <a:t>Nathaniel</a:t>
            </a:r>
            <a:r>
              <a:rPr sz="9450" b="1" spc="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450" b="1" spc="-125" dirty="0">
                <a:solidFill>
                  <a:srgbClr val="FFFFFF"/>
                </a:solidFill>
                <a:latin typeface="Rockwell"/>
                <a:cs typeface="Rockwell"/>
              </a:rPr>
              <a:t>S.</a:t>
            </a:r>
            <a:r>
              <a:rPr sz="9450" b="1" spc="-7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450" b="1" spc="-10" dirty="0">
                <a:solidFill>
                  <a:srgbClr val="FFFFFF"/>
                </a:solidFill>
                <a:latin typeface="Rockwell"/>
                <a:cs typeface="Rockwell"/>
              </a:rPr>
              <a:t>Baughman</a:t>
            </a:r>
            <a:endParaRPr sz="94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160259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29552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Monticello,</a:t>
            </a:r>
            <a:r>
              <a:rPr sz="5300" b="1" spc="-25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7/17/2006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9500" y="3060118"/>
              <a:ext cx="10085650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31659" y="14938816"/>
            <a:ext cx="13819505" cy="15227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800" b="1" dirty="0">
                <a:solidFill>
                  <a:srgbClr val="FFFFFF"/>
                </a:solidFill>
                <a:latin typeface="Rockwell"/>
                <a:cs typeface="Rockwell"/>
              </a:rPr>
              <a:t>Christopher</a:t>
            </a:r>
            <a:r>
              <a:rPr sz="9800" b="1" spc="-6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800" b="1" spc="-790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98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9800" b="1" spc="-6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800" b="1" spc="-10" dirty="0">
                <a:solidFill>
                  <a:srgbClr val="FFFFFF"/>
                </a:solidFill>
                <a:latin typeface="Rockwell"/>
                <a:cs typeface="Rockwell"/>
              </a:rPr>
              <a:t>Monroe</a:t>
            </a:r>
            <a:endParaRPr sz="98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529577"/>
            <a:ext cx="7604125" cy="1763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837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Kendallville,</a:t>
            </a:r>
            <a:r>
              <a:rPr sz="5300" b="1" spc="-2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10/25/2005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100" dirty="0"/>
              <a:t> </a:t>
            </a:r>
            <a:r>
              <a:rPr spc="-15" dirty="0"/>
              <a:t>Rese</a:t>
            </a:r>
            <a:r>
              <a:rPr spc="520" dirty="0"/>
              <a:t>r</a:t>
            </a:r>
            <a:r>
              <a:rPr spc="-190" dirty="0"/>
              <a:t>v</a:t>
            </a:r>
            <a:r>
              <a:rPr spc="-10" dirty="0"/>
              <a:t>e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9828" y="3362252"/>
              <a:ext cx="9944996" cy="118954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65574" y="15169354"/>
            <a:ext cx="13437869" cy="1332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50" b="1" spc="60" dirty="0">
                <a:solidFill>
                  <a:srgbClr val="FFFFFF"/>
                </a:solidFill>
                <a:latin typeface="Rockwell"/>
                <a:cs typeface="Rockwell"/>
              </a:rPr>
              <a:t>Robert</a:t>
            </a:r>
            <a:r>
              <a:rPr sz="8550" b="1" spc="1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8550" b="1" spc="-215" dirty="0">
                <a:solidFill>
                  <a:srgbClr val="FFFFFF"/>
                </a:solidFill>
                <a:latin typeface="Rockwell"/>
                <a:cs typeface="Rockwell"/>
              </a:rPr>
              <a:t>J.</a:t>
            </a:r>
            <a:r>
              <a:rPr sz="8550" b="1" spc="-5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8550" b="1" spc="-35" dirty="0">
                <a:solidFill>
                  <a:srgbClr val="FFFFFF"/>
                </a:solidFill>
                <a:latin typeface="Rockwell"/>
                <a:cs typeface="Rockwell"/>
              </a:rPr>
              <a:t>Mont</a:t>
            </a:r>
            <a:r>
              <a:rPr sz="8550" b="1" spc="-204" dirty="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sz="8550" b="1" spc="-40" dirty="0">
                <a:solidFill>
                  <a:srgbClr val="FFFFFF"/>
                </a:solidFill>
                <a:latin typeface="Rockwell"/>
                <a:cs typeface="Rockwell"/>
              </a:rPr>
              <a:t>ome</a:t>
            </a:r>
            <a:r>
              <a:rPr sz="8550" b="1" spc="484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8550" b="1" spc="-35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8550" b="1" spc="1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8550" b="1" spc="-25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85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31648"/>
            <a:ext cx="7098030" cy="1661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7172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Scottsburg,</a:t>
            </a:r>
            <a:r>
              <a:rPr sz="5300" b="1" spc="-3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5/22/2007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47686" y="3060119"/>
              <a:ext cx="10411343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Sergeant</a:t>
            </a:r>
            <a:r>
              <a:rPr sz="5300" spc="-65" dirty="0"/>
              <a:t> </a:t>
            </a:r>
            <a:r>
              <a:rPr sz="5300" dirty="0"/>
              <a:t>1st</a:t>
            </a:r>
            <a:r>
              <a:rPr sz="5300" spc="-60" dirty="0"/>
              <a:t> </a:t>
            </a:r>
            <a:r>
              <a:rPr sz="5300" spc="-10" dirty="0"/>
              <a:t>Class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6/28/2005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33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2404" y="14887885"/>
            <a:ext cx="13465175" cy="2489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ts val="13165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Marcus</a:t>
            </a:r>
            <a:r>
              <a:rPr sz="11100" b="1" spc="-1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395" dirty="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Muralles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ts val="6205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Shelbyville,</a:t>
            </a:r>
            <a:r>
              <a:rPr sz="53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525472" y="14808494"/>
            <a:ext cx="1215263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Robe</a:t>
            </a:r>
            <a:r>
              <a:rPr sz="11100" b="1" spc="50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11100" b="1" spc="-1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Mu</a:t>
            </a:r>
            <a:r>
              <a:rPr sz="11100" b="1" spc="3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434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11100" b="1" spc="1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91134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45715">
              <a:lnSpc>
                <a:spcPts val="6430"/>
              </a:lnSpc>
              <a:spcBef>
                <a:spcPts val="5"/>
              </a:spcBef>
            </a:pP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estfield,</a:t>
            </a:r>
            <a:r>
              <a:rPr sz="5300" b="1" spc="-2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4/28/2005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31659" y="14976346"/>
            <a:ext cx="13821410" cy="1509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700" b="1" spc="-5" dirty="0">
                <a:solidFill>
                  <a:srgbClr val="FFFFFF"/>
                </a:solidFill>
                <a:latin typeface="Rockwell"/>
                <a:cs typeface="Rockwell"/>
              </a:rPr>
              <a:t>Zacha</a:t>
            </a:r>
            <a:r>
              <a:rPr sz="9700" b="1" spc="58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9700" b="1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9700" b="1" spc="-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7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9700" b="1" spc="-7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700" b="1" spc="-25" dirty="0">
                <a:solidFill>
                  <a:srgbClr val="FFFFFF"/>
                </a:solidFill>
                <a:latin typeface="Rockwell"/>
                <a:cs typeface="Rockwell"/>
              </a:rPr>
              <a:t>Nordmeyer</a:t>
            </a:r>
            <a:endParaRPr sz="97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586283"/>
            <a:ext cx="7457440" cy="170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12314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2/23/2009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403375"/>
              <a:ext cx="10513415" cy="118543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45154" y="14808494"/>
            <a:ext cx="13114019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David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785" dirty="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Nowaczyk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15124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305175">
              <a:lnSpc>
                <a:spcPts val="6430"/>
              </a:lnSpc>
              <a:spcBef>
                <a:spcPts val="5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Dyer,</a:t>
            </a:r>
            <a:r>
              <a:rPr sz="5300" b="1" spc="-2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4/15/2012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22" y="3060118"/>
              <a:ext cx="10360307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89218" y="14808494"/>
            <a:ext cx="1042416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-500" dirty="0">
                <a:solidFill>
                  <a:srgbClr val="FFFFFF"/>
                </a:solidFill>
                <a:latin typeface="Rockwell"/>
                <a:cs typeface="Rockwell"/>
              </a:rPr>
              <a:t>K</a:t>
            </a:r>
            <a:r>
              <a:rPr sz="11100" b="1" spc="165" dirty="0">
                <a:solidFill>
                  <a:srgbClr val="FFFFFF"/>
                </a:solidFill>
                <a:latin typeface="Rockwell"/>
                <a:cs typeface="Rockwell"/>
              </a:rPr>
              <a:t>yl</a:t>
            </a:r>
            <a:r>
              <a:rPr sz="11100" b="1" spc="170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11100" b="1" spc="-6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B.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Osbo</a:t>
            </a:r>
            <a:r>
              <a:rPr sz="11100" b="1" spc="5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88276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73655">
              <a:lnSpc>
                <a:spcPts val="6430"/>
              </a:lnSpc>
              <a:spcBef>
                <a:spcPts val="5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Lafayette,</a:t>
            </a:r>
            <a:r>
              <a:rPr sz="53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9/13/2012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892238" y="14808494"/>
            <a:ext cx="7420609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Paul</a:t>
            </a:r>
            <a:r>
              <a:rPr sz="11100" b="1" spc="-1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65" dirty="0">
                <a:solidFill>
                  <a:srgbClr val="FFFFFF"/>
                </a:solidFill>
                <a:latin typeface="Rockwell"/>
                <a:cs typeface="Rockwell"/>
              </a:rPr>
              <a:t>Pabla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97230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109470">
              <a:lnSpc>
                <a:spcPts val="6430"/>
              </a:lnSpc>
              <a:spcBef>
                <a:spcPts val="5"/>
              </a:spcBef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7/3/2006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6/16/2003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06152" y="14570420"/>
            <a:ext cx="1179258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Shawn</a:t>
            </a:r>
            <a:r>
              <a:rPr sz="11100" b="1" spc="-2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35" dirty="0">
                <a:solidFill>
                  <a:srgbClr val="FFFFFF"/>
                </a:solidFill>
                <a:latin typeface="Rockwell"/>
                <a:cs typeface="Rockwell"/>
              </a:rPr>
              <a:t>Pahnke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Shelbyville,</a:t>
            </a:r>
            <a:r>
              <a:rPr sz="53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686840" y="17470907"/>
            <a:ext cx="370840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11/16/2010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30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54381" y="14570420"/>
            <a:ext cx="1009523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Kevin</a:t>
            </a:r>
            <a:r>
              <a:rPr sz="111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30" dirty="0">
                <a:solidFill>
                  <a:srgbClr val="FFFFFF"/>
                </a:solidFill>
                <a:latin typeface="Rockwell"/>
                <a:cs typeface="Rockwell"/>
              </a:rPr>
              <a:t>Pape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139231" y="14808494"/>
            <a:ext cx="1092898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Jason</a:t>
            </a:r>
            <a:r>
              <a:rPr sz="111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55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Beadles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74370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71272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La</a:t>
            </a:r>
            <a:r>
              <a:rPr sz="5300" b="1" spc="-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Porte,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4/12/2007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1/6/2012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0179" y="14553486"/>
            <a:ext cx="12745720" cy="2903220"/>
          </a:xfrm>
          <a:prstGeom prst="rect">
            <a:avLst/>
          </a:prstGeom>
        </p:spPr>
        <p:txBody>
          <a:bodyPr vert="horz" wrap="square" lIns="0" tIns="49910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29"/>
              </a:spcBef>
            </a:pPr>
            <a:r>
              <a:rPr sz="8300" b="1" dirty="0">
                <a:solidFill>
                  <a:srgbClr val="FFFFFF"/>
                </a:solidFill>
                <a:latin typeface="Rockwell"/>
                <a:cs typeface="Rockwell"/>
              </a:rPr>
              <a:t>Christopher</a:t>
            </a:r>
            <a:r>
              <a:rPr sz="8300" b="1" spc="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83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8300" b="1" spc="-5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8300" b="1" spc="-10" dirty="0">
                <a:solidFill>
                  <a:srgbClr val="FFFFFF"/>
                </a:solidFill>
                <a:latin typeface="Rockwell"/>
                <a:cs typeface="Rockwell"/>
              </a:rPr>
              <a:t>Patterson</a:t>
            </a:r>
            <a:endParaRPr sz="8300">
              <a:latin typeface="Rockwell"/>
              <a:cs typeface="Rockwell"/>
            </a:endParaRPr>
          </a:p>
          <a:p>
            <a:pPr marR="72390" algn="ctr">
              <a:lnSpc>
                <a:spcPct val="100000"/>
              </a:lnSpc>
              <a:spcBef>
                <a:spcPts val="250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31659" y="14926445"/>
            <a:ext cx="13827760" cy="1658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700" b="1" dirty="0">
                <a:solidFill>
                  <a:srgbClr val="FFFFFF"/>
                </a:solidFill>
                <a:latin typeface="Rockwell"/>
                <a:cs typeface="Rockwell"/>
              </a:rPr>
              <a:t>Nicholas</a:t>
            </a:r>
            <a:r>
              <a:rPr sz="10700" b="1" spc="-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700" b="1" spc="-53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07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0700" b="1" spc="-8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700" b="1" spc="-10" dirty="0">
                <a:solidFill>
                  <a:srgbClr val="FFFFFF"/>
                </a:solidFill>
                <a:latin typeface="Rockwell"/>
                <a:cs typeface="Rockwell"/>
              </a:rPr>
              <a:t>Patterson</a:t>
            </a:r>
            <a:endParaRPr sz="107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597624"/>
            <a:ext cx="7018655" cy="169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983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Rochester,</a:t>
            </a:r>
            <a:r>
              <a:rPr sz="53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9/10/2007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7450" y="3060118"/>
              <a:ext cx="10069747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574090" y="14853860"/>
            <a:ext cx="1205674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50" dirty="0">
                <a:solidFill>
                  <a:srgbClr val="FFFFFF"/>
                </a:solidFill>
                <a:latin typeface="Rockwell"/>
                <a:cs typeface="Rockwell"/>
              </a:rPr>
              <a:t>Brian</a:t>
            </a:r>
            <a:r>
              <a:rPr sz="11100" b="1" spc="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H.</a:t>
            </a:r>
            <a:r>
              <a:rPr sz="11100" b="1" spc="-8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Penisten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586283"/>
            <a:ext cx="7159625" cy="170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9495">
              <a:lnSpc>
                <a:spcPts val="6210"/>
              </a:lnSpc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11/2/2003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084697" y="14808494"/>
            <a:ext cx="903795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Luis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Perez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02866" y="16654330"/>
            <a:ext cx="559879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East</a:t>
            </a:r>
            <a:r>
              <a:rPr sz="5300" b="1" spc="-1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Chicago,</a:t>
            </a:r>
            <a:r>
              <a:rPr sz="5300" b="1" spc="-1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8/27/2004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377319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73751" y="14808494"/>
            <a:ext cx="1236281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Sergio</a:t>
            </a:r>
            <a:r>
              <a:rPr sz="111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E.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Perez</a:t>
            </a:r>
            <a:r>
              <a:rPr sz="111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60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39775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05867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Crown</a:t>
            </a:r>
            <a:r>
              <a:rPr sz="5300" b="1" spc="-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Point,</a:t>
            </a:r>
            <a:r>
              <a:rPr sz="5300" b="1" spc="-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7/16/2012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7075" y="3060118"/>
              <a:ext cx="10331953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552825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marL="3589020">
              <a:lnSpc>
                <a:spcPts val="6060"/>
              </a:lnSpc>
            </a:pPr>
            <a:r>
              <a:rPr sz="5300" spc="-10" dirty="0"/>
              <a:t>Private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741378" y="14885041"/>
            <a:ext cx="13719810" cy="259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2840"/>
              </a:lnSpc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Jonathan</a:t>
            </a:r>
            <a:r>
              <a:rPr sz="11100" b="1" spc="-4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Pfender</a:t>
            </a:r>
            <a:endParaRPr sz="11100">
              <a:latin typeface="Rockwell"/>
              <a:cs typeface="Rockwell"/>
            </a:endParaRPr>
          </a:p>
          <a:p>
            <a:pPr marL="1270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Evansville,</a:t>
            </a:r>
            <a:r>
              <a:rPr sz="5300" b="1" spc="-229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7470907"/>
            <a:ext cx="370840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12/30/2005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166273"/>
              <a:ext cx="10513415" cy="120914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1386859" y="14885041"/>
            <a:ext cx="12431395" cy="259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2840"/>
              </a:lnSpc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Willard</a:t>
            </a:r>
            <a:r>
              <a:rPr sz="11100" b="1" spc="-1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65" dirty="0">
                <a:solidFill>
                  <a:srgbClr val="FFFFFF"/>
                </a:solidFill>
                <a:latin typeface="Rockwell"/>
                <a:cs typeface="Rockwell"/>
              </a:rPr>
              <a:t>Powell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Evansville,</a:t>
            </a:r>
            <a:r>
              <a:rPr sz="5300" b="1" spc="-229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8/16/2007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17877" y="14808489"/>
            <a:ext cx="1176718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Joseph</a:t>
            </a:r>
            <a:r>
              <a:rPr sz="11100" b="1" spc="-6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E.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Proctor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2" y="16654335"/>
            <a:ext cx="727710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805939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1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5/3/2006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667" y="17470910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5" y="18656625"/>
            <a:ext cx="382714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0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20" dirty="0"/>
              <a:t>Navy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Petty</a:t>
            </a:r>
            <a:r>
              <a:rPr sz="5300" spc="-145" dirty="0"/>
              <a:t> </a:t>
            </a:r>
            <a:r>
              <a:rPr sz="5300" spc="-10" dirty="0"/>
              <a:t>Officer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3/17/2003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87476" y="17470907"/>
            <a:ext cx="479234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983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Red</a:t>
            </a:r>
            <a:r>
              <a:rPr sz="4250" b="1" spc="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5" dirty="0">
                <a:solidFill>
                  <a:srgbClr val="FFFFFF"/>
                </a:solidFill>
                <a:latin typeface="Rockwell"/>
                <a:cs typeface="Rockwell"/>
              </a:rPr>
              <a:t>Sea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1234" y="14570420"/>
            <a:ext cx="850011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Jason</a:t>
            </a:r>
            <a:r>
              <a:rPr sz="111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Profitt</a:t>
            </a:r>
            <a:endParaRPr sz="11100">
              <a:latin typeface="Rockwell"/>
              <a:cs typeface="Rockwell"/>
            </a:endParaRPr>
          </a:p>
          <a:p>
            <a:pPr marL="190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Charleston,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35789" y="14808494"/>
            <a:ext cx="1113091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Cody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Putnam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88276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73655">
              <a:lnSpc>
                <a:spcPts val="6430"/>
              </a:lnSpc>
              <a:spcBef>
                <a:spcPts val="5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Lafayette,</a:t>
            </a:r>
            <a:r>
              <a:rPr sz="53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4/12/2007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462379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22403" y="14808494"/>
            <a:ext cx="13358494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Michael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Beche</a:t>
            </a:r>
            <a:r>
              <a:rPr sz="11100" b="1" spc="49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23582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21996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New</a:t>
            </a:r>
            <a:r>
              <a:rPr sz="5300" b="1" spc="-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Castle,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6/14/2007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27587" y="14808494"/>
            <a:ext cx="1063117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Josh</a:t>
            </a:r>
            <a:r>
              <a:rPr sz="11100" b="1" spc="-4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Ramsey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662305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20802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Hanna,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12/12/2004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8130" y="3060118"/>
              <a:ext cx="10055306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484730" y="14808494"/>
            <a:ext cx="1023556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John</a:t>
            </a:r>
            <a:r>
              <a:rPr sz="11100" b="1" spc="-4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K.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5" dirty="0">
                <a:solidFill>
                  <a:srgbClr val="FFFFFF"/>
                </a:solidFill>
                <a:latin typeface="Rockwell"/>
                <a:cs typeface="Rockwell"/>
              </a:rPr>
              <a:t>Rankel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76846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314575">
              <a:lnSpc>
                <a:spcPts val="6430"/>
              </a:lnSpc>
              <a:spcBef>
                <a:spcPts val="5"/>
              </a:spcBef>
            </a:pPr>
            <a:r>
              <a:rPr sz="5300" b="1" spc="20" dirty="0">
                <a:solidFill>
                  <a:srgbClr val="FFFFFF"/>
                </a:solidFill>
                <a:latin typeface="Rockwell"/>
                <a:cs typeface="Rockwell"/>
              </a:rPr>
              <a:t>Spee</a:t>
            </a:r>
            <a:r>
              <a:rPr sz="5300" b="1" spc="-6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5300" b="1" spc="-65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95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-73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5300" b="1" spc="20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1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6/7/2010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605468" y="14808494"/>
            <a:ext cx="1199261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Benjamin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Rast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702627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05613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South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Bend,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4/6/2011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20" dirty="0"/>
              <a:t>Navy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Hospitalman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6358" y="3060118"/>
              <a:ext cx="10282670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4/4/2003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9889" y="14570420"/>
            <a:ext cx="974471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Duane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Rios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Griffith,</a:t>
            </a:r>
            <a:r>
              <a:rPr sz="5300" b="1" spc="1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8/16/2008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29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5578" y="14969335"/>
            <a:ext cx="13716000" cy="23171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1770"/>
              </a:lnSpc>
              <a:spcBef>
                <a:spcPts val="110"/>
              </a:spcBef>
            </a:pPr>
            <a:r>
              <a:rPr sz="9900" b="1" dirty="0">
                <a:solidFill>
                  <a:srgbClr val="FFFFFF"/>
                </a:solidFill>
                <a:latin typeface="Rockwell"/>
                <a:cs typeface="Rockwell"/>
              </a:rPr>
              <a:t>Kristopher</a:t>
            </a:r>
            <a:r>
              <a:rPr sz="9900" b="1" spc="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900" b="1" spc="-7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99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9900" b="1" spc="-6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900" b="1" spc="-10" dirty="0">
                <a:solidFill>
                  <a:srgbClr val="FFFFFF"/>
                </a:solidFill>
                <a:latin typeface="Rockwell"/>
                <a:cs typeface="Rockwell"/>
              </a:rPr>
              <a:t>Rodgers</a:t>
            </a:r>
            <a:endParaRPr sz="9900">
              <a:latin typeface="Rockwell"/>
              <a:cs typeface="Rockwell"/>
            </a:endParaRPr>
          </a:p>
          <a:p>
            <a:pPr marR="74295" algn="ctr">
              <a:lnSpc>
                <a:spcPts val="625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Howe,</a:t>
            </a:r>
            <a:r>
              <a:rPr sz="53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418183" y="14808494"/>
            <a:ext cx="1037018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Jonathan</a:t>
            </a:r>
            <a:r>
              <a:rPr sz="11100" b="1" spc="-4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Rojas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10374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35267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Hammond,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10/3/2006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3204" y="3060118"/>
              <a:ext cx="1038582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82004" y="14808494"/>
            <a:ext cx="1144333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David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55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Sanchez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15962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296795">
              <a:lnSpc>
                <a:spcPts val="6430"/>
              </a:lnSpc>
              <a:spcBef>
                <a:spcPts val="5"/>
              </a:spcBef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5/11/2006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8/26/2021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659" y="14758834"/>
            <a:ext cx="13825855" cy="260731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90"/>
              </a:spcBef>
            </a:pPr>
            <a:r>
              <a:rPr sz="10350" b="1" spc="50" dirty="0">
                <a:solidFill>
                  <a:srgbClr val="FFFFFF"/>
                </a:solidFill>
                <a:latin typeface="Rockwell"/>
                <a:cs typeface="Rockwell"/>
              </a:rPr>
              <a:t>Humberto</a:t>
            </a:r>
            <a:r>
              <a:rPr sz="1035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35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0350" b="1" spc="-7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350" b="1" spc="-10" dirty="0">
                <a:solidFill>
                  <a:srgbClr val="FFFFFF"/>
                </a:solidFill>
                <a:latin typeface="Rockwell"/>
                <a:cs typeface="Rockwell"/>
              </a:rPr>
              <a:t>Sanchez</a:t>
            </a:r>
            <a:endParaRPr sz="10350">
              <a:latin typeface="Rockwell"/>
              <a:cs typeface="Rockwell"/>
            </a:endParaRPr>
          </a:p>
          <a:p>
            <a:pPr marR="77470" algn="ctr">
              <a:lnSpc>
                <a:spcPct val="100000"/>
              </a:lnSpc>
              <a:spcBef>
                <a:spcPts val="55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Logansport,</a:t>
            </a:r>
            <a:r>
              <a:rPr sz="5300" b="1" spc="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03087" y="14808494"/>
            <a:ext cx="1320038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Gre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11100" b="1" spc="66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y </a:t>
            </a:r>
            <a:r>
              <a:rPr sz="11100" b="1" spc="-1785" dirty="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Sanders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50367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95211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Hobart,</a:t>
            </a:r>
            <a:r>
              <a:rPr sz="5300" b="1" spc="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3/24/2003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514438" y="14808494"/>
            <a:ext cx="1217612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Shayna</a:t>
            </a:r>
            <a:r>
              <a:rPr sz="11100" b="1" spc="-4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Schnell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73544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720975">
              <a:lnSpc>
                <a:spcPts val="6430"/>
              </a:lnSpc>
              <a:spcBef>
                <a:spcPts val="5"/>
              </a:spcBef>
            </a:pPr>
            <a:r>
              <a:rPr sz="5300" b="1" spc="-40" dirty="0">
                <a:solidFill>
                  <a:srgbClr val="FFFFFF"/>
                </a:solidFill>
                <a:latin typeface="Rockwell"/>
                <a:cs typeface="Rockwell"/>
              </a:rPr>
              <a:t>Tell</a:t>
            </a:r>
            <a:r>
              <a:rPr sz="5300" b="1" spc="-2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40" dirty="0">
                <a:solidFill>
                  <a:srgbClr val="FFFFFF"/>
                </a:solidFill>
                <a:latin typeface="Rockwell"/>
                <a:cs typeface="Rockwell"/>
              </a:rPr>
              <a:t>Cit</a:t>
            </a:r>
            <a:r>
              <a:rPr sz="5300" b="1" spc="-705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5300" b="1" spc="4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10/1/2007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20" dirty="0"/>
              <a:t>Navy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Seaman</a:t>
            </a:r>
            <a:r>
              <a:rPr sz="5300" spc="5" dirty="0"/>
              <a:t> </a:t>
            </a:r>
            <a:r>
              <a:rPr sz="5300" spc="-10" dirty="0"/>
              <a:t>Apprentice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343652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449304" y="14808494"/>
            <a:ext cx="1038860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Brock</a:t>
            </a:r>
            <a:r>
              <a:rPr sz="11100" b="1" spc="-1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Bee</a:t>
            </a:r>
            <a:r>
              <a:rPr sz="11100" b="1" spc="65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25360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20218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Noblesville,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3/23/2006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074697" y="14808494"/>
            <a:ext cx="905573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Aaron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Seal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617334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3908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Elkhart,</a:t>
            </a:r>
            <a:r>
              <a:rPr sz="5300" b="1" spc="2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10/1/2006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07950" algn="ctr">
              <a:lnSpc>
                <a:spcPts val="8220"/>
              </a:lnSpc>
              <a:spcBef>
                <a:spcPts val="114"/>
              </a:spcBef>
            </a:pPr>
            <a:r>
              <a:rPr dirty="0"/>
              <a:t>Marine</a:t>
            </a:r>
            <a:r>
              <a:rPr spc="80" dirty="0"/>
              <a:t> </a:t>
            </a:r>
            <a:r>
              <a:rPr spc="65" dirty="0"/>
              <a:t>Corps</a:t>
            </a:r>
            <a:r>
              <a:rPr spc="95" dirty="0"/>
              <a:t> </a:t>
            </a:r>
            <a:r>
              <a:rPr spc="-15" dirty="0"/>
              <a:t>Rese</a:t>
            </a:r>
            <a:r>
              <a:rPr spc="520" dirty="0"/>
              <a:t>r</a:t>
            </a:r>
            <a:r>
              <a:rPr spc="-190" dirty="0"/>
              <a:t>v</a:t>
            </a:r>
            <a:r>
              <a:rPr spc="-10" dirty="0"/>
              <a:t>e</a:t>
            </a:r>
          </a:p>
          <a:p>
            <a:pPr marL="107950" marR="103505"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227596"/>
              <a:ext cx="10334789" cy="120301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50944" y="14808494"/>
            <a:ext cx="1050290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Anthony</a:t>
            </a:r>
            <a:r>
              <a:rPr sz="11100" b="1" spc="-3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785" dirty="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Seig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52145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6159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Sunman,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9/9/2006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9758" y="3329589"/>
              <a:ext cx="10207199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147852" y="14808494"/>
            <a:ext cx="1090739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Neale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Shank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15962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296795">
              <a:lnSpc>
                <a:spcPts val="6430"/>
              </a:lnSpc>
              <a:spcBef>
                <a:spcPts val="5"/>
              </a:spcBef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3/31/2007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159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1st</a:t>
            </a:r>
            <a:r>
              <a:rPr sz="5300" spc="-5" dirty="0"/>
              <a:t> </a:t>
            </a:r>
            <a:r>
              <a:rPr sz="5300" spc="-10" dirty="0"/>
              <a:t>Lieutenant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8/24/2010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28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5484" y="14570420"/>
            <a:ext cx="1255077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Justin</a:t>
            </a:r>
            <a:r>
              <a:rPr sz="111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B.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Shoecraft</a:t>
            </a:r>
            <a:endParaRPr sz="11100">
              <a:latin typeface="Rockwell"/>
              <a:cs typeface="Rockwell"/>
            </a:endParaRPr>
          </a:p>
          <a:p>
            <a:pPr marL="190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Elkhart,</a:t>
            </a:r>
            <a:r>
              <a:rPr sz="5300" b="1" spc="2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4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47556" y="14808494"/>
            <a:ext cx="1271206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David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94" dirty="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Simmons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544309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38730">
              <a:lnSpc>
                <a:spcPts val="6430"/>
              </a:lnSpc>
              <a:spcBef>
                <a:spcPts val="5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Kokomo,</a:t>
            </a:r>
            <a:r>
              <a:rPr sz="5300" b="1" spc="-2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4/8/2007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4240" y="3060118"/>
              <a:ext cx="10120020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59203" y="14808494"/>
            <a:ext cx="988568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Steven</a:t>
            </a:r>
            <a:r>
              <a:rPr sz="11100" b="1" spc="-2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55" dirty="0">
                <a:solidFill>
                  <a:srgbClr val="FFFFFF"/>
                </a:solidFill>
                <a:latin typeface="Rockwell"/>
                <a:cs typeface="Rockwell"/>
              </a:rPr>
              <a:t>Sirko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64527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1114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Portage,</a:t>
            </a:r>
            <a:r>
              <a:rPr sz="5300" b="1" spc="-1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4/17/2005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5811" y="3060118"/>
              <a:ext cx="10113029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38203" y="14808494"/>
            <a:ext cx="1112774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45" dirty="0">
                <a:solidFill>
                  <a:srgbClr val="FFFFFF"/>
                </a:solidFill>
                <a:latin typeface="Rockwell"/>
                <a:cs typeface="Rockwell"/>
              </a:rPr>
              <a:t>Darrell</a:t>
            </a: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Smith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665416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17690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Otwell,</a:t>
            </a:r>
            <a:r>
              <a:rPr sz="5300" b="1" spc="-1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11/23/2003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2808" y="3060118"/>
              <a:ext cx="10119027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73062" y="14808494"/>
            <a:ext cx="1225740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Matthew</a:t>
            </a:r>
            <a:r>
              <a:rPr sz="11100" b="1" spc="-19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Smith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94499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1206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Anderson,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5/10/2003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9758" y="3060118"/>
              <a:ext cx="10105127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6/17/2011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36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4711" y="14570420"/>
            <a:ext cx="949388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Scott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Smith</a:t>
            </a:r>
            <a:endParaRPr sz="11100">
              <a:latin typeface="Rockwell"/>
              <a:cs typeface="Rockwell"/>
            </a:endParaRPr>
          </a:p>
          <a:p>
            <a:pPr marL="190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8417" y="3060118"/>
              <a:ext cx="10320612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166817" y="14808494"/>
            <a:ext cx="1087120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James</a:t>
            </a:r>
            <a:r>
              <a:rPr sz="11100" b="1" spc="-3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785" dirty="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35" dirty="0">
                <a:solidFill>
                  <a:srgbClr val="FFFFFF"/>
                </a:solidFill>
                <a:latin typeface="Rockwell"/>
                <a:cs typeface="Rockwell"/>
              </a:rPr>
              <a:t>Snyder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033259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42316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Nappanee,</a:t>
            </a:r>
            <a:r>
              <a:rPr sz="53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5/10/2008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48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5982" y="3292614"/>
              <a:ext cx="11014683" cy="117018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811145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marL="2522855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438" y="17471015"/>
            <a:ext cx="31127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7-28-</a:t>
            </a:r>
            <a:r>
              <a:rPr sz="5300" b="1" spc="-20" dirty="0">
                <a:solidFill>
                  <a:srgbClr val="FFFFFF"/>
                </a:solidFill>
                <a:latin typeface="Rockwell"/>
                <a:cs typeface="Rockwell"/>
              </a:rPr>
              <a:t>2024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5" y="17471015"/>
            <a:ext cx="411797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26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5" dirty="0">
                <a:solidFill>
                  <a:srgbClr val="FFFFFF"/>
                </a:solidFill>
                <a:latin typeface="Rockwell"/>
                <a:cs typeface="Rockwell"/>
              </a:rPr>
              <a:t>US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12476" y="14845817"/>
            <a:ext cx="8174355" cy="2452370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9250" b="1" spc="-300" dirty="0">
                <a:solidFill>
                  <a:srgbClr val="FFFFFF"/>
                </a:solidFill>
                <a:latin typeface="Rockwell"/>
                <a:cs typeface="Rockwell"/>
              </a:rPr>
              <a:t>Jerry</a:t>
            </a:r>
            <a:r>
              <a:rPr sz="9250" b="1" spc="-7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250" b="1" spc="-385" dirty="0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sz="9250" b="1" spc="190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9250" b="1" spc="-385" dirty="0">
                <a:solidFill>
                  <a:srgbClr val="FFFFFF"/>
                </a:solidFill>
                <a:latin typeface="Rockwell"/>
                <a:cs typeface="Rockwell"/>
              </a:rPr>
              <a:t>Betzold</a:t>
            </a:r>
            <a:endParaRPr sz="9250">
              <a:latin typeface="Rockwell"/>
              <a:cs typeface="Rockwell"/>
            </a:endParaRPr>
          </a:p>
          <a:p>
            <a:pPr marL="460375" algn="ctr">
              <a:lnSpc>
                <a:spcPct val="100000"/>
              </a:lnSpc>
              <a:spcBef>
                <a:spcPts val="610"/>
              </a:spcBef>
            </a:pPr>
            <a:r>
              <a:rPr sz="5300" b="1" spc="-20" dirty="0">
                <a:solidFill>
                  <a:srgbClr val="FFFFFF"/>
                </a:solidFill>
                <a:latin typeface="Rockwell"/>
                <a:cs typeface="Rockwell"/>
              </a:rPr>
              <a:t>Avon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258235" cy="119618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3/26/2005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6522" y="14570420"/>
            <a:ext cx="1271016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No</a:t>
            </a:r>
            <a:r>
              <a:rPr sz="11100" b="1" spc="55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man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K.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Snyder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Carlisle,</a:t>
            </a:r>
            <a:r>
              <a:rPr sz="5300" b="1" spc="-1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315299"/>
              <a:ext cx="10334789" cy="119424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00274" y="14808494"/>
            <a:ext cx="1120648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Jordan</a:t>
            </a:r>
            <a:r>
              <a:rPr sz="11100" b="1" spc="-4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Spears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95007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0761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Memphis,</a:t>
            </a:r>
            <a:r>
              <a:rPr sz="5300" b="1" spc="-1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10/1/2014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2321" y="2924022"/>
              <a:ext cx="10195846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39221" y="14808494"/>
            <a:ext cx="1052639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Nathan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E.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Stahl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90181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5460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Highland,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9/21/2004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0794" y="3164288"/>
              <a:ext cx="10003055" cy="119892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56522" y="14808494"/>
            <a:ext cx="1268984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Morgan</a:t>
            </a:r>
            <a:r>
              <a:rPr sz="11100" b="1" spc="-1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Strader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696404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6639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Danville,</a:t>
            </a:r>
            <a:r>
              <a:rPr sz="5300" b="1" spc="-2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11/12/2004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686840" y="17470907"/>
            <a:ext cx="370840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12/26/2006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28204" y="14570420"/>
            <a:ext cx="1114806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Joseph</a:t>
            </a:r>
            <a:r>
              <a:rPr sz="11100" b="1" spc="-6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Strong</a:t>
            </a:r>
            <a:endParaRPr sz="11100">
              <a:latin typeface="Rockwell"/>
              <a:cs typeface="Rockwell"/>
            </a:endParaRPr>
          </a:p>
          <a:p>
            <a:pPr marL="63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Lebanon,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324795"/>
              <a:ext cx="10513415" cy="119329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4/6/2005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64126" y="14570420"/>
            <a:ext cx="1015809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Sascha</a:t>
            </a:r>
            <a:r>
              <a:rPr sz="11100" b="1" spc="-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60" dirty="0">
                <a:solidFill>
                  <a:srgbClr val="FFFFFF"/>
                </a:solidFill>
                <a:latin typeface="Rockwell"/>
                <a:cs typeface="Rockwell"/>
              </a:rPr>
              <a:t>St</a:t>
            </a:r>
            <a:r>
              <a:rPr sz="11100" b="1" spc="55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55" dirty="0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sz="11100" b="1" spc="-335" dirty="0">
                <a:solidFill>
                  <a:srgbClr val="FFFFFF"/>
                </a:solidFill>
                <a:latin typeface="Rockwell"/>
                <a:cs typeface="Rockwell"/>
              </a:rPr>
              <a:t>b</a:t>
            </a:r>
            <a:r>
              <a:rPr sz="11100" b="1" spc="-60" dirty="0">
                <a:solidFill>
                  <a:srgbClr val="FFFFFF"/>
                </a:solidFill>
                <a:latin typeface="Rockwell"/>
                <a:cs typeface="Rockwell"/>
              </a:rPr>
              <a:t>le</a:t>
            </a:r>
            <a:endParaRPr sz="11100">
              <a:latin typeface="Rockwell"/>
              <a:cs typeface="Rockwell"/>
            </a:endParaRPr>
          </a:p>
          <a:p>
            <a:pPr marR="74930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Martinsville,</a:t>
            </a:r>
            <a:r>
              <a:rPr sz="5300" b="1" spc="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2/19/2010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27180" y="14570420"/>
            <a:ext cx="1155192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Gre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11100" b="1" spc="66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y </a:t>
            </a:r>
            <a:r>
              <a:rPr sz="11100" b="1" spc="-140" dirty="0">
                <a:solidFill>
                  <a:srgbClr val="FFFFFF"/>
                </a:solidFill>
                <a:latin typeface="Rockwell"/>
                <a:cs typeface="Rockwell"/>
              </a:rPr>
              <a:t>S.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Stultz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Brazil,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686840" y="17470907"/>
            <a:ext cx="370840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11/15/2004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86115" y="14570420"/>
            <a:ext cx="1043432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James</a:t>
            </a:r>
            <a:r>
              <a:rPr sz="111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E.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Swain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Kokomo,</a:t>
            </a:r>
            <a:r>
              <a:rPr sz="5300" b="1" spc="-2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366335"/>
              <a:ext cx="10513415" cy="118913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26174" y="14848912"/>
            <a:ext cx="12730480" cy="1563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1221085" algn="l"/>
              </a:tabLst>
            </a:pPr>
            <a:r>
              <a:rPr sz="10100" b="1" dirty="0">
                <a:solidFill>
                  <a:srgbClr val="FFFFFF"/>
                </a:solidFill>
                <a:latin typeface="Rockwell"/>
                <a:cs typeface="Rockwell"/>
              </a:rPr>
              <a:t>Robert</a:t>
            </a:r>
            <a:r>
              <a:rPr sz="10100" b="1" spc="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100" b="1" spc="-550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0100" b="1" spc="-35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0100" b="1" spc="-149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100" b="1" spc="-400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10100" b="1" dirty="0">
                <a:solidFill>
                  <a:srgbClr val="FFFFFF"/>
                </a:solidFill>
                <a:latin typeface="Rockwell"/>
                <a:cs typeface="Rockwell"/>
              </a:rPr>
              <a:t>aute</a:t>
            </a:r>
            <a:r>
              <a:rPr sz="10100" b="1" spc="26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0100" b="1" spc="10" dirty="0">
                <a:solidFill>
                  <a:srgbClr val="FFFFFF"/>
                </a:solidFill>
                <a:latin typeface="Rockwell"/>
                <a:cs typeface="Rockwell"/>
              </a:rPr>
              <a:t>is</a:t>
            </a:r>
            <a:r>
              <a:rPr sz="10100" b="1" dirty="0">
                <a:solidFill>
                  <a:srgbClr val="FFFFFF"/>
                </a:solidFill>
                <a:latin typeface="Rockwell"/>
                <a:cs typeface="Rockwell"/>
              </a:rPr>
              <a:t>	</a:t>
            </a:r>
            <a:r>
              <a:rPr sz="10100" b="1" spc="-130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10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39445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68859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Hamlet,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1/6/2012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44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267325"/>
              <a:ext cx="10513415" cy="119903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01001" y="14808494"/>
            <a:ext cx="1260411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Nicholas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14" dirty="0">
                <a:solidFill>
                  <a:srgbClr val="FFFFFF"/>
                </a:solidFill>
                <a:latin typeface="Rockwell"/>
                <a:cs typeface="Rockwell"/>
              </a:rPr>
              <a:t>Taylor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35825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09816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Berne,</a:t>
            </a:r>
            <a:r>
              <a:rPr sz="5300" b="1" spc="1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7/16/2012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190" y="14531951"/>
            <a:ext cx="13542010" cy="3741420"/>
          </a:xfrm>
          <a:prstGeom prst="rect">
            <a:avLst/>
          </a:prstGeom>
        </p:spPr>
        <p:txBody>
          <a:bodyPr vert="horz" wrap="square" lIns="0" tIns="297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0"/>
              </a:spcBef>
            </a:pPr>
            <a:r>
              <a:rPr sz="10900" b="1" spc="-30" dirty="0">
                <a:solidFill>
                  <a:srgbClr val="FFFFFF"/>
                </a:solidFill>
                <a:latin typeface="Rockwell"/>
                <a:cs typeface="Rockwell"/>
              </a:rPr>
              <a:t>Joshua</a:t>
            </a:r>
            <a:r>
              <a:rPr sz="10900" b="1" spc="-6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900" b="1" spc="-70" dirty="0">
                <a:solidFill>
                  <a:srgbClr val="FFFFFF"/>
                </a:solidFill>
                <a:latin typeface="Rockwell"/>
                <a:cs typeface="Rockwell"/>
              </a:rPr>
              <a:t>H.</a:t>
            </a:r>
            <a:r>
              <a:rPr sz="10900" b="1" spc="-8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900" b="1" spc="-10" dirty="0">
                <a:solidFill>
                  <a:srgbClr val="FFFFFF"/>
                </a:solidFill>
                <a:latin typeface="Rockwell"/>
                <a:cs typeface="Rockwell"/>
              </a:rPr>
              <a:t>Birchfield</a:t>
            </a:r>
            <a:endParaRPr sz="10900">
              <a:latin typeface="Rockwell"/>
              <a:cs typeface="Rockwell"/>
            </a:endParaRPr>
          </a:p>
          <a:p>
            <a:pPr marL="2054860" marR="1788795" indent="2569845">
              <a:lnSpc>
                <a:spcPct val="101099"/>
              </a:lnSpc>
              <a:spcBef>
                <a:spcPts val="1070"/>
              </a:spcBef>
              <a:tabLst>
                <a:tab pos="9554845" algn="l"/>
              </a:tabLst>
            </a:pP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20" dirty="0">
                <a:solidFill>
                  <a:srgbClr val="FFFFFF"/>
                </a:solidFill>
                <a:latin typeface="Rockwell"/>
                <a:cs typeface="Rockwell"/>
              </a:rPr>
              <a:t>estvill</a:t>
            </a:r>
            <a:r>
              <a:rPr sz="5300" b="1" spc="-8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5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2/19/2010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9/3/2012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65798" y="14570420"/>
            <a:ext cx="1147445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Alec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60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11100" b="1" spc="35" dirty="0">
                <a:solidFill>
                  <a:srgbClr val="FFFFFF"/>
                </a:solidFill>
                <a:latin typeface="Rockwell"/>
                <a:cs typeface="Rockwell"/>
              </a:rPr>
              <a:t>erwis</a:t>
            </a:r>
            <a:r>
              <a:rPr sz="11100" b="1" spc="-300" dirty="0">
                <a:solidFill>
                  <a:srgbClr val="FFFFFF"/>
                </a:solidFill>
                <a:latin typeface="Rockwell"/>
                <a:cs typeface="Rockwell"/>
              </a:rPr>
              <a:t>k</a:t>
            </a:r>
            <a:r>
              <a:rPr sz="11100" b="1" spc="3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Dubois,</a:t>
            </a:r>
            <a:r>
              <a:rPr sz="5300" b="1" spc="-1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686840" y="17470907"/>
            <a:ext cx="370840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11/15/2004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8480" y="14908093"/>
            <a:ext cx="13769975" cy="251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900" b="1" dirty="0">
                <a:solidFill>
                  <a:srgbClr val="FFFFFF"/>
                </a:solidFill>
                <a:latin typeface="Rockwell"/>
                <a:cs typeface="Rockwell"/>
              </a:rPr>
              <a:t>Lance</a:t>
            </a:r>
            <a:r>
              <a:rPr sz="10900" b="1" spc="-3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900" b="1" spc="-85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0900" b="1" spc="-1639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900" b="1" spc="-10" dirty="0">
                <a:solidFill>
                  <a:srgbClr val="FFFFFF"/>
                </a:solidFill>
                <a:latin typeface="Rockwell"/>
                <a:cs typeface="Rockwell"/>
              </a:rPr>
              <a:t>Thompson</a:t>
            </a:r>
            <a:endParaRPr sz="10900">
              <a:latin typeface="Rockwell"/>
              <a:cs typeface="Rockwell"/>
            </a:endParaRPr>
          </a:p>
          <a:p>
            <a:pPr marR="74295" algn="ctr">
              <a:lnSpc>
                <a:spcPct val="100000"/>
              </a:lnSpc>
              <a:spcBef>
                <a:spcPts val="15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Marion/Upland,</a:t>
            </a:r>
            <a:r>
              <a:rPr sz="5300" b="1" spc="1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7478" y="3086784"/>
              <a:ext cx="10689718" cy="161093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Captain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1181092" y="14845817"/>
            <a:ext cx="12832715" cy="2452370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1125"/>
              </a:spcBef>
            </a:pPr>
            <a:r>
              <a:rPr sz="9250" b="1" spc="-325" dirty="0">
                <a:solidFill>
                  <a:srgbClr val="FFFFFF"/>
                </a:solidFill>
                <a:latin typeface="Rockwell"/>
                <a:cs typeface="Rockwell"/>
              </a:rPr>
              <a:t>Matthew</a:t>
            </a:r>
            <a:r>
              <a:rPr sz="9250" b="1" spc="-7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250" b="1" spc="-195" dirty="0">
                <a:solidFill>
                  <a:srgbClr val="FFFFFF"/>
                </a:solidFill>
                <a:latin typeface="Rockwell"/>
                <a:cs typeface="Rockwell"/>
              </a:rPr>
              <a:t>J.</a:t>
            </a:r>
            <a:r>
              <a:rPr sz="9250" b="1" spc="-6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250" b="1" spc="-380" dirty="0">
                <a:solidFill>
                  <a:srgbClr val="FFFFFF"/>
                </a:solidFill>
                <a:latin typeface="Rockwell"/>
                <a:cs typeface="Rockwell"/>
              </a:rPr>
              <a:t>Tomkiewicz</a:t>
            </a:r>
            <a:endParaRPr sz="9250">
              <a:latin typeface="Rockwell"/>
              <a:cs typeface="Rockwell"/>
            </a:endParaRPr>
          </a:p>
          <a:p>
            <a:pPr marL="9525" algn="ctr">
              <a:lnSpc>
                <a:spcPct val="100000"/>
              </a:lnSpc>
              <a:spcBef>
                <a:spcPts val="61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Ft.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Wayne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1015" y="17434270"/>
            <a:ext cx="3112770" cy="839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3-19-</a:t>
            </a:r>
            <a:r>
              <a:rPr sz="5300" b="1" spc="-20" dirty="0">
                <a:solidFill>
                  <a:srgbClr val="FFFFFF"/>
                </a:solidFill>
                <a:latin typeface="Rockwell"/>
                <a:cs typeface="Rockwell"/>
              </a:rPr>
              <a:t>2022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5" y="16960008"/>
            <a:ext cx="6109970" cy="2343785"/>
          </a:xfrm>
          <a:prstGeom prst="rect">
            <a:avLst/>
          </a:prstGeom>
        </p:spPr>
        <p:txBody>
          <a:bodyPr vert="horz" wrap="square" lIns="0" tIns="491490" rIns="0" bIns="0" rtlCol="0">
            <a:spAutoFit/>
          </a:bodyPr>
          <a:lstStyle/>
          <a:p>
            <a:pPr marR="80010" algn="ctr">
              <a:lnSpc>
                <a:spcPct val="100000"/>
              </a:lnSpc>
              <a:spcBef>
                <a:spcPts val="387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27</a:t>
            </a:r>
            <a:endParaRPr sz="53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Arctic</a:t>
            </a:r>
            <a:r>
              <a:rPr sz="4250" b="1" spc="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Circle</a:t>
            </a:r>
            <a:endParaRPr sz="425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3935" y="3060118"/>
              <a:ext cx="10054091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12/5/2004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28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49760" y="14368429"/>
            <a:ext cx="12386945" cy="3088640"/>
          </a:xfrm>
          <a:prstGeom prst="rect">
            <a:avLst/>
          </a:prstGeom>
        </p:spPr>
        <p:txBody>
          <a:bodyPr vert="horz" wrap="square" lIns="0" tIns="5111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25"/>
              </a:spcBef>
            </a:pPr>
            <a:r>
              <a:rPr sz="9700" b="1" spc="-5" dirty="0">
                <a:solidFill>
                  <a:srgbClr val="FFFFFF"/>
                </a:solidFill>
                <a:latin typeface="Rockwell"/>
                <a:cs typeface="Rockwell"/>
              </a:rPr>
              <a:t>Ma</a:t>
            </a:r>
            <a:r>
              <a:rPr sz="9700" b="1" spc="73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9700" b="1" dirty="0">
                <a:solidFill>
                  <a:srgbClr val="FFFFFF"/>
                </a:solidFill>
                <a:latin typeface="Rockwell"/>
                <a:cs typeface="Rockwell"/>
              </a:rPr>
              <a:t>vin</a:t>
            </a:r>
            <a:r>
              <a:rPr sz="97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700" b="1" spc="-10" dirty="0">
                <a:solidFill>
                  <a:srgbClr val="FFFFFF"/>
                </a:solidFill>
                <a:latin typeface="Rockwell"/>
                <a:cs typeface="Rockwell"/>
              </a:rPr>
              <a:t>Lee</a:t>
            </a:r>
            <a:r>
              <a:rPr sz="9700" b="1" spc="-7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700" b="1" dirty="0">
                <a:solidFill>
                  <a:srgbClr val="FFFFFF"/>
                </a:solidFill>
                <a:latin typeface="Rockwell"/>
                <a:cs typeface="Rockwell"/>
              </a:rPr>
              <a:t>Trost</a:t>
            </a:r>
            <a:r>
              <a:rPr sz="97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700" b="1" spc="-25" dirty="0">
                <a:solidFill>
                  <a:srgbClr val="FFFFFF"/>
                </a:solidFill>
                <a:latin typeface="Rockwell"/>
                <a:cs typeface="Rockwell"/>
              </a:rPr>
              <a:t>III</a:t>
            </a:r>
            <a:endParaRPr sz="9700">
              <a:latin typeface="Rockwell"/>
              <a:cs typeface="Rockwell"/>
            </a:endParaRPr>
          </a:p>
          <a:p>
            <a:pPr marR="73660" algn="ctr">
              <a:lnSpc>
                <a:spcPct val="100000"/>
              </a:lnSpc>
              <a:spcBef>
                <a:spcPts val="218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Goshen,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3204" y="3323113"/>
              <a:ext cx="10295738" cy="119346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511680" y="14808494"/>
            <a:ext cx="1218311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Augustus</a:t>
            </a: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55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Vicari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46874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98767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Lowell,</a:t>
            </a:r>
            <a:r>
              <a:rPr sz="5300" b="1" spc="-229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7/29/2011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69931" y="14808494"/>
            <a:ext cx="1126363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Tristan</a:t>
            </a:r>
            <a:r>
              <a:rPr sz="11100" b="1" spc="20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18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135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spc="-25" dirty="0">
                <a:solidFill>
                  <a:srgbClr val="FFFFFF"/>
                </a:solidFill>
                <a:latin typeface="Rockwell"/>
                <a:cs typeface="Rockwell"/>
              </a:rPr>
              <a:t>ade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45744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999614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3/22/2013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202860"/>
              <a:ext cx="10334789" cy="120548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111302" y="14808494"/>
            <a:ext cx="1098550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James</a:t>
            </a:r>
            <a:r>
              <a:rPr sz="111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75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spc="40" dirty="0">
                <a:solidFill>
                  <a:srgbClr val="FFFFFF"/>
                </a:solidFill>
                <a:latin typeface="Rockwell"/>
                <a:cs typeface="Rockwell"/>
              </a:rPr>
              <a:t>aters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99389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087245">
              <a:lnSpc>
                <a:spcPts val="6430"/>
              </a:lnSpc>
              <a:spcBef>
                <a:spcPts val="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Cloverdale,</a:t>
            </a:r>
            <a:r>
              <a:rPr sz="53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7/1/2011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164723"/>
              <a:ext cx="10513415" cy="12092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5/3/2007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28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31656" y="14570420"/>
            <a:ext cx="1134173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Andrew</a:t>
            </a:r>
            <a:r>
              <a:rPr sz="11100" b="1" spc="-1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45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spc="70" dirty="0">
                <a:solidFill>
                  <a:srgbClr val="FFFFFF"/>
                </a:solidFill>
                <a:latin typeface="Rockwell"/>
                <a:cs typeface="Rockwell"/>
              </a:rPr>
              <a:t>eiss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Lafayette,</a:t>
            </a:r>
            <a:r>
              <a:rPr sz="53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6/19/2008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7575" y="14570420"/>
            <a:ext cx="1336611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Andrew</a:t>
            </a:r>
            <a:r>
              <a:rPr sz="11100" b="1" spc="-1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Whitacre</a:t>
            </a:r>
            <a:endParaRPr sz="11100">
              <a:latin typeface="Rockwell"/>
              <a:cs typeface="Rockwell"/>
            </a:endParaRPr>
          </a:p>
          <a:p>
            <a:pPr marL="317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Bryant,</a:t>
            </a:r>
            <a:r>
              <a:rPr sz="5300" b="1" spc="2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1723" y="3060118"/>
              <a:ext cx="10081197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93416" y="14808494"/>
            <a:ext cx="1261681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Raymond</a:t>
            </a:r>
            <a:r>
              <a:rPr sz="11100" b="1" spc="-4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40" dirty="0">
                <a:solidFill>
                  <a:srgbClr val="FFFFFF"/>
                </a:solidFill>
                <a:latin typeface="Rockwell"/>
                <a:cs typeface="Rockwell"/>
              </a:rPr>
              <a:t>White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675513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07594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Elwood,</a:t>
            </a:r>
            <a:r>
              <a:rPr sz="5300" b="1" spc="-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11/12/2004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0242" y="14570420"/>
            <a:ext cx="10044430" cy="370332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John</a:t>
            </a:r>
            <a:r>
              <a:rPr sz="11100" b="1" spc="-4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C.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Bishop</a:t>
            </a:r>
            <a:endParaRPr sz="11100">
              <a:latin typeface="Rockwell"/>
              <a:cs typeface="Rockwell"/>
            </a:endParaRPr>
          </a:p>
          <a:p>
            <a:pPr marL="492759" marR="40005" indent="2197735">
              <a:lnSpc>
                <a:spcPct val="101099"/>
              </a:lnSpc>
              <a:spcBef>
                <a:spcPts val="869"/>
              </a:spcBef>
              <a:tabLst>
                <a:tab pos="7805420" algn="l"/>
              </a:tabLst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Columbus,</a:t>
            </a:r>
            <a:r>
              <a:rPr sz="5300" b="1" spc="-1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9/8/2010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53423" y="14808494"/>
            <a:ext cx="1289621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Donte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55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265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hit</a:t>
            </a:r>
            <a:r>
              <a:rPr sz="11100" b="1" spc="-29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11100" b="1" spc="484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th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25360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20218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Noblesville,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2/28/2009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08569" y="14927476"/>
            <a:ext cx="13670915" cy="15227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800" b="1" dirty="0">
                <a:solidFill>
                  <a:srgbClr val="FFFFFF"/>
                </a:solidFill>
                <a:latin typeface="Rockwell"/>
                <a:cs typeface="Rockwell"/>
              </a:rPr>
              <a:t>Michael</a:t>
            </a:r>
            <a:r>
              <a:rPr sz="98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800" b="1" spc="-245" dirty="0">
                <a:solidFill>
                  <a:srgbClr val="FFFFFF"/>
                </a:solidFill>
                <a:latin typeface="Rockwell"/>
                <a:cs typeface="Rockwell"/>
              </a:rPr>
              <a:t>J.</a:t>
            </a:r>
            <a:r>
              <a:rPr sz="9800" b="1" spc="-17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800" b="1" spc="-10" dirty="0">
                <a:solidFill>
                  <a:srgbClr val="FFFFFF"/>
                </a:solidFill>
                <a:latin typeface="Rockwell"/>
                <a:cs typeface="Rockwell"/>
              </a:rPr>
              <a:t>Wiesemann</a:t>
            </a:r>
            <a:endParaRPr sz="98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96576" y="16552259"/>
            <a:ext cx="561149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45" dirty="0">
                <a:solidFill>
                  <a:srgbClr val="FFFFFF"/>
                </a:solidFill>
                <a:latin typeface="Rockwell"/>
                <a:cs typeface="Rockwell"/>
              </a:rPr>
              <a:t>North</a:t>
            </a:r>
            <a:r>
              <a:rPr sz="5300" b="1" spc="-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Judson,</a:t>
            </a:r>
            <a:r>
              <a:rPr sz="5300" b="1" spc="-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5/29/2004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75146" y="14808494"/>
            <a:ext cx="1296035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David</a:t>
            </a:r>
            <a:r>
              <a:rPr sz="11100" b="1" spc="-5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Wilkey</a:t>
            </a:r>
            <a:r>
              <a:rPr sz="11100" b="1" spc="-39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65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617334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3908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Elkhart,</a:t>
            </a:r>
            <a:r>
              <a:rPr sz="5300" b="1" spc="2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6/18/2007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06841" y="14808494"/>
            <a:ext cx="1179258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Jesse</a:t>
            </a:r>
            <a:r>
              <a:rPr sz="11100" b="1" spc="-4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Williams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680402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02641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Elkhart,</a:t>
            </a:r>
            <a:r>
              <a:rPr sz="5300" b="1" spc="2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12/17/2013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2247846" y="14570420"/>
            <a:ext cx="1070927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B</a:t>
            </a:r>
            <a:r>
              <a:rPr sz="11100" b="1" spc="66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an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40" dirty="0">
                <a:solidFill>
                  <a:srgbClr val="FFFFFF"/>
                </a:solidFill>
                <a:latin typeface="Rockwell"/>
                <a:cs typeface="Rockwell"/>
              </a:rPr>
              <a:t>S.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Wilson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Otterbein,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7434160"/>
            <a:ext cx="3334385" cy="839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12/1/2004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6959761"/>
            <a:ext cx="4118610" cy="2343785"/>
          </a:xfrm>
          <a:prstGeom prst="rect">
            <a:avLst/>
          </a:prstGeom>
        </p:spPr>
        <p:txBody>
          <a:bodyPr vert="horz" wrap="square" lIns="0" tIns="491490" rIns="0" bIns="0" rtlCol="0">
            <a:spAutoFit/>
          </a:bodyPr>
          <a:lstStyle/>
          <a:p>
            <a:pPr marL="1915160">
              <a:lnSpc>
                <a:spcPct val="100000"/>
              </a:lnSpc>
              <a:spcBef>
                <a:spcPts val="387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20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836594" y="14531951"/>
            <a:ext cx="13533119" cy="2924810"/>
          </a:xfrm>
          <a:prstGeom prst="rect">
            <a:avLst/>
          </a:prstGeom>
        </p:spPr>
        <p:txBody>
          <a:bodyPr vert="horz" wrap="square" lIns="0" tIns="297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0"/>
              </a:spcBef>
            </a:pPr>
            <a:r>
              <a:rPr sz="10900" b="1" spc="-40" dirty="0">
                <a:solidFill>
                  <a:srgbClr val="FFFFFF"/>
                </a:solidFill>
                <a:latin typeface="Rockwell"/>
                <a:cs typeface="Rockwell"/>
              </a:rPr>
              <a:t>Jeannette</a:t>
            </a:r>
            <a:r>
              <a:rPr sz="10900" b="1" spc="-6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900" b="1" spc="-60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0900" b="1" spc="-19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900" b="1" spc="-10" dirty="0">
                <a:solidFill>
                  <a:srgbClr val="FFFFFF"/>
                </a:solidFill>
                <a:latin typeface="Rockwell"/>
                <a:cs typeface="Rockwell"/>
              </a:rPr>
              <a:t>Winters</a:t>
            </a:r>
            <a:endParaRPr sz="109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1140"/>
              </a:spcBef>
            </a:pPr>
            <a:r>
              <a:rPr sz="5300" b="1" spc="55" dirty="0">
                <a:solidFill>
                  <a:srgbClr val="FFFFFF"/>
                </a:solidFill>
                <a:latin typeface="Rockwell"/>
                <a:cs typeface="Rockwell"/>
              </a:rPr>
              <a:t>Ga</a:t>
            </a:r>
            <a:r>
              <a:rPr sz="5300" b="1" spc="38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-69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5300" b="1" spc="60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7434160"/>
            <a:ext cx="2960370" cy="839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1/9/2002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0164" y="16959761"/>
            <a:ext cx="5027295" cy="2343785"/>
          </a:xfrm>
          <a:prstGeom prst="rect">
            <a:avLst/>
          </a:prstGeom>
        </p:spPr>
        <p:txBody>
          <a:bodyPr vert="horz" wrap="square" lIns="0" tIns="491490" rIns="0" bIns="0" rtlCol="0">
            <a:spAutoFit/>
          </a:bodyPr>
          <a:lstStyle/>
          <a:p>
            <a:pPr marL="2515870">
              <a:lnSpc>
                <a:spcPct val="100000"/>
              </a:lnSpc>
              <a:spcBef>
                <a:spcPts val="387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20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Pakistan</a:t>
            </a:r>
            <a:endParaRPr sz="425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358169"/>
              <a:ext cx="10513415" cy="118995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7903" y="14570420"/>
            <a:ext cx="12749530" cy="370332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Joshua</a:t>
            </a:r>
            <a:r>
              <a:rPr sz="11100" b="1" spc="-4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E.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Witsman</a:t>
            </a:r>
            <a:endParaRPr sz="11100">
              <a:latin typeface="Rockwell"/>
              <a:cs typeface="Rockwell"/>
            </a:endParaRPr>
          </a:p>
          <a:p>
            <a:pPr marL="1658620" marR="1392555" indent="2382520">
              <a:lnSpc>
                <a:spcPct val="101099"/>
              </a:lnSpc>
              <a:spcBef>
                <a:spcPts val="869"/>
              </a:spcBef>
              <a:tabLst>
                <a:tab pos="9157970" algn="l"/>
              </a:tabLst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Covington,</a:t>
            </a:r>
            <a:r>
              <a:rPr sz="5300" b="1" spc="-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5/30/2012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59181" y="14570420"/>
            <a:ext cx="9530080" cy="370332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Brett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E.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135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ood</a:t>
            </a:r>
            <a:endParaRPr sz="11100">
              <a:latin typeface="Rockwell"/>
              <a:cs typeface="Rockwell"/>
            </a:endParaRPr>
          </a:p>
          <a:p>
            <a:pPr marL="13970" marR="5080" indent="2588895">
              <a:lnSpc>
                <a:spcPct val="101099"/>
              </a:lnSpc>
              <a:spcBef>
                <a:spcPts val="869"/>
              </a:spcBef>
              <a:tabLst>
                <a:tab pos="7326630" algn="l"/>
              </a:tabLst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Spencer,</a:t>
            </a:r>
            <a:r>
              <a:rPr sz="5300" b="1" spc="-2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5300" b="1" spc="13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9/9/2011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42039" y="14808494"/>
            <a:ext cx="1272032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Ryan</a:t>
            </a:r>
            <a:r>
              <a:rPr sz="11100" b="1" spc="-2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9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spc="25" dirty="0">
                <a:solidFill>
                  <a:srgbClr val="FFFFFF"/>
                </a:solidFill>
                <a:latin typeface="Rockwell"/>
                <a:cs typeface="Rockwell"/>
              </a:rPr>
              <a:t>oo</a:t>
            </a:r>
            <a:r>
              <a:rPr sz="11100" b="1" spc="-145" dirty="0">
                <a:solidFill>
                  <a:srgbClr val="FFFFFF"/>
                </a:solidFill>
                <a:latin typeface="Rockwell"/>
                <a:cs typeface="Rockwell"/>
              </a:rPr>
              <a:t>dw</a:t>
            </a:r>
            <a:r>
              <a:rPr sz="11100" b="1" spc="25" dirty="0">
                <a:solidFill>
                  <a:srgbClr val="FFFFFF"/>
                </a:solidFill>
                <a:latin typeface="Rockwell"/>
                <a:cs typeface="Rockwell"/>
              </a:rPr>
              <a:t>ard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97230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109470">
              <a:lnSpc>
                <a:spcPts val="6430"/>
              </a:lnSpc>
              <a:spcBef>
                <a:spcPts val="5"/>
              </a:spcBef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9/8/2007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25308" y="14981502"/>
            <a:ext cx="13633450" cy="1577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150" b="1" dirty="0">
                <a:solidFill>
                  <a:srgbClr val="FFFFFF"/>
                </a:solidFill>
                <a:latin typeface="Rockwell"/>
                <a:cs typeface="Rockwell"/>
              </a:rPr>
              <a:t>Christopher</a:t>
            </a:r>
            <a:r>
              <a:rPr sz="10150" b="1" spc="1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150" b="1" spc="-135" dirty="0">
                <a:solidFill>
                  <a:srgbClr val="FFFFFF"/>
                </a:solidFill>
                <a:latin typeface="Rockwell"/>
                <a:cs typeface="Rockwell"/>
              </a:rPr>
              <a:t>S.</a:t>
            </a:r>
            <a:r>
              <a:rPr sz="10150" b="1" spc="-17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150" b="1" spc="-10" dirty="0">
                <a:solidFill>
                  <a:srgbClr val="FFFFFF"/>
                </a:solidFill>
                <a:latin typeface="Rockwell"/>
                <a:cs typeface="Rockwell"/>
              </a:rPr>
              <a:t>Wright</a:t>
            </a:r>
            <a:endParaRPr sz="101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597624"/>
            <a:ext cx="7159625" cy="169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9495">
              <a:lnSpc>
                <a:spcPts val="6210"/>
              </a:lnSpc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8/19/2010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4335" y="3276885"/>
              <a:ext cx="10169717" cy="118861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dirty="0"/>
              <a:t>Army</a:t>
            </a:r>
            <a:r>
              <a:rPr spc="-10" dirty="0"/>
              <a:t> </a:t>
            </a:r>
            <a:r>
              <a:rPr dirty="0"/>
              <a:t>National</a:t>
            </a:r>
            <a:r>
              <a:rPr spc="-5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3304251" y="14845817"/>
            <a:ext cx="9113520" cy="2452370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9250" b="1" spc="-250" dirty="0">
                <a:solidFill>
                  <a:srgbClr val="FFFFFF"/>
                </a:solidFill>
                <a:latin typeface="Rockwell"/>
                <a:cs typeface="Rockwell"/>
              </a:rPr>
              <a:t>Rex</a:t>
            </a:r>
            <a:r>
              <a:rPr sz="9250" b="1" spc="-7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250" b="1" spc="-195" dirty="0">
                <a:solidFill>
                  <a:srgbClr val="FFFFFF"/>
                </a:solidFill>
                <a:latin typeface="Rockwell"/>
                <a:cs typeface="Rockwell"/>
              </a:rPr>
              <a:t>E.</a:t>
            </a:r>
            <a:r>
              <a:rPr sz="9250" b="1" spc="-10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250" b="1" spc="-310" dirty="0">
                <a:solidFill>
                  <a:srgbClr val="FFFFFF"/>
                </a:solidFill>
                <a:latin typeface="Rockwell"/>
                <a:cs typeface="Rockwell"/>
              </a:rPr>
              <a:t>Agness</a:t>
            </a:r>
            <a:r>
              <a:rPr sz="9250" b="1" spc="-7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250" b="1" spc="-400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9250">
              <a:latin typeface="Rockwell"/>
              <a:cs typeface="Rockwell"/>
            </a:endParaRPr>
          </a:p>
          <a:p>
            <a:pPr marR="509905" algn="ctr">
              <a:lnSpc>
                <a:spcPct val="100000"/>
              </a:lnSpc>
              <a:spcBef>
                <a:spcPts val="610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Lebanon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340" y="17434270"/>
            <a:ext cx="3112770" cy="839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2-17-</a:t>
            </a:r>
            <a:r>
              <a:rPr sz="5300" b="1" spc="-20" dirty="0">
                <a:solidFill>
                  <a:srgbClr val="FFFFFF"/>
                </a:solidFill>
                <a:latin typeface="Rockwell"/>
                <a:cs typeface="Rockwell"/>
              </a:rPr>
              <a:t>2009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5" y="16960008"/>
            <a:ext cx="4117975" cy="2343785"/>
          </a:xfrm>
          <a:prstGeom prst="rect">
            <a:avLst/>
          </a:prstGeom>
        </p:spPr>
        <p:txBody>
          <a:bodyPr vert="horz" wrap="square" lIns="0" tIns="491490" rIns="0" bIns="0" rtlCol="0">
            <a:spAutoFit/>
          </a:bodyPr>
          <a:lstStyle/>
          <a:p>
            <a:pPr marL="1915160">
              <a:lnSpc>
                <a:spcPct val="100000"/>
              </a:lnSpc>
              <a:spcBef>
                <a:spcPts val="387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5" dirty="0">
                <a:solidFill>
                  <a:srgbClr val="FFFFFF"/>
                </a:solidFill>
                <a:latin typeface="Rockwell"/>
                <a:cs typeface="Rockwell"/>
              </a:rPr>
              <a:t>US</a:t>
            </a:r>
            <a:endParaRPr sz="425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41634" y="14808494"/>
            <a:ext cx="1052131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-33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11100" b="1" spc="33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rod</a:t>
            </a:r>
            <a:r>
              <a:rPr sz="11100" b="1" spc="-1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Black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634111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48996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Peru,</a:t>
            </a:r>
            <a:r>
              <a:rPr sz="5300" b="1" spc="1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12/12/2003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07876" y="14808494"/>
            <a:ext cx="1178687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-35" dirty="0">
                <a:solidFill>
                  <a:srgbClr val="FFFFFF"/>
                </a:solidFill>
                <a:latin typeface="Rockwell"/>
                <a:cs typeface="Rockwell"/>
              </a:rPr>
              <a:t>Jeremy</a:t>
            </a:r>
            <a:r>
              <a:rPr sz="11100" b="1" spc="-6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19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Wright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702627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05613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Shelbyville,</a:t>
            </a:r>
            <a:r>
              <a:rPr sz="5300" b="1" spc="-2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1/3/2005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584780" y="14808494"/>
            <a:ext cx="1203515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-65" dirty="0">
                <a:solidFill>
                  <a:srgbClr val="FFFFFF"/>
                </a:solidFill>
                <a:latin typeface="Rockwell"/>
                <a:cs typeface="Rockwell"/>
              </a:rPr>
              <a:t>Kelly</a:t>
            </a:r>
            <a:r>
              <a:rPr sz="11100" b="1" spc="-13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37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11100" b="1" spc="20" dirty="0">
                <a:solidFill>
                  <a:srgbClr val="FFFFFF"/>
                </a:solidFill>
                <a:latin typeface="Rockwell"/>
                <a:cs typeface="Rockwell"/>
              </a:rPr>
              <a:t>oung</a:t>
            </a:r>
            <a:r>
              <a:rPr sz="11100" b="1" spc="-260" dirty="0">
                <a:solidFill>
                  <a:srgbClr val="FFFFFF"/>
                </a:solidFill>
                <a:latin typeface="Rockwell"/>
                <a:cs typeface="Rockwell"/>
              </a:rPr>
              <a:t>b</a:t>
            </a:r>
            <a:r>
              <a:rPr sz="11100" b="1" spc="20" dirty="0">
                <a:solidFill>
                  <a:srgbClr val="FFFFFF"/>
                </a:solidFill>
                <a:latin typeface="Rockwell"/>
                <a:cs typeface="Rockwell"/>
              </a:rPr>
              <a:t>lood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21296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24282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Shelbyville,</a:t>
            </a:r>
            <a:r>
              <a:rPr sz="5300" b="1" spc="-2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2/18/2007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70325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marL="3906520">
              <a:lnSpc>
                <a:spcPts val="6060"/>
              </a:lnSpc>
            </a:pPr>
            <a:r>
              <a:rPr sz="5300" spc="-10" dirty="0"/>
              <a:t>Private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509956" y="14808494"/>
            <a:ext cx="1218247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Scott</a:t>
            </a:r>
            <a:r>
              <a:rPr sz="11100" b="1" spc="-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Zubowski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752665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30251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Manchester,</a:t>
            </a:r>
            <a:r>
              <a:rPr sz="5300" b="1" spc="-25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11/12/2005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14417" y="14808494"/>
            <a:ext cx="1137412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Jonathan</a:t>
            </a:r>
            <a:r>
              <a:rPr sz="11100" b="1" spc="-4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Blair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734695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484120">
              <a:lnSpc>
                <a:spcPts val="6430"/>
              </a:lnSpc>
              <a:spcBef>
                <a:spcPts val="5"/>
              </a:spcBef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11/19/2005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02047" y="14808494"/>
            <a:ext cx="1299908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Richard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Blakley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51388" y="16654330"/>
            <a:ext cx="290195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Avon,</a:t>
            </a:r>
            <a:r>
              <a:rPr sz="5300" b="1" spc="-2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6/6/2006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34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27224" y="14808494"/>
            <a:ext cx="1314958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Clinton </a:t>
            </a:r>
            <a:r>
              <a:rPr sz="11100" b="1" spc="-229" dirty="0">
                <a:solidFill>
                  <a:srgbClr val="FFFFFF"/>
                </a:solidFill>
                <a:latin typeface="Rockwell"/>
                <a:cs typeface="Rockwell"/>
              </a:rPr>
              <a:t>C.</a:t>
            </a:r>
            <a:r>
              <a:rPr sz="11100" b="1" spc="-8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Blodgett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32206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13499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Pekin,</a:t>
            </a:r>
            <a:r>
              <a:rPr sz="5300" b="1" spc="-1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5/26/2007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04034" y="14808494"/>
            <a:ext cx="999553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Shaun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Blue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75767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69811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Munster,</a:t>
            </a:r>
            <a:r>
              <a:rPr sz="5300" b="1" spc="-2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4/16/2007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1st</a:t>
            </a:r>
            <a:r>
              <a:rPr sz="5300" spc="-5" dirty="0"/>
              <a:t> </a:t>
            </a:r>
            <a:r>
              <a:rPr sz="5300" spc="-10" dirty="0"/>
              <a:t>Lieutenant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4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295085" y="14808494"/>
            <a:ext cx="1061466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Craig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Boling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43001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65176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Elkhart,</a:t>
            </a:r>
            <a:r>
              <a:rPr sz="5300" b="1" spc="2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7/8/2003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Sergeant</a:t>
            </a:r>
            <a:r>
              <a:rPr sz="5300" spc="-65" dirty="0"/>
              <a:t> </a:t>
            </a:r>
            <a:r>
              <a:rPr sz="5300" dirty="0"/>
              <a:t>1st</a:t>
            </a:r>
            <a:r>
              <a:rPr sz="5300" spc="-60" dirty="0"/>
              <a:t> </a:t>
            </a:r>
            <a:r>
              <a:rPr sz="5300" spc="-10" dirty="0"/>
              <a:t>Class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686840" y="17470907"/>
            <a:ext cx="370840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11/14/2007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4459" y="14570420"/>
            <a:ext cx="1291526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Kenneth</a:t>
            </a:r>
            <a:r>
              <a:rPr sz="111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Booker</a:t>
            </a:r>
            <a:endParaRPr sz="11100">
              <a:latin typeface="Rockwell"/>
              <a:cs typeface="Rockwell"/>
            </a:endParaRPr>
          </a:p>
          <a:p>
            <a:pPr marL="635" algn="ctr">
              <a:lnSpc>
                <a:spcPct val="100000"/>
              </a:lnSpc>
              <a:spcBef>
                <a:spcPts val="940"/>
              </a:spcBef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-80" dirty="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sz="5300" b="1" spc="-215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-75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411343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Sergeant</a:t>
            </a:r>
            <a:r>
              <a:rPr sz="5300" spc="-65" dirty="0"/>
              <a:t> </a:t>
            </a:r>
            <a:r>
              <a:rPr sz="5300" dirty="0"/>
              <a:t>1st</a:t>
            </a:r>
            <a:r>
              <a:rPr sz="5300" spc="-60" dirty="0"/>
              <a:t> </a:t>
            </a:r>
            <a:r>
              <a:rPr sz="5300" spc="-10" dirty="0"/>
              <a:t>Class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3/14/2008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38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50944" y="14570420"/>
            <a:ext cx="1050290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Collin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55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30" dirty="0">
                <a:solidFill>
                  <a:srgbClr val="FFFFFF"/>
                </a:solidFill>
                <a:latin typeface="Rockwell"/>
                <a:cs typeface="Rockwell"/>
              </a:rPr>
              <a:t>Bowen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Marion,</a:t>
            </a:r>
            <a:r>
              <a:rPr sz="5300" b="1" spc="1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481336"/>
              <a:ext cx="10513415" cy="117763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1/3/2010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80987" y="14570420"/>
            <a:ext cx="1204214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50" dirty="0">
                <a:solidFill>
                  <a:srgbClr val="FFFFFF"/>
                </a:solidFill>
                <a:latin typeface="Rockwell"/>
                <a:cs typeface="Rockwell"/>
              </a:rPr>
              <a:t>Brian</a:t>
            </a:r>
            <a:r>
              <a:rPr sz="11100" b="1" spc="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Bowman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Crawfordsville,</a:t>
            </a:r>
            <a:r>
              <a:rPr sz="5300" b="1" spc="-30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11/2/2006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39577" y="14570420"/>
            <a:ext cx="1092644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James</a:t>
            </a:r>
            <a:r>
              <a:rPr sz="111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94" dirty="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Brown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Owensville,</a:t>
            </a:r>
            <a:r>
              <a:rPr sz="5300" b="1" spc="-2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4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1275142" y="14570420"/>
            <a:ext cx="1276032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Ronald</a:t>
            </a: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Allen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35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11100">
              <a:latin typeface="Rockwell"/>
              <a:cs typeface="Rockwell"/>
            </a:endParaRPr>
          </a:p>
          <a:p>
            <a:pPr marR="97790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Mitchell,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7434160"/>
            <a:ext cx="3334385" cy="839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8/25/2003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6959761"/>
            <a:ext cx="4118610" cy="2343785"/>
          </a:xfrm>
          <a:prstGeom prst="rect">
            <a:avLst/>
          </a:prstGeom>
        </p:spPr>
        <p:txBody>
          <a:bodyPr vert="horz" wrap="square" lIns="0" tIns="491490" rIns="0" bIns="0" rtlCol="0">
            <a:spAutoFit/>
          </a:bodyPr>
          <a:lstStyle/>
          <a:p>
            <a:pPr marL="1915160">
              <a:lnSpc>
                <a:spcPct val="100000"/>
              </a:lnSpc>
              <a:spcBef>
                <a:spcPts val="387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20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3/22/2003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65426" y="14570420"/>
            <a:ext cx="1047242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Roy</a:t>
            </a:r>
            <a:r>
              <a:rPr sz="11100" b="1" spc="-2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Buckley</a:t>
            </a:r>
            <a:endParaRPr sz="11100">
              <a:latin typeface="Rockwell"/>
              <a:cs typeface="Rockwell"/>
            </a:endParaRPr>
          </a:p>
          <a:p>
            <a:pPr marL="1270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Portage,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52985" y="14808494"/>
            <a:ext cx="950150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James</a:t>
            </a:r>
            <a:r>
              <a:rPr sz="111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Butz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38810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06895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Porter,</a:t>
            </a:r>
            <a:r>
              <a:rPr sz="5300" b="1" spc="-1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9/28/2011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76101" y="15062747"/>
            <a:ext cx="13121640" cy="1482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50" b="1" spc="-5" dirty="0">
                <a:solidFill>
                  <a:srgbClr val="FFFFFF"/>
                </a:solidFill>
                <a:latin typeface="Rockwell"/>
                <a:cs typeface="Rockwell"/>
              </a:rPr>
              <a:t>Ma</a:t>
            </a:r>
            <a:r>
              <a:rPr sz="9550" b="1" spc="71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9550" b="1" dirty="0">
                <a:solidFill>
                  <a:srgbClr val="FFFFFF"/>
                </a:solidFill>
                <a:latin typeface="Rockwell"/>
                <a:cs typeface="Rockwell"/>
              </a:rPr>
              <a:t>vin</a:t>
            </a:r>
            <a:r>
              <a:rPr sz="9550" b="1" spc="-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55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9550" b="1" spc="-7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550" b="1" dirty="0">
                <a:solidFill>
                  <a:srgbClr val="FFFFFF"/>
                </a:solidFill>
                <a:latin typeface="Rockwell"/>
                <a:cs typeface="Rockwell"/>
              </a:rPr>
              <a:t>Calhoun </a:t>
            </a:r>
            <a:r>
              <a:rPr sz="9550" b="1" spc="-95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95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617334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3908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Elkhart,</a:t>
            </a:r>
            <a:r>
              <a:rPr sz="5300" b="1" spc="2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9/21/2010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2/27/2002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95787" y="17470907"/>
            <a:ext cx="45758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981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Kuwait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76822" y="14570420"/>
            <a:ext cx="1104963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Cu</a:t>
            </a:r>
            <a:r>
              <a:rPr sz="11100" b="1" spc="49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tis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Ca</a:t>
            </a:r>
            <a:r>
              <a:rPr sz="11100" b="1" spc="49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ter</a:t>
            </a:r>
            <a:endParaRPr sz="11100">
              <a:latin typeface="Rockwell"/>
              <a:cs typeface="Rockwell"/>
            </a:endParaRPr>
          </a:p>
          <a:p>
            <a:pPr marL="635" algn="ctr">
              <a:lnSpc>
                <a:spcPct val="100000"/>
              </a:lnSpc>
              <a:spcBef>
                <a:spcPts val="940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Lafayette,</a:t>
            </a:r>
            <a:r>
              <a:rPr sz="53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4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9/21/2007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32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8615" y="14570420"/>
            <a:ext cx="1358836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Gerald</a:t>
            </a:r>
            <a:r>
              <a:rPr sz="11100" b="1" spc="-1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55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Cassidy</a:t>
            </a:r>
            <a:r>
              <a:rPr sz="11100" b="1" spc="-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5" dirty="0">
                <a:solidFill>
                  <a:srgbClr val="FFFFFF"/>
                </a:solidFill>
                <a:latin typeface="Rockwell"/>
                <a:cs typeface="Rockwell"/>
              </a:rPr>
              <a:t>II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Lebanon,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10/8/2011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94535" y="14570420"/>
            <a:ext cx="1260284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Ricardo</a:t>
            </a: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50" dirty="0">
                <a:solidFill>
                  <a:srgbClr val="FFFFFF"/>
                </a:solidFill>
                <a:latin typeface="Rockwell"/>
                <a:cs typeface="Rockwell"/>
              </a:rPr>
              <a:t>Cerros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30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11100">
              <a:latin typeface="Rockwell"/>
              <a:cs typeface="Rockwell"/>
            </a:endParaRPr>
          </a:p>
          <a:p>
            <a:pPr marR="17843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Franklin,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4393" y="3417371"/>
              <a:ext cx="10354636" cy="118403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58228" y="14570420"/>
            <a:ext cx="12090400" cy="370332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1100" b="1" spc="-670" dirty="0">
                <a:solidFill>
                  <a:srgbClr val="FFFFFF"/>
                </a:solidFill>
                <a:latin typeface="Rockwell"/>
                <a:cs typeface="Rockwell"/>
              </a:rPr>
              <a:t>K</a:t>
            </a: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yl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11100" b="1" spc="-1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Childress</a:t>
            </a:r>
            <a:endParaRPr sz="11100">
              <a:latin typeface="Rockwell"/>
              <a:cs typeface="Rockwell"/>
            </a:endParaRPr>
          </a:p>
          <a:p>
            <a:pPr marL="1327785" marR="1064260" indent="2136775">
              <a:lnSpc>
                <a:spcPct val="101099"/>
              </a:lnSpc>
              <a:spcBef>
                <a:spcPts val="869"/>
              </a:spcBef>
              <a:tabLst>
                <a:tab pos="8827770" algn="l"/>
              </a:tabLst>
            </a:pPr>
            <a:r>
              <a:rPr sz="5300" b="1" spc="-375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50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21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5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5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-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Haute,</a:t>
            </a:r>
            <a:r>
              <a:rPr sz="5300" b="1" spc="-20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1/21/2005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29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9640" y="14570420"/>
            <a:ext cx="10090150" cy="370332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James</a:t>
            </a:r>
            <a:r>
              <a:rPr sz="111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65" dirty="0">
                <a:solidFill>
                  <a:srgbClr val="FFFFFF"/>
                </a:solidFill>
                <a:latin typeface="Rockwell"/>
                <a:cs typeface="Rockwell"/>
              </a:rPr>
              <a:t>Clay</a:t>
            </a:r>
            <a:endParaRPr sz="11100">
              <a:latin typeface="Rockwell"/>
              <a:cs typeface="Rockwell"/>
            </a:endParaRPr>
          </a:p>
          <a:p>
            <a:pPr marL="99695" marR="105410" indent="2186940">
              <a:lnSpc>
                <a:spcPct val="101099"/>
              </a:lnSpc>
              <a:spcBef>
                <a:spcPts val="869"/>
              </a:spcBef>
              <a:tabLst>
                <a:tab pos="7786370" algn="l"/>
              </a:tabLst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11/13/2008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2/7/2003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95787" y="17470907"/>
            <a:ext cx="45758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981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Kuwait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2038" y="14570420"/>
            <a:ext cx="1268285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50" dirty="0">
                <a:solidFill>
                  <a:srgbClr val="FFFFFF"/>
                </a:solidFill>
                <a:latin typeface="Rockwell"/>
                <a:cs typeface="Rockwell"/>
              </a:rPr>
              <a:t>Brian</a:t>
            </a:r>
            <a:r>
              <a:rPr sz="11100" b="1" spc="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Clemens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Kokomo,</a:t>
            </a:r>
            <a:r>
              <a:rPr sz="5300" b="1" spc="-2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8/30/2010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26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6173" y="14570420"/>
            <a:ext cx="1255522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Chad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Clements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Huntington,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dirty="0"/>
              <a:t>Air</a:t>
            </a:r>
            <a:r>
              <a:rPr spc="-10" dirty="0"/>
              <a:t> </a:t>
            </a:r>
            <a:r>
              <a:rPr spc="-680" dirty="0"/>
              <a:t>F</a:t>
            </a:r>
            <a:r>
              <a:rPr spc="30" dirty="0"/>
              <a:t>orce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Lieutenant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1948208" y="14570420"/>
            <a:ext cx="1141412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Scott</a:t>
            </a:r>
            <a:r>
              <a:rPr sz="11100" b="1" spc="-1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Ames</a:t>
            </a:r>
            <a:r>
              <a:rPr sz="11100" b="1" spc="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40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11100">
              <a:latin typeface="Rockwell"/>
              <a:cs typeface="Rockwell"/>
            </a:endParaRPr>
          </a:p>
          <a:p>
            <a:pPr marR="97790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Pekin,</a:t>
            </a:r>
            <a:r>
              <a:rPr sz="5300" b="1" spc="-1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7434160"/>
            <a:ext cx="3334385" cy="839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2/19/2021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07908" y="16959761"/>
            <a:ext cx="3881120" cy="2343785"/>
          </a:xfrm>
          <a:prstGeom prst="rect">
            <a:avLst/>
          </a:prstGeom>
        </p:spPr>
        <p:txBody>
          <a:bodyPr vert="horz" wrap="square" lIns="0" tIns="491490" rIns="0" bIns="0" rtlCol="0">
            <a:spAutoFit/>
          </a:bodyPr>
          <a:lstStyle/>
          <a:p>
            <a:pPr marL="1677670">
              <a:lnSpc>
                <a:spcPct val="100000"/>
              </a:lnSpc>
              <a:spcBef>
                <a:spcPts val="387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20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5" dirty="0">
                <a:solidFill>
                  <a:srgbClr val="FFFFFF"/>
                </a:solidFill>
                <a:latin typeface="Rockwell"/>
                <a:cs typeface="Rockwell"/>
              </a:rPr>
              <a:t>US</a:t>
            </a:r>
            <a:endParaRPr sz="425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7/8/2004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404" y="14570420"/>
            <a:ext cx="1350518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Robe</a:t>
            </a:r>
            <a:r>
              <a:rPr sz="11100" b="1" spc="50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t E.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Colvill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5" dirty="0">
                <a:solidFill>
                  <a:srgbClr val="FFFFFF"/>
                </a:solidFill>
                <a:latin typeface="Rockwell"/>
                <a:cs typeface="Rockwell"/>
              </a:rPr>
              <a:t>Jr.</a:t>
            </a:r>
            <a:endParaRPr sz="11100">
              <a:latin typeface="Rockwell"/>
              <a:cs typeface="Rockwell"/>
            </a:endParaRPr>
          </a:p>
          <a:p>
            <a:pPr marR="9715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Anderson,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482935"/>
              <a:ext cx="10513414" cy="117747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3/4/2002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3368" y="14726994"/>
            <a:ext cx="13782675" cy="2729865"/>
          </a:xfrm>
          <a:prstGeom prst="rect">
            <a:avLst/>
          </a:prstGeom>
        </p:spPr>
        <p:txBody>
          <a:bodyPr vert="horz" wrap="square" lIns="0" tIns="2514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80"/>
              </a:spcBef>
            </a:pPr>
            <a:r>
              <a:rPr sz="10000" b="1" dirty="0">
                <a:solidFill>
                  <a:srgbClr val="FFFFFF"/>
                </a:solidFill>
                <a:latin typeface="Rockwell"/>
                <a:cs typeface="Rockwell"/>
              </a:rPr>
              <a:t>Matthew</a:t>
            </a:r>
            <a:r>
              <a:rPr sz="10000" b="1" spc="-2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0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0000" b="1" spc="-7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000" b="1" spc="-10" dirty="0">
                <a:solidFill>
                  <a:srgbClr val="FFFFFF"/>
                </a:solidFill>
                <a:latin typeface="Rockwell"/>
                <a:cs typeface="Rockwell"/>
              </a:rPr>
              <a:t>Commons</a:t>
            </a:r>
            <a:endParaRPr sz="10000">
              <a:latin typeface="Rockwell"/>
              <a:cs typeface="Rockwell"/>
            </a:endParaRPr>
          </a:p>
          <a:p>
            <a:pPr marR="76835" algn="ctr">
              <a:lnSpc>
                <a:spcPct val="100000"/>
              </a:lnSpc>
              <a:spcBef>
                <a:spcPts val="1045"/>
              </a:spcBef>
            </a:pPr>
            <a:r>
              <a:rPr sz="5300" b="1" spc="-5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5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30" dirty="0">
                <a:solidFill>
                  <a:srgbClr val="FFFFFF"/>
                </a:solidFill>
                <a:latin typeface="Rockwell"/>
                <a:cs typeface="Rockwell"/>
              </a:rPr>
              <a:t>yn</a:t>
            </a:r>
            <a:r>
              <a:rPr sz="5300" b="1" spc="-7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3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0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90955"/>
              <a:ext cx="10513415" cy="1216676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686840" y="17470907"/>
            <a:ext cx="370840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10/15/2005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30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9948" y="14570420"/>
            <a:ext cx="1188339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-105" dirty="0">
                <a:solidFill>
                  <a:srgbClr val="FFFFFF"/>
                </a:solidFill>
                <a:latin typeface="Rockwell"/>
                <a:cs typeface="Rockwell"/>
              </a:rPr>
              <a:t>Jeffrey</a:t>
            </a:r>
            <a:r>
              <a:rPr sz="11100" b="1" spc="-10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Corban</a:t>
            </a:r>
            <a:endParaRPr sz="11100">
              <a:latin typeface="Rockwell"/>
              <a:cs typeface="Rockwell"/>
            </a:endParaRPr>
          </a:p>
          <a:p>
            <a:pPr marL="63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Elkhart,</a:t>
            </a:r>
            <a:r>
              <a:rPr sz="5300" b="1" spc="2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226813" y="14808494"/>
            <a:ext cx="1075309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Layton</a:t>
            </a:r>
            <a:r>
              <a:rPr sz="11100" b="1" spc="-4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B.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Crass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08279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37363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Richmond,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6/14/2008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4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27566" y="14991193"/>
            <a:ext cx="12745720" cy="149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650" b="1" dirty="0">
                <a:solidFill>
                  <a:srgbClr val="FFFFFF"/>
                </a:solidFill>
                <a:latin typeface="Rockwell"/>
                <a:cs typeface="Rockwell"/>
              </a:rPr>
              <a:t>William</a:t>
            </a:r>
            <a:r>
              <a:rPr sz="9650" b="1" spc="-3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650" b="1" spc="-60" dirty="0">
                <a:solidFill>
                  <a:srgbClr val="FFFFFF"/>
                </a:solidFill>
                <a:latin typeface="Rockwell"/>
                <a:cs typeface="Rockwell"/>
              </a:rPr>
              <a:t>H.</a:t>
            </a:r>
            <a:r>
              <a:rPr sz="9650" b="1" spc="-7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650" b="1" dirty="0">
                <a:solidFill>
                  <a:srgbClr val="FFFFFF"/>
                </a:solidFill>
                <a:latin typeface="Rockwell"/>
                <a:cs typeface="Rockwell"/>
              </a:rPr>
              <a:t>Crouse</a:t>
            </a:r>
            <a:r>
              <a:rPr sz="9650" b="1" spc="-20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650" b="1" spc="-35" dirty="0">
                <a:solidFill>
                  <a:srgbClr val="FFFFFF"/>
                </a:solidFill>
                <a:latin typeface="Rockwell"/>
                <a:cs typeface="Rockwell"/>
              </a:rPr>
              <a:t>IV</a:t>
            </a:r>
            <a:endParaRPr sz="96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671195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11912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Angola,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12/21/2010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159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1st</a:t>
            </a:r>
            <a:r>
              <a:rPr sz="5300" spc="-5" dirty="0"/>
              <a:t> </a:t>
            </a:r>
            <a:r>
              <a:rPr sz="5300" spc="-10" dirty="0"/>
              <a:t>Lieutenant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1492370" y="14570420"/>
            <a:ext cx="1221994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Clayton</a:t>
            </a:r>
            <a:r>
              <a:rPr sz="11100" b="1" spc="-4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Cullen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Bicknell,</a:t>
            </a:r>
            <a:r>
              <a:rPr sz="5300" b="1" spc="-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7434160"/>
            <a:ext cx="3334385" cy="839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1/20/2018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07908" y="16959761"/>
            <a:ext cx="3881120" cy="2343785"/>
          </a:xfrm>
          <a:prstGeom prst="rect">
            <a:avLst/>
          </a:prstGeom>
        </p:spPr>
        <p:txBody>
          <a:bodyPr vert="horz" wrap="square" lIns="0" tIns="491490" rIns="0" bIns="0" rtlCol="0">
            <a:spAutoFit/>
          </a:bodyPr>
          <a:lstStyle/>
          <a:p>
            <a:pPr marL="1677670">
              <a:lnSpc>
                <a:spcPct val="100000"/>
              </a:lnSpc>
              <a:spcBef>
                <a:spcPts val="387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20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5" dirty="0">
                <a:solidFill>
                  <a:srgbClr val="FFFFFF"/>
                </a:solidFill>
                <a:latin typeface="Rockwell"/>
                <a:cs typeface="Rockwell"/>
              </a:rPr>
              <a:t>US</a:t>
            </a:r>
            <a:endParaRPr sz="425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355140"/>
              <a:ext cx="10504909" cy="119025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5651" y="14716169"/>
            <a:ext cx="13752830" cy="3557270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5"/>
              </a:spcBef>
            </a:pPr>
            <a:r>
              <a:rPr sz="10350" b="1" dirty="0">
                <a:solidFill>
                  <a:srgbClr val="FFFFFF"/>
                </a:solidFill>
                <a:latin typeface="Rockwell"/>
                <a:cs typeface="Rockwell"/>
              </a:rPr>
              <a:t>Christopher</a:t>
            </a:r>
            <a:r>
              <a:rPr sz="10350" b="1" spc="-9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350" b="1" spc="-1555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035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0350" b="1" spc="-6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350" b="1" spc="-25" dirty="0">
                <a:solidFill>
                  <a:srgbClr val="FFFFFF"/>
                </a:solidFill>
                <a:latin typeface="Rockwell"/>
                <a:cs typeface="Rockwell"/>
              </a:rPr>
              <a:t>Cu</a:t>
            </a:r>
            <a:r>
              <a:rPr sz="10350" b="1" spc="28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0350" b="1" spc="60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0350" b="1" spc="-2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endParaRPr sz="10350">
              <a:latin typeface="Rockwell"/>
              <a:cs typeface="Rockwell"/>
            </a:endParaRPr>
          </a:p>
          <a:p>
            <a:pPr marL="2307590" marR="1934210" indent="1949450">
              <a:lnSpc>
                <a:spcPct val="101099"/>
              </a:lnSpc>
              <a:spcBef>
                <a:spcPts val="835"/>
              </a:spcBef>
              <a:tabLst>
                <a:tab pos="9620250" algn="l"/>
              </a:tabLst>
            </a:pPr>
            <a:r>
              <a:rPr sz="5300" b="1" spc="-375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50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21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5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5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-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Haute,</a:t>
            </a:r>
            <a:r>
              <a:rPr sz="5300" b="1" spc="-20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5/4/2020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8964" y="14570420"/>
            <a:ext cx="13707110" cy="370332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James</a:t>
            </a:r>
            <a:r>
              <a:rPr sz="111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spc="-235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11100" b="1" spc="-290" dirty="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enpo</a:t>
            </a:r>
            <a:r>
              <a:rPr sz="11100" b="1" spc="49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endParaRPr sz="11100">
              <a:latin typeface="Rockwell"/>
              <a:cs typeface="Rockwell"/>
            </a:endParaRPr>
          </a:p>
          <a:p>
            <a:pPr marL="1950085" marR="1871345" indent="2866390">
              <a:lnSpc>
                <a:spcPct val="101099"/>
              </a:lnSpc>
              <a:spcBef>
                <a:spcPts val="869"/>
              </a:spcBef>
              <a:tabLst>
                <a:tab pos="9636760" algn="l"/>
              </a:tabLst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Danville,</a:t>
            </a:r>
            <a:r>
              <a:rPr sz="5300" b="1" spc="-2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11/22/2006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4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3078" y="14570420"/>
            <a:ext cx="12858115" cy="370332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1100" b="1" spc="50" dirty="0">
                <a:solidFill>
                  <a:srgbClr val="FFFFFF"/>
                </a:solidFill>
                <a:latin typeface="Rockwell"/>
                <a:cs typeface="Rockwell"/>
              </a:rPr>
              <a:t>Darren</a:t>
            </a:r>
            <a:r>
              <a:rPr sz="11100" b="1" spc="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Deblanc</a:t>
            </a:r>
            <a:endParaRPr sz="11100">
              <a:latin typeface="Rockwell"/>
              <a:cs typeface="Rockwell"/>
            </a:endParaRPr>
          </a:p>
          <a:p>
            <a:pPr marL="1713230" marR="1446530" indent="2357755">
              <a:lnSpc>
                <a:spcPct val="101099"/>
              </a:lnSpc>
              <a:spcBef>
                <a:spcPts val="869"/>
              </a:spcBef>
              <a:tabLst>
                <a:tab pos="9212580" algn="l"/>
              </a:tabLst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Evansville,</a:t>
            </a:r>
            <a:r>
              <a:rPr sz="5300" b="1" spc="-2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4/29/2005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6/25/2010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2355" y="14570420"/>
            <a:ext cx="1165669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Daane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Deboer</a:t>
            </a:r>
            <a:endParaRPr sz="11100">
              <a:latin typeface="Rockwell"/>
              <a:cs typeface="Rockwell"/>
            </a:endParaRPr>
          </a:p>
          <a:p>
            <a:pPr marL="1905" algn="ctr">
              <a:lnSpc>
                <a:spcPct val="100000"/>
              </a:lnSpc>
              <a:spcBef>
                <a:spcPts val="940"/>
              </a:spcBef>
            </a:pP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sz="5300" b="1" spc="20" dirty="0">
                <a:solidFill>
                  <a:srgbClr val="FFFFFF"/>
                </a:solidFill>
                <a:latin typeface="Rockwell"/>
                <a:cs typeface="Rockwell"/>
              </a:rPr>
              <a:t>alparais</a:t>
            </a:r>
            <a:r>
              <a:rPr sz="5300" b="1" spc="-190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784290" y="14825815"/>
            <a:ext cx="13635355" cy="2630805"/>
          </a:xfrm>
          <a:prstGeom prst="rect">
            <a:avLst/>
          </a:prstGeom>
        </p:spPr>
        <p:txBody>
          <a:bodyPr vert="horz" wrap="square" lIns="0" tIns="267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10"/>
              </a:spcBef>
            </a:pPr>
            <a:r>
              <a:rPr sz="9100" b="1" dirty="0">
                <a:solidFill>
                  <a:srgbClr val="FFFFFF"/>
                </a:solidFill>
                <a:latin typeface="Rockwell"/>
                <a:cs typeface="Rockwell"/>
              </a:rPr>
              <a:t>Matthew</a:t>
            </a:r>
            <a:r>
              <a:rPr sz="9100" b="1" spc="-1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9100" b="1" spc="-6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100" b="1" spc="45" dirty="0">
                <a:solidFill>
                  <a:srgbClr val="FFFFFF"/>
                </a:solidFill>
                <a:latin typeface="Rockwell"/>
                <a:cs typeface="Rockwell"/>
              </a:rPr>
              <a:t>Ammerman</a:t>
            </a:r>
            <a:endParaRPr sz="9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121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Noblesville,</a:t>
            </a:r>
            <a:r>
              <a:rPr sz="5300" b="1" spc="-2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7434160"/>
            <a:ext cx="3334385" cy="839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12/3/2014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6959761"/>
            <a:ext cx="5911215" cy="2343785"/>
          </a:xfrm>
          <a:prstGeom prst="rect">
            <a:avLst/>
          </a:prstGeom>
        </p:spPr>
        <p:txBody>
          <a:bodyPr vert="horz" wrap="square" lIns="0" tIns="491490" rIns="0" bIns="0" rtlCol="0">
            <a:spAutoFit/>
          </a:bodyPr>
          <a:lstStyle/>
          <a:p>
            <a:pPr marL="2957195">
              <a:lnSpc>
                <a:spcPct val="100000"/>
              </a:lnSpc>
              <a:spcBef>
                <a:spcPts val="387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29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20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423699" y="14808494"/>
            <a:ext cx="1035621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Co</a:t>
            </a:r>
            <a:r>
              <a:rPr sz="11100" b="1" spc="66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45" dirty="0">
                <a:solidFill>
                  <a:srgbClr val="FFFFFF"/>
                </a:solidFill>
                <a:latin typeface="Rockwell"/>
                <a:cs typeface="Rockwell"/>
              </a:rPr>
              <a:t>Depew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728535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79705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Beech</a:t>
            </a:r>
            <a:r>
              <a:rPr sz="5300" b="1" spc="-1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Grove,</a:t>
            </a:r>
            <a:r>
              <a:rPr sz="5300" b="1" spc="-1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1/4/2005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70325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marL="3906520">
              <a:lnSpc>
                <a:spcPts val="6060"/>
              </a:lnSpc>
            </a:pPr>
            <a:r>
              <a:rPr sz="5300" spc="-10" dirty="0"/>
              <a:t>Private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0189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56016" y="14909124"/>
            <a:ext cx="13575665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dirty="0">
                <a:solidFill>
                  <a:srgbClr val="FFFFFF"/>
                </a:solidFill>
                <a:latin typeface="Rockwell"/>
                <a:cs typeface="Rockwell"/>
              </a:rPr>
              <a:t>Stephen</a:t>
            </a:r>
            <a:r>
              <a:rPr sz="10000" b="1" spc="-48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000" b="1" spc="-1645" dirty="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sz="10000" b="1" spc="-25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0000" b="1" spc="-7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000" b="1" dirty="0">
                <a:solidFill>
                  <a:srgbClr val="FFFFFF"/>
                </a:solidFill>
                <a:latin typeface="Rockwell"/>
                <a:cs typeface="Rockwell"/>
              </a:rPr>
              <a:t>Downing</a:t>
            </a:r>
            <a:r>
              <a:rPr sz="100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000" b="1" spc="-25" dirty="0">
                <a:solidFill>
                  <a:srgbClr val="FFFFFF"/>
                </a:solidFill>
                <a:latin typeface="Rockwell"/>
                <a:cs typeface="Rockwell"/>
              </a:rPr>
              <a:t>II</a:t>
            </a:r>
            <a:endParaRPr sz="100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684022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990850">
              <a:lnSpc>
                <a:spcPts val="6430"/>
              </a:lnSpc>
              <a:spcBef>
                <a:spcPts val="5"/>
              </a:spcBef>
            </a:pPr>
            <a:r>
              <a:rPr sz="5300" b="1" spc="-52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-95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-120" dirty="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sz="5300" b="1" spc="15" dirty="0">
                <a:solidFill>
                  <a:srgbClr val="FFFFFF"/>
                </a:solidFill>
                <a:latin typeface="Rockwell"/>
                <a:cs typeface="Rockwell"/>
              </a:rPr>
              <a:t>er</a:t>
            </a:r>
            <a:r>
              <a:rPr sz="5300" b="1" spc="-70" dirty="0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sz="5300" b="1" spc="-735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5300" b="1" spc="1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1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10/28/2004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10618" y="14808494"/>
            <a:ext cx="1118108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-150" dirty="0">
                <a:solidFill>
                  <a:srgbClr val="FFFFFF"/>
                </a:solidFill>
                <a:latin typeface="Rockwell"/>
                <a:cs typeface="Rockwell"/>
              </a:rPr>
              <a:t>Jeremy</a:t>
            </a:r>
            <a:r>
              <a:rPr sz="11100" b="1" spc="-109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Doyle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45744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999614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8/18/2005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86192" y="14808494"/>
            <a:ext cx="1323276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Michael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Elledge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36409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092325">
              <a:lnSpc>
                <a:spcPts val="6430"/>
              </a:lnSpc>
              <a:spcBef>
                <a:spcPts val="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Brownsburg,</a:t>
            </a:r>
            <a:r>
              <a:rPr sz="5300" b="1" spc="-3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3/17/2008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41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190067"/>
              <a:ext cx="10513415" cy="120676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57010" y="15010370"/>
            <a:ext cx="13573760" cy="1509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700" b="1" spc="-50" dirty="0">
                <a:solidFill>
                  <a:srgbClr val="FFFFFF"/>
                </a:solidFill>
                <a:latin typeface="Rockwell"/>
                <a:cs typeface="Rockwell"/>
              </a:rPr>
              <a:t>Steven</a:t>
            </a:r>
            <a:r>
              <a:rPr sz="9700" b="1" spc="-94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700" b="1" spc="-146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97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9700" b="1" spc="-70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700" b="1" spc="-944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9700" b="1" spc="30" dirty="0">
                <a:solidFill>
                  <a:srgbClr val="FFFFFF"/>
                </a:solidFill>
                <a:latin typeface="Rockwell"/>
                <a:cs typeface="Rockwell"/>
              </a:rPr>
              <a:t>aul</a:t>
            </a:r>
            <a:r>
              <a:rPr sz="9700" b="1" spc="-260" dirty="0">
                <a:solidFill>
                  <a:srgbClr val="FFFFFF"/>
                </a:solidFill>
                <a:latin typeface="Rockwell"/>
                <a:cs typeface="Rockwell"/>
              </a:rPr>
              <a:t>k</a:t>
            </a:r>
            <a:r>
              <a:rPr sz="9700" b="1" spc="30" dirty="0">
                <a:solidFill>
                  <a:srgbClr val="FFFFFF"/>
                </a:solidFill>
                <a:latin typeface="Rockwell"/>
                <a:cs typeface="Rockwell"/>
              </a:rPr>
              <a:t>enburg</a:t>
            </a:r>
            <a:endParaRPr sz="97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495552"/>
            <a:ext cx="7468234" cy="1797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0152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Huntingburg,</a:t>
            </a:r>
            <a:r>
              <a:rPr sz="5300" b="1" spc="-3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11/9/2004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45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Command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77900" y="14808494"/>
            <a:ext cx="1264793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James</a:t>
            </a:r>
            <a:r>
              <a:rPr sz="11100" b="1" spc="-3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90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11100" b="1" spc="20" dirty="0">
                <a:solidFill>
                  <a:srgbClr val="FFFFFF"/>
                </a:solidFill>
                <a:latin typeface="Rockwell"/>
                <a:cs typeface="Rockwell"/>
              </a:rPr>
              <a:t>aulkner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703834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04279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Clarksville,</a:t>
            </a:r>
            <a:r>
              <a:rPr sz="5300" b="1" spc="-1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9/8/2004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331154"/>
              <a:ext cx="10513415" cy="119265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29588" y="14808494"/>
            <a:ext cx="1134745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50" dirty="0">
                <a:solidFill>
                  <a:srgbClr val="FFFFFF"/>
                </a:solidFill>
                <a:latin typeface="Rockwell"/>
                <a:cs typeface="Rockwell"/>
              </a:rPr>
              <a:t>Arronn</a:t>
            </a:r>
            <a:r>
              <a:rPr sz="11100" b="1" spc="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19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Fields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31964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136775">
              <a:lnSpc>
                <a:spcPts val="6430"/>
              </a:lnSpc>
              <a:spcBef>
                <a:spcPts val="5"/>
              </a:spcBef>
            </a:pPr>
            <a:r>
              <a:rPr sz="5300" b="1" spc="-375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50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21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5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5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-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Haute,</a:t>
            </a:r>
            <a:r>
              <a:rPr sz="5300" b="1" spc="-20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5/21/2012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515128" y="14808494"/>
            <a:ext cx="1217676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Michael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94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Fiscus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63067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2638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Milford,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3/26/2005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Captain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1291" y="3060118"/>
              <a:ext cx="10243283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Chief</a:t>
            </a:r>
            <a:r>
              <a:rPr sz="5300" spc="-525" dirty="0"/>
              <a:t> </a:t>
            </a:r>
            <a:r>
              <a:rPr sz="5300" spc="-490" dirty="0"/>
              <a:t>W</a:t>
            </a:r>
            <a:r>
              <a:rPr sz="5300" spc="40" dirty="0"/>
              <a:t>a</a:t>
            </a:r>
            <a:r>
              <a:rPr sz="5300" spc="200" dirty="0"/>
              <a:t>r</a:t>
            </a:r>
            <a:r>
              <a:rPr sz="5300" spc="40" dirty="0"/>
              <a:t>ran</a:t>
            </a:r>
            <a:r>
              <a:rPr sz="5300" spc="45" dirty="0"/>
              <a:t>t</a:t>
            </a:r>
            <a:r>
              <a:rPr sz="5300" spc="-310" dirty="0"/>
              <a:t> </a:t>
            </a:r>
            <a:r>
              <a:rPr sz="5300" spc="-10" dirty="0"/>
              <a:t>Officer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7/2/2006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37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8273" y="14570420"/>
            <a:ext cx="13666469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-35" dirty="0">
                <a:solidFill>
                  <a:srgbClr val="FFFFFF"/>
                </a:solidFill>
                <a:latin typeface="Rockwell"/>
                <a:cs typeface="Rockwell"/>
              </a:rPr>
              <a:t>William</a:t>
            </a:r>
            <a:r>
              <a:rPr sz="11100" b="1" spc="-8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94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Flanigan</a:t>
            </a:r>
            <a:endParaRPr sz="11100">
              <a:latin typeface="Rockwell"/>
              <a:cs typeface="Rockwell"/>
            </a:endParaRPr>
          </a:p>
          <a:p>
            <a:pPr marL="190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701960" y="14808494"/>
            <a:ext cx="980059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Joseph</a:t>
            </a:r>
            <a:r>
              <a:rPr sz="11100" b="1" spc="-6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13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ord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21220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24421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Knox,</a:t>
            </a:r>
            <a:r>
              <a:rPr sz="5300" b="1" spc="-1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5/10/2008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44398" y="14570420"/>
            <a:ext cx="10718165" cy="370332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John</a:t>
            </a:r>
            <a:r>
              <a:rPr sz="11100" b="1" spc="-2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Amos</a:t>
            </a:r>
            <a:r>
              <a:rPr sz="11100" b="1" spc="-1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5" dirty="0">
                <a:solidFill>
                  <a:srgbClr val="FFFFFF"/>
                </a:solidFill>
                <a:latin typeface="Rockwell"/>
                <a:cs typeface="Rockwell"/>
              </a:rPr>
              <a:t>II</a:t>
            </a:r>
            <a:endParaRPr sz="11100">
              <a:latin typeface="Rockwell"/>
              <a:cs typeface="Rockwell"/>
            </a:endParaRPr>
          </a:p>
          <a:p>
            <a:pPr marL="828675" marR="377825" indent="2157730">
              <a:lnSpc>
                <a:spcPct val="101099"/>
              </a:lnSpc>
              <a:spcBef>
                <a:spcPts val="869"/>
              </a:spcBef>
              <a:tabLst>
                <a:tab pos="8141334" algn="l"/>
              </a:tabLst>
            </a:pP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sz="5300" b="1" spc="20" dirty="0">
                <a:solidFill>
                  <a:srgbClr val="FFFFFF"/>
                </a:solidFill>
                <a:latin typeface="Rockwell"/>
                <a:cs typeface="Rockwell"/>
              </a:rPr>
              <a:t>alparais</a:t>
            </a:r>
            <a:r>
              <a:rPr sz="5300" b="1" spc="-190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4/4/2004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47686" y="3060118"/>
              <a:ext cx="10411343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29627" y="14808494"/>
            <a:ext cx="1274572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Matthew</a:t>
            </a:r>
            <a:r>
              <a:rPr sz="11100" b="1" spc="-19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C.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Frantz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88276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73655">
              <a:lnSpc>
                <a:spcPts val="6430"/>
              </a:lnSpc>
              <a:spcBef>
                <a:spcPts val="5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Lafayette,</a:t>
            </a:r>
            <a:r>
              <a:rPr sz="53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1/20/2006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04072" y="14808494"/>
            <a:ext cx="1139571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David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K.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1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11100" b="1" spc="29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20" dirty="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sz="11100" b="1" spc="-260" dirty="0">
                <a:solidFill>
                  <a:srgbClr val="FFFFFF"/>
                </a:solidFill>
                <a:latin typeface="Rockwell"/>
                <a:cs typeface="Rockwell"/>
              </a:rPr>
              <a:t>b</a:t>
            </a:r>
            <a:r>
              <a:rPr sz="11100" b="1" spc="15" dirty="0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sz="11100" b="1" spc="-204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11100" b="1" spc="2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614159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42260">
              <a:lnSpc>
                <a:spcPts val="6430"/>
              </a:lnSpc>
              <a:spcBef>
                <a:spcPts val="5"/>
              </a:spcBef>
            </a:pP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ars</a:t>
            </a:r>
            <a:r>
              <a:rPr sz="5300" b="1" spc="-11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1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3/23/2003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71223" y="15138882"/>
            <a:ext cx="13545819" cy="1400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0" b="1" spc="70" dirty="0">
                <a:solidFill>
                  <a:srgbClr val="FFFFFF"/>
                </a:solidFill>
                <a:latin typeface="Rockwell"/>
                <a:cs typeface="Rockwell"/>
              </a:rPr>
              <a:t>Armand</a:t>
            </a:r>
            <a:r>
              <a:rPr sz="9000" b="1" spc="-6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000" b="1" spc="-55" dirty="0">
                <a:solidFill>
                  <a:srgbClr val="FFFFFF"/>
                </a:solidFill>
                <a:latin typeface="Rockwell"/>
                <a:cs typeface="Rockwell"/>
              </a:rPr>
              <a:t>“Luke”</a:t>
            </a:r>
            <a:r>
              <a:rPr sz="9000" b="1" spc="-6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000" b="1" spc="-20" dirty="0">
                <a:solidFill>
                  <a:srgbClr val="FFFFFF"/>
                </a:solidFill>
                <a:latin typeface="Rockwell"/>
                <a:cs typeface="Rockwell"/>
              </a:rPr>
              <a:t>Frickey</a:t>
            </a:r>
            <a:endParaRPr sz="90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717423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907539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Mooresville,</a:t>
            </a:r>
            <a:r>
              <a:rPr sz="5300" b="1" spc="-1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1/6/2005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407493" y="14808494"/>
            <a:ext cx="1038987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Nathan</a:t>
            </a: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55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5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11100" b="1" spc="254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sz="11100" b="1" spc="-245" dirty="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20306"/>
            <a:ext cx="6918325" cy="16725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5445">
              <a:lnSpc>
                <a:spcPts val="6210"/>
              </a:lnSpc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Kokomo,</a:t>
            </a:r>
            <a:r>
              <a:rPr sz="5300" b="1" spc="-2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10/17/2006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Petty</a:t>
            </a:r>
            <a:r>
              <a:rPr sz="5300" spc="-60" dirty="0"/>
              <a:t> </a:t>
            </a:r>
            <a:r>
              <a:rPr sz="5300" dirty="0"/>
              <a:t>Officer</a:t>
            </a:r>
            <a:r>
              <a:rPr sz="5300" spc="-60" dirty="0"/>
              <a:t> </a:t>
            </a:r>
            <a:r>
              <a:rPr sz="5300" dirty="0"/>
              <a:t>1st</a:t>
            </a:r>
            <a:r>
              <a:rPr sz="5300" spc="-55" dirty="0"/>
              <a:t> </a:t>
            </a:r>
            <a:r>
              <a:rPr sz="5300" spc="-10" dirty="0"/>
              <a:t>Class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351228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300892" y="14808494"/>
            <a:ext cx="860171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Luke</a:t>
            </a:r>
            <a:r>
              <a:rPr sz="11100" b="1" spc="-3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785" dirty="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40" dirty="0">
                <a:solidFill>
                  <a:srgbClr val="FFFFFF"/>
                </a:solidFill>
                <a:latin typeface="Rockwell"/>
                <a:cs typeface="Rockwell"/>
              </a:rPr>
              <a:t>Frist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86435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21869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Brookston,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1/5/2004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100" dirty="0"/>
              <a:t> </a:t>
            </a:r>
            <a:r>
              <a:rPr spc="-15" dirty="0"/>
              <a:t>Rese</a:t>
            </a:r>
            <a:r>
              <a:rPr spc="520" dirty="0"/>
              <a:t>r</a:t>
            </a:r>
            <a:r>
              <a:rPr spc="-190" dirty="0"/>
              <a:t>v</a:t>
            </a:r>
            <a:r>
              <a:rPr spc="-10" dirty="0"/>
              <a:t>e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7/27/2007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269" y="14570420"/>
            <a:ext cx="1352423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William</a:t>
            </a:r>
            <a:r>
              <a:rPr sz="11100" b="1" spc="-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Fritsche</a:t>
            </a:r>
            <a:endParaRPr sz="11100">
              <a:latin typeface="Rockwell"/>
              <a:cs typeface="Rockwell"/>
            </a:endParaRPr>
          </a:p>
          <a:p>
            <a:pPr marL="2540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Martinsville,</a:t>
            </a:r>
            <a:r>
              <a:rPr sz="5300" b="1" spc="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4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02158" y="14820868"/>
            <a:ext cx="13598525" cy="16725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800" b="1" spc="75" dirty="0">
                <a:solidFill>
                  <a:srgbClr val="FFFFFF"/>
                </a:solidFill>
                <a:latin typeface="Rockwell"/>
                <a:cs typeface="Rockwell"/>
              </a:rPr>
              <a:t>Carter</a:t>
            </a:r>
            <a:r>
              <a:rPr sz="10800" b="1" spc="-7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800" b="1" spc="-10" dirty="0">
                <a:solidFill>
                  <a:srgbClr val="FFFFFF"/>
                </a:solidFill>
                <a:latin typeface="Rockwell"/>
                <a:cs typeface="Rockwell"/>
              </a:rPr>
              <a:t>“CJ”</a:t>
            </a:r>
            <a:r>
              <a:rPr sz="10800" b="1" spc="-7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800" b="1" spc="-30" dirty="0">
                <a:solidFill>
                  <a:srgbClr val="FFFFFF"/>
                </a:solidFill>
                <a:latin typeface="Rockwell"/>
                <a:cs typeface="Rockwell"/>
              </a:rPr>
              <a:t>Gamble</a:t>
            </a:r>
            <a:endParaRPr sz="108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39013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066289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Brownstown,</a:t>
            </a:r>
            <a:r>
              <a:rPr sz="5300" b="1" spc="-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6/22/2007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315299"/>
              <a:ext cx="10513415" cy="116872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81898" y="14852417"/>
            <a:ext cx="13724890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dirty="0">
                <a:solidFill>
                  <a:srgbClr val="FFFFFF"/>
                </a:solidFill>
                <a:latin typeface="Rockwell"/>
                <a:cs typeface="Rockwell"/>
              </a:rPr>
              <a:t>Zachariah</a:t>
            </a:r>
            <a:r>
              <a:rPr sz="10000" b="1" spc="1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000" b="1" spc="-530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0000" b="1" spc="-20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0000" b="1" spc="-6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000" b="1" spc="-10" dirty="0">
                <a:solidFill>
                  <a:srgbClr val="FFFFFF"/>
                </a:solidFill>
                <a:latin typeface="Rockwell"/>
                <a:cs typeface="Rockwell"/>
              </a:rPr>
              <a:t>Gonzalez</a:t>
            </a:r>
            <a:endParaRPr sz="100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45744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999614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7/31/2007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44428" y="14926651"/>
            <a:ext cx="13599794" cy="1482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50" b="1" dirty="0">
                <a:solidFill>
                  <a:srgbClr val="FFFFFF"/>
                </a:solidFill>
                <a:latin typeface="Rockwell"/>
                <a:cs typeface="Rockwell"/>
              </a:rPr>
              <a:t>Ashton L.</a:t>
            </a:r>
            <a:r>
              <a:rPr sz="9550" b="1" spc="-7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55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9550" b="1" spc="-7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550" b="1" spc="-10" dirty="0">
                <a:solidFill>
                  <a:srgbClr val="FFFFFF"/>
                </a:solidFill>
                <a:latin typeface="Rockwell"/>
                <a:cs typeface="Rockwell"/>
              </a:rPr>
              <a:t>Goodman</a:t>
            </a:r>
            <a:endParaRPr sz="95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552259"/>
            <a:ext cx="7457440" cy="1740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12314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5/26/2009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dirty="0"/>
              <a:t>Air</a:t>
            </a:r>
            <a:r>
              <a:rPr spc="-10" dirty="0"/>
              <a:t> </a:t>
            </a:r>
            <a:r>
              <a:rPr spc="-580" dirty="0"/>
              <a:t>F</a:t>
            </a:r>
            <a:r>
              <a:rPr spc="130" dirty="0"/>
              <a:t>orce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Senior</a:t>
            </a:r>
            <a:r>
              <a:rPr sz="5300" spc="-20" dirty="0"/>
              <a:t> </a:t>
            </a:r>
            <a:r>
              <a:rPr sz="5300" spc="-10" dirty="0"/>
              <a:t>Airman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4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76099" y="14808494"/>
            <a:ext cx="985202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-785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11100" b="1" spc="105" dirty="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sz="11100" b="1" spc="44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10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114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11100" b="1" spc="11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11100" b="1" spc="-6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40" dirty="0">
                <a:solidFill>
                  <a:srgbClr val="FFFFFF"/>
                </a:solidFill>
                <a:latin typeface="Rockwell"/>
                <a:cs typeface="Rockwell"/>
              </a:rPr>
              <a:t>S.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65" dirty="0">
                <a:solidFill>
                  <a:srgbClr val="FFFFFF"/>
                </a:solidFill>
                <a:latin typeface="Rockwell"/>
                <a:cs typeface="Rockwell"/>
              </a:rPr>
              <a:t>Gray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45744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999614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4/11/2004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264875"/>
              <a:ext cx="10513415" cy="119928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02015" y="14570420"/>
            <a:ext cx="11800840" cy="370332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Paul</a:t>
            </a:r>
            <a:r>
              <a:rPr sz="11100" b="1" spc="-1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E.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Andersen</a:t>
            </a:r>
            <a:endParaRPr sz="11100">
              <a:latin typeface="Rockwell"/>
              <a:cs typeface="Rockwell"/>
            </a:endParaRPr>
          </a:p>
          <a:p>
            <a:pPr marL="1184275" marR="918844" indent="2243455">
              <a:lnSpc>
                <a:spcPct val="101099"/>
              </a:lnSpc>
              <a:spcBef>
                <a:spcPts val="869"/>
              </a:spcBef>
              <a:tabLst>
                <a:tab pos="8683625" algn="l"/>
              </a:tabLst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South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Bend,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1/10/2009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49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7249" y="3315299"/>
              <a:ext cx="10390145" cy="119424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686840" y="17470907"/>
            <a:ext cx="370840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10/27/2009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29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44032" y="14570420"/>
            <a:ext cx="991489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Dale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R.Griffin</a:t>
            </a:r>
            <a:endParaRPr sz="11100">
              <a:latin typeface="Rockwell"/>
              <a:cs typeface="Rockwell"/>
            </a:endParaRPr>
          </a:p>
          <a:p>
            <a:pPr marL="635" algn="ctr">
              <a:lnSpc>
                <a:spcPct val="100000"/>
              </a:lnSpc>
              <a:spcBef>
                <a:spcPts val="940"/>
              </a:spcBef>
            </a:pPr>
            <a:r>
              <a:rPr sz="5300" b="1" spc="-375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50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21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5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5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-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Haute,</a:t>
            </a:r>
            <a:r>
              <a:rPr sz="5300" b="1" spc="-20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218216"/>
              <a:ext cx="10513415" cy="120395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267845" y="14808494"/>
            <a:ext cx="1066863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De</a:t>
            </a:r>
            <a:r>
              <a:rPr sz="11100" b="1" spc="67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yk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Hallal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727075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81292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4/5/2004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35105" y="14808494"/>
            <a:ext cx="1133348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Jesse</a:t>
            </a:r>
            <a:r>
              <a:rPr sz="11100" b="1" spc="-4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Halling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727075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81292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6/7/2003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70325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marL="3906520">
              <a:lnSpc>
                <a:spcPts val="6060"/>
              </a:lnSpc>
            </a:pPr>
            <a:r>
              <a:rPr sz="5300" spc="-10" dirty="0"/>
              <a:t>Private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36178" y="14808494"/>
            <a:ext cx="1273429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Nicholas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40" dirty="0">
                <a:solidFill>
                  <a:srgbClr val="FFFFFF"/>
                </a:solidFill>
                <a:latin typeface="Rockwell"/>
                <a:cs typeface="Rockwell"/>
              </a:rPr>
              <a:t>S.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60" dirty="0">
                <a:solidFill>
                  <a:srgbClr val="FFFFFF"/>
                </a:solidFill>
                <a:latin typeface="Rockwell"/>
                <a:cs typeface="Rockwell"/>
              </a:rPr>
              <a:t>Ha</a:t>
            </a:r>
            <a:r>
              <a:rPr sz="11100" b="1" spc="44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55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11100" b="1" spc="-280" dirty="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sz="11100" b="1" spc="-5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06945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38633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Rome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40" dirty="0">
                <a:solidFill>
                  <a:srgbClr val="FFFFFF"/>
                </a:solidFill>
                <a:latin typeface="Rockwell"/>
                <a:cs typeface="Rockwell"/>
              </a:rPr>
              <a:t>Cit</a:t>
            </a:r>
            <a:r>
              <a:rPr sz="5300" b="1" spc="-705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5300" b="1" spc="4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5/14/2007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4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70615" y="14808494"/>
            <a:ext cx="1106170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Adam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55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Ha</a:t>
            </a:r>
            <a:r>
              <a:rPr sz="11100" b="1" spc="49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ting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64527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1114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Portage,</a:t>
            </a:r>
            <a:r>
              <a:rPr sz="5300" b="1" spc="-1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7/25/2005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4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31659" y="14810353"/>
            <a:ext cx="13740765" cy="1713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50" b="1" spc="50" dirty="0">
                <a:solidFill>
                  <a:srgbClr val="FFFFFF"/>
                </a:solidFill>
                <a:latin typeface="Rockwell"/>
                <a:cs typeface="Rockwell"/>
              </a:rPr>
              <a:t>Brian</a:t>
            </a:r>
            <a:r>
              <a:rPr sz="11050" b="1" spc="-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050" b="1" spc="-835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05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050" b="1" spc="-9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050" b="1" spc="-45" dirty="0">
                <a:solidFill>
                  <a:srgbClr val="FFFFFF"/>
                </a:solidFill>
                <a:latin typeface="Rockwell"/>
                <a:cs typeface="Rockwell"/>
              </a:rPr>
              <a:t>Hazelgrove</a:t>
            </a:r>
            <a:endParaRPr sz="110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128509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32854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Edinburgh,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1/23/2004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0421" y="496935"/>
            <a:ext cx="7882255" cy="18421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z="7100" b="1" spc="15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7100" b="1" spc="37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7100" b="1" spc="-235" dirty="0">
                <a:solidFill>
                  <a:srgbClr val="FFFFFF"/>
                </a:solidFill>
                <a:latin typeface="Rockwell"/>
                <a:cs typeface="Rockwell"/>
              </a:rPr>
              <a:t>my</a:t>
            </a:r>
            <a:endParaRPr sz="7100">
              <a:latin typeface="Rockwell"/>
              <a:cs typeface="Rockwell"/>
            </a:endParaRPr>
          </a:p>
          <a:p>
            <a:pPr algn="ctr">
              <a:lnSpc>
                <a:spcPts val="6060"/>
              </a:lnSpc>
              <a:tabLst>
                <a:tab pos="2092325" algn="l"/>
              </a:tabLst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Chief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</a:t>
            </a:r>
            <a:r>
              <a:rPr sz="5300" b="1" spc="-49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5300" b="1" spc="40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5300" b="1" spc="20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40" dirty="0">
                <a:solidFill>
                  <a:srgbClr val="FFFFFF"/>
                </a:solidFill>
                <a:latin typeface="Rockwell"/>
                <a:cs typeface="Rockwell"/>
              </a:rPr>
              <a:t>ran</a:t>
            </a:r>
            <a:r>
              <a:rPr sz="5300" b="1" spc="45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-1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Officer</a:t>
            </a:r>
            <a:r>
              <a:rPr sz="5300" b="1" spc="-1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50" dirty="0">
                <a:solidFill>
                  <a:srgbClr val="FFFFFF"/>
                </a:solidFill>
                <a:latin typeface="Rockwell"/>
                <a:cs typeface="Rockwell"/>
              </a:rPr>
              <a:t>2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206469" y="14808494"/>
            <a:ext cx="1079182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David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Heath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65924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79781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LaPorte,</a:t>
            </a:r>
            <a:r>
              <a:rPr sz="5300" b="1" spc="-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8/16/2004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278235"/>
              <a:ext cx="10513414" cy="119794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32069" y="14808494"/>
            <a:ext cx="1062545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Paul</a:t>
            </a:r>
            <a:r>
              <a:rPr sz="11100" b="1" spc="-1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Heltzel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6840" y="16654330"/>
            <a:ext cx="706882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76225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Frankton,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03/15/2005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117993"/>
              <a:ext cx="10513415" cy="12139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56116" y="14808494"/>
            <a:ext cx="1049083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Ga</a:t>
            </a:r>
            <a:r>
              <a:rPr sz="11100" b="1" spc="67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Hen</a:t>
            </a:r>
            <a:r>
              <a:rPr sz="11100" b="1" spc="65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727075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81292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8/4/2008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03383" y="14808494"/>
            <a:ext cx="1139825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Shawn</a:t>
            </a:r>
            <a:r>
              <a:rPr sz="11100" b="1" spc="-28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Hensel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255509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20027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Logansport,</a:t>
            </a:r>
            <a:r>
              <a:rPr sz="5300" b="1" spc="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8/14/2007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9/28/2008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07908" y="17470907"/>
            <a:ext cx="388112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767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5" dirty="0">
                <a:solidFill>
                  <a:srgbClr val="FFFFFF"/>
                </a:solidFill>
                <a:latin typeface="Rockwell"/>
                <a:cs typeface="Rockwell"/>
              </a:rPr>
              <a:t>US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56507" y="14570420"/>
            <a:ext cx="897445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Jared</a:t>
            </a:r>
            <a:r>
              <a:rPr sz="111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40" dirty="0">
                <a:solidFill>
                  <a:srgbClr val="FFFFFF"/>
                </a:solidFill>
                <a:latin typeface="Rockwell"/>
                <a:cs typeface="Rockwell"/>
              </a:rPr>
              <a:t>S.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5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11100" b="1" spc="53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nn</a:t>
            </a:r>
            <a:endParaRPr sz="11100">
              <a:latin typeface="Rockwell"/>
              <a:cs typeface="Rockwell"/>
            </a:endParaRPr>
          </a:p>
          <a:p>
            <a:pPr marR="7556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Booneville,</a:t>
            </a:r>
            <a:r>
              <a:rPr sz="5300" b="1" spc="-1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46700" y="14929125"/>
            <a:ext cx="13795375" cy="1604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350" b="1" spc="-25" dirty="0">
                <a:solidFill>
                  <a:srgbClr val="FFFFFF"/>
                </a:solidFill>
                <a:latin typeface="Rockwell"/>
                <a:cs typeface="Rockwell"/>
              </a:rPr>
              <a:t>Joseph</a:t>
            </a:r>
            <a:r>
              <a:rPr sz="10350" b="1" spc="-6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35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0350" b="1" spc="-7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350" b="1" spc="-15" dirty="0">
                <a:solidFill>
                  <a:srgbClr val="FFFFFF"/>
                </a:solidFill>
                <a:latin typeface="Rockwell"/>
                <a:cs typeface="Rockwell"/>
              </a:rPr>
              <a:t>He</a:t>
            </a:r>
            <a:r>
              <a:rPr sz="10350" b="1" spc="50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0350" b="1" spc="-10" dirty="0">
                <a:solidFill>
                  <a:srgbClr val="FFFFFF"/>
                </a:solidFill>
                <a:latin typeface="Rockwell"/>
                <a:cs typeface="Rockwell"/>
              </a:rPr>
              <a:t>nandez</a:t>
            </a:r>
            <a:endParaRPr sz="103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597624"/>
            <a:ext cx="6917055" cy="169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7868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Hammond,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1/9/2009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Corporal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75204" y="14808494"/>
            <a:ext cx="1173416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Brett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Hershey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43902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01612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Martinsville,</a:t>
            </a:r>
            <a:r>
              <a:rPr sz="5300" b="1" spc="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3/26/2005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3826" y="3060118"/>
              <a:ext cx="10196991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64451" y="14808494"/>
            <a:ext cx="1267396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Michael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94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Hiester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69099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76606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Bluffton,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3/26/2005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dirty="0"/>
              <a:t>Master</a:t>
            </a:r>
            <a:r>
              <a:rPr sz="5300" spc="-30" dirty="0"/>
              <a:t> </a:t>
            </a: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66805" y="14808494"/>
            <a:ext cx="1047051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Joshua</a:t>
            </a:r>
            <a:r>
              <a:rPr sz="11100" b="1" spc="-2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Lee</a:t>
            </a:r>
            <a:r>
              <a:rPr sz="11100" b="1" spc="-2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0" dirty="0">
                <a:solidFill>
                  <a:srgbClr val="FFFFFF"/>
                </a:solidFill>
                <a:latin typeface="Rockwell"/>
                <a:cs typeface="Rockwell"/>
              </a:rPr>
              <a:t>Hill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10120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355850">
              <a:lnSpc>
                <a:spcPts val="6430"/>
              </a:lnSpc>
              <a:spcBef>
                <a:spcPts val="5"/>
              </a:spcBef>
            </a:pPr>
            <a:r>
              <a:rPr sz="5300" b="1" spc="-509" dirty="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sz="5300" b="1" spc="20" dirty="0">
                <a:solidFill>
                  <a:srgbClr val="FFFFFF"/>
                </a:solidFill>
                <a:latin typeface="Rockwell"/>
                <a:cs typeface="Rockwell"/>
              </a:rPr>
              <a:t>ai</a:t>
            </a:r>
            <a:r>
              <a:rPr sz="5300" b="1" spc="29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25" dirty="0">
                <a:solidFill>
                  <a:srgbClr val="FFFFFF"/>
                </a:solidFill>
                <a:latin typeface="Rockwell"/>
                <a:cs typeface="Rockwell"/>
              </a:rPr>
              <a:t>mount,</a:t>
            </a:r>
            <a:r>
              <a:rPr sz="5300" b="1" spc="-2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3/12/2006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100" dirty="0"/>
              <a:t> </a:t>
            </a:r>
            <a:r>
              <a:rPr spc="-15" dirty="0"/>
              <a:t>Rese</a:t>
            </a:r>
            <a:r>
              <a:rPr spc="520" dirty="0"/>
              <a:t>r</a:t>
            </a:r>
            <a:r>
              <a:rPr spc="-190" dirty="0"/>
              <a:t>v</a:t>
            </a:r>
            <a:r>
              <a:rPr spc="-10" dirty="0"/>
              <a:t>e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686840" y="17470907"/>
            <a:ext cx="370840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12/23/2004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87160" y="14570420"/>
            <a:ext cx="10830560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65" dirty="0">
                <a:solidFill>
                  <a:srgbClr val="FFFFFF"/>
                </a:solidFill>
                <a:latin typeface="Rockwell"/>
                <a:cs typeface="Rockwell"/>
              </a:rPr>
              <a:t>Eric</a:t>
            </a:r>
            <a:r>
              <a:rPr sz="11100" b="1" spc="1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Hillenburg</a:t>
            </a:r>
            <a:endParaRPr sz="11100">
              <a:latin typeface="Rockwell"/>
              <a:cs typeface="Rockwell"/>
            </a:endParaRPr>
          </a:p>
          <a:p>
            <a:pPr marL="1270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INpolis,</a:t>
            </a:r>
            <a:r>
              <a:rPr sz="5300" b="1" spc="-1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dirty="0"/>
              <a:t>Lance</a:t>
            </a:r>
            <a:r>
              <a:rPr sz="5300" spc="-15" dirty="0"/>
              <a:t> </a:t>
            </a:r>
            <a:r>
              <a:rPr sz="5300" spc="-10" dirty="0"/>
              <a:t>Corporal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6/23/2012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7176" y="14570420"/>
            <a:ext cx="1138872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Hunter</a:t>
            </a:r>
            <a:r>
              <a:rPr sz="11100" b="1" spc="-2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Hogan</a:t>
            </a:r>
            <a:endParaRPr sz="11100">
              <a:latin typeface="Rockwell"/>
              <a:cs typeface="Rockwell"/>
            </a:endParaRPr>
          </a:p>
          <a:p>
            <a:pPr marL="1270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Norman,</a:t>
            </a:r>
            <a:r>
              <a:rPr sz="5300" b="1" spc="2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3/21/2004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3106" y="14560554"/>
            <a:ext cx="13739494" cy="2896235"/>
          </a:xfrm>
          <a:prstGeom prst="rect">
            <a:avLst/>
          </a:prstGeom>
        </p:spPr>
        <p:txBody>
          <a:bodyPr vert="horz" wrap="square" lIns="0" tIns="3873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50"/>
              </a:spcBef>
            </a:pPr>
            <a:r>
              <a:rPr sz="9700" b="1" dirty="0">
                <a:solidFill>
                  <a:srgbClr val="FFFFFF"/>
                </a:solidFill>
                <a:latin typeface="Rockwell"/>
                <a:cs typeface="Rockwell"/>
              </a:rPr>
              <a:t>Christopher</a:t>
            </a:r>
            <a:r>
              <a:rPr sz="9700" b="1" spc="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700" b="1" dirty="0">
                <a:solidFill>
                  <a:srgbClr val="FFFFFF"/>
                </a:solidFill>
                <a:latin typeface="Rockwell"/>
                <a:cs typeface="Rockwell"/>
              </a:rPr>
              <a:t>E.</a:t>
            </a:r>
            <a:r>
              <a:rPr sz="9700" b="1" spc="-6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700" b="1" spc="-10" dirty="0">
                <a:solidFill>
                  <a:srgbClr val="FFFFFF"/>
                </a:solidFill>
                <a:latin typeface="Rockwell"/>
                <a:cs typeface="Rockwell"/>
              </a:rPr>
              <a:t>Hudson</a:t>
            </a:r>
            <a:endParaRPr sz="9700">
              <a:latin typeface="Rockwell"/>
              <a:cs typeface="Rockwell"/>
            </a:endParaRPr>
          </a:p>
          <a:p>
            <a:pPr marR="73025" algn="ctr">
              <a:lnSpc>
                <a:spcPct val="100000"/>
              </a:lnSpc>
              <a:spcBef>
                <a:spcPts val="164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Carmel,</a:t>
            </a:r>
            <a:r>
              <a:rPr sz="5300" b="1" spc="26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Staff</a:t>
            </a:r>
            <a:r>
              <a:rPr sz="5300" spc="5" dirty="0"/>
              <a:t> </a:t>
            </a: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6/27/2008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24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9313" y="14917784"/>
            <a:ext cx="13809344" cy="24485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350" b="1" dirty="0">
                <a:solidFill>
                  <a:srgbClr val="FFFFFF"/>
                </a:solidFill>
                <a:latin typeface="Rockwell"/>
                <a:cs typeface="Rockwell"/>
              </a:rPr>
              <a:t>Travis</a:t>
            </a:r>
            <a:r>
              <a:rPr sz="10350" b="1" spc="-2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350" b="1" dirty="0">
                <a:solidFill>
                  <a:srgbClr val="FFFFFF"/>
                </a:solidFill>
                <a:latin typeface="Rockwell"/>
                <a:cs typeface="Rockwell"/>
              </a:rPr>
              <a:t>K.</a:t>
            </a:r>
            <a:r>
              <a:rPr sz="10350" b="1" spc="-7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350" b="1" spc="-10" dirty="0">
                <a:solidFill>
                  <a:srgbClr val="FFFFFF"/>
                </a:solidFill>
                <a:latin typeface="Rockwell"/>
                <a:cs typeface="Rockwell"/>
              </a:rPr>
              <a:t>Hunsberger</a:t>
            </a:r>
            <a:endParaRPr sz="10350">
              <a:latin typeface="Rockwell"/>
              <a:cs typeface="Rockwell"/>
            </a:endParaRPr>
          </a:p>
          <a:p>
            <a:pPr marR="74930" algn="ctr">
              <a:lnSpc>
                <a:spcPct val="100000"/>
              </a:lnSpc>
              <a:spcBef>
                <a:spcPts val="27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Goshen,</a:t>
            </a:r>
            <a:r>
              <a:rPr sz="53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3204" y="3272428"/>
              <a:ext cx="10385825" cy="119852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8/2/2017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3440" y="14570420"/>
            <a:ext cx="1345628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Jonathon</a:t>
            </a:r>
            <a:r>
              <a:rPr sz="11100" b="1" spc="-4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M.</a:t>
            </a:r>
            <a:r>
              <a:rPr sz="11100" b="1" spc="-8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Hunter</a:t>
            </a:r>
            <a:endParaRPr sz="11100">
              <a:latin typeface="Rockwell"/>
              <a:cs typeface="Rockwell"/>
            </a:endParaRPr>
          </a:p>
          <a:p>
            <a:pPr marL="2540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Columbus,</a:t>
            </a:r>
            <a:r>
              <a:rPr sz="5300" b="1" spc="-15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801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222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979640" y="14570420"/>
            <a:ext cx="1324800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Nicholas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R.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Idalski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Crown</a:t>
            </a:r>
            <a:r>
              <a:rPr sz="5300" b="1" spc="-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Point,</a:t>
            </a:r>
            <a:r>
              <a:rPr sz="5300" b="1" spc="-1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7434160"/>
            <a:ext cx="3334385" cy="839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6/21/2005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6959761"/>
            <a:ext cx="4118610" cy="2343785"/>
          </a:xfrm>
          <a:prstGeom prst="rect">
            <a:avLst/>
          </a:prstGeom>
        </p:spPr>
        <p:txBody>
          <a:bodyPr vert="horz" wrap="square" lIns="0" tIns="491490" rIns="0" bIns="0" rtlCol="0">
            <a:spAutoFit/>
          </a:bodyPr>
          <a:lstStyle/>
          <a:p>
            <a:pPr marL="1915160">
              <a:lnSpc>
                <a:spcPct val="100000"/>
              </a:lnSpc>
              <a:spcBef>
                <a:spcPts val="387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20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10" dirty="0"/>
              <a:t>Marines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9/15/2012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318" y="17470907"/>
            <a:ext cx="591121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719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27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6503" y="14570420"/>
            <a:ext cx="1200975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-45" dirty="0">
                <a:solidFill>
                  <a:srgbClr val="FFFFFF"/>
                </a:solidFill>
                <a:latin typeface="Rockwell"/>
                <a:cs typeface="Rockwell"/>
              </a:rPr>
              <a:t>Bradley</a:t>
            </a:r>
            <a:r>
              <a:rPr sz="11100" b="1" spc="-109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670" dirty="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0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Atwell</a:t>
            </a:r>
            <a:endParaRPr sz="11100">
              <a:latin typeface="Rockwell"/>
              <a:cs typeface="Rockwell"/>
            </a:endParaRPr>
          </a:p>
          <a:p>
            <a:pPr marL="1270" algn="ctr">
              <a:lnSpc>
                <a:spcPct val="100000"/>
              </a:lnSpc>
              <a:spcBef>
                <a:spcPts val="940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Kokomo,</a:t>
            </a:r>
            <a:r>
              <a:rPr sz="5300" b="1" spc="-2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0605" y="14570420"/>
            <a:ext cx="10700385" cy="370332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Jamie</a:t>
            </a:r>
            <a:r>
              <a:rPr sz="11100" b="1" spc="-3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840" dirty="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5" dirty="0">
                <a:solidFill>
                  <a:srgbClr val="FFFFFF"/>
                </a:solidFill>
                <a:latin typeface="Rockwell"/>
                <a:cs typeface="Rockwell"/>
              </a:rPr>
              <a:t>Jarboe</a:t>
            </a:r>
            <a:endParaRPr sz="11100">
              <a:latin typeface="Rockwell"/>
              <a:cs typeface="Rockwell"/>
            </a:endParaRPr>
          </a:p>
          <a:p>
            <a:pPr marL="635635" marR="367030" indent="2499995">
              <a:lnSpc>
                <a:spcPct val="101099"/>
              </a:lnSpc>
              <a:spcBef>
                <a:spcPts val="869"/>
              </a:spcBef>
              <a:tabLst>
                <a:tab pos="8134984" algn="l"/>
              </a:tabLst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Frankfort,</a:t>
            </a:r>
            <a:r>
              <a:rPr sz="5300" b="1" spc="21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3/21/2012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27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dirty="0"/>
              <a:t>Sergeant</a:t>
            </a:r>
            <a:r>
              <a:rPr sz="5300" spc="-65" dirty="0"/>
              <a:t> </a:t>
            </a:r>
            <a:r>
              <a:rPr sz="5300" dirty="0"/>
              <a:t>1st</a:t>
            </a:r>
            <a:r>
              <a:rPr sz="5300" spc="-60" dirty="0"/>
              <a:t> </a:t>
            </a:r>
            <a:r>
              <a:rPr sz="5300" spc="-10" dirty="0"/>
              <a:t>Class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86109" y="14570420"/>
            <a:ext cx="10232390" cy="370332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1100" b="1" spc="-5" dirty="0">
                <a:solidFill>
                  <a:srgbClr val="FFFFFF"/>
                </a:solidFill>
                <a:latin typeface="Rockwell"/>
                <a:cs typeface="Rockwell"/>
              </a:rPr>
              <a:t>Ba</a:t>
            </a:r>
            <a:r>
              <a:rPr sz="11100" b="1" spc="33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66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y E.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345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spc="-15" dirty="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sz="11100" b="1" spc="82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vis</a:t>
            </a:r>
            <a:endParaRPr sz="11100">
              <a:latin typeface="Rockwell"/>
              <a:cs typeface="Rockwell"/>
            </a:endParaRPr>
          </a:p>
          <a:p>
            <a:pPr marL="213360" marR="133985" indent="2907665">
              <a:lnSpc>
                <a:spcPct val="101099"/>
              </a:lnSpc>
              <a:spcBef>
                <a:spcPts val="869"/>
              </a:spcBef>
              <a:tabLst>
                <a:tab pos="7899400" algn="l"/>
              </a:tabLst>
            </a:pPr>
            <a:r>
              <a:rPr sz="5300" b="1" spc="-40" dirty="0">
                <a:solidFill>
                  <a:srgbClr val="FFFFFF"/>
                </a:solidFill>
                <a:latin typeface="Rockwell"/>
                <a:cs typeface="Rockwell"/>
              </a:rPr>
              <a:t>Tell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40" dirty="0">
                <a:solidFill>
                  <a:srgbClr val="FFFFFF"/>
                </a:solidFill>
                <a:latin typeface="Rockwell"/>
                <a:cs typeface="Rockwell"/>
              </a:rPr>
              <a:t>Cit</a:t>
            </a:r>
            <a:r>
              <a:rPr sz="5300" b="1" spc="-705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sz="5300" b="1" spc="45" dirty="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sz="5300" b="1" spc="-22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11/29/2010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	Age</a:t>
            </a:r>
            <a:r>
              <a:rPr sz="5300" b="1" spc="-11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36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411342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50" dirty="0"/>
              <a:t> </a:t>
            </a:r>
            <a:r>
              <a:rPr dirty="0"/>
              <a:t>National</a:t>
            </a:r>
            <a:r>
              <a:rPr spc="50" dirty="0"/>
              <a:t> </a:t>
            </a:r>
            <a:r>
              <a:rPr spc="-10" dirty="0"/>
              <a:t>Guard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3/31/2003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98371" y="17470907"/>
            <a:ext cx="429069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87245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39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Spain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5143" y="14570420"/>
            <a:ext cx="1273238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William</a:t>
            </a:r>
            <a:r>
              <a:rPr sz="11100" b="1" spc="-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440" dirty="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eff</a:t>
            </a:r>
            <a:r>
              <a:rPr sz="11100" b="1" spc="28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11100" b="1" spc="10" dirty="0">
                <a:solidFill>
                  <a:srgbClr val="FFFFFF"/>
                </a:solidFill>
                <a:latin typeface="Rockwell"/>
                <a:cs typeface="Rockwell"/>
              </a:rPr>
              <a:t>ies</a:t>
            </a:r>
            <a:endParaRPr sz="11100">
              <a:latin typeface="Rockwell"/>
              <a:cs typeface="Rockwell"/>
            </a:endParaRPr>
          </a:p>
          <a:p>
            <a:pPr marL="635"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Evansville,</a:t>
            </a:r>
            <a:r>
              <a:rPr sz="5300" b="1" spc="-229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181681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3060923" y="17470907"/>
            <a:ext cx="2960370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9/7/2010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26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50988" y="14570420"/>
            <a:ext cx="1210500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Phillip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225" dirty="0">
                <a:solidFill>
                  <a:srgbClr val="FFFFFF"/>
                </a:solidFill>
                <a:latin typeface="Rockwell"/>
                <a:cs typeface="Rockwell"/>
              </a:rPr>
              <a:t>C.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Jenkins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Decatur,</a:t>
            </a:r>
            <a:r>
              <a:rPr sz="5300" b="1" spc="-24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12071" y="14808494"/>
            <a:ext cx="1066355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Joshua</a:t>
            </a:r>
            <a:r>
              <a:rPr sz="11100" b="1" spc="-46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45" dirty="0">
                <a:solidFill>
                  <a:srgbClr val="FFFFFF"/>
                </a:solidFill>
                <a:latin typeface="Rockwell"/>
                <a:cs typeface="Rockwell"/>
              </a:rPr>
              <a:t>Jetton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663067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26385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Goshen,</a:t>
            </a:r>
            <a:r>
              <a:rPr sz="5300" b="1" spc="-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6/20/2011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665444" y="14808494"/>
            <a:ext cx="7958455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Jason</a:t>
            </a:r>
            <a:r>
              <a:rPr sz="11100" b="1" spc="-33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60" dirty="0">
                <a:solidFill>
                  <a:srgbClr val="FFFFFF"/>
                </a:solidFill>
                <a:latin typeface="Rockwell"/>
                <a:cs typeface="Rockwell"/>
              </a:rPr>
              <a:t>Johns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654330"/>
            <a:ext cx="7319645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136775">
              <a:lnSpc>
                <a:spcPts val="6430"/>
              </a:lnSpc>
              <a:spcBef>
                <a:spcPts val="5"/>
              </a:spcBef>
            </a:pPr>
            <a:r>
              <a:rPr sz="5300" b="1" spc="-375" dirty="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sz="5300" b="1" spc="50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215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50" dirty="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sz="5300" b="1" spc="55" dirty="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sz="5300" b="1" spc="-1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Haute,</a:t>
            </a:r>
            <a:r>
              <a:rPr sz="5300" b="1" spc="-20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2/21/2007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19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1430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25" dirty="0"/>
              <a:t>PFC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4240" y="3060118"/>
              <a:ext cx="10156163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  <p:sp>
        <p:nvSpPr>
          <p:cNvPr id="7" name="object 7"/>
          <p:cNvSpPr txBox="1"/>
          <p:nvPr/>
        </p:nvSpPr>
        <p:spPr>
          <a:xfrm>
            <a:off x="2873881" y="17470907"/>
            <a:ext cx="333438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2/22/2006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0500" y="17470907"/>
            <a:ext cx="4118610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516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02326" y="14570420"/>
            <a:ext cx="10601325" cy="28867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5"/>
              </a:spcBef>
            </a:pP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Rickey</a:t>
            </a:r>
            <a:r>
              <a:rPr sz="11100" b="1" spc="-67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E.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30" dirty="0">
                <a:solidFill>
                  <a:srgbClr val="FFFFFF"/>
                </a:solidFill>
                <a:latin typeface="Rockwell"/>
                <a:cs typeface="Rockwell"/>
              </a:rPr>
              <a:t>Jones</a:t>
            </a:r>
            <a:endParaRPr sz="111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5300" b="1" spc="-30" dirty="0">
                <a:solidFill>
                  <a:srgbClr val="FFFFFF"/>
                </a:solidFill>
                <a:latin typeface="Rockwell"/>
                <a:cs typeface="Rockwell"/>
              </a:rPr>
              <a:t>Kokomo,</a:t>
            </a:r>
            <a:r>
              <a:rPr sz="5300" b="1" spc="-28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9"/>
              <a:ext cx="10513415" cy="1219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11693" y="14920466"/>
            <a:ext cx="13261975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dirty="0">
                <a:solidFill>
                  <a:srgbClr val="FFFFFF"/>
                </a:solidFill>
                <a:latin typeface="Rockwell"/>
                <a:cs typeface="Rockwell"/>
              </a:rPr>
              <a:t>Christopher</a:t>
            </a:r>
            <a:r>
              <a:rPr sz="10000" b="1" spc="-43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000" b="1" spc="-840" dirty="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sz="10000" b="1" spc="-35" dirty="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sz="10000" b="1" spc="-7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0000" b="1" spc="-20" dirty="0">
                <a:solidFill>
                  <a:srgbClr val="FFFFFF"/>
                </a:solidFill>
                <a:latin typeface="Rockwell"/>
                <a:cs typeface="Rockwell"/>
              </a:rPr>
              <a:t>Karch</a:t>
            </a:r>
            <a:endParaRPr sz="100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506893"/>
            <a:ext cx="7457440" cy="178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12314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8/11/2010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8318" y="18656625"/>
            <a:ext cx="591121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10" dirty="0">
                <a:solidFill>
                  <a:srgbClr val="FFFFFF"/>
                </a:solidFill>
                <a:latin typeface="Rockwell"/>
                <a:cs typeface="Rockwell"/>
              </a:rPr>
              <a:t>Afghanistan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614" y="3060118"/>
              <a:ext cx="1051341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77956" y="15001709"/>
            <a:ext cx="13529944" cy="1454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350" b="1" dirty="0">
                <a:solidFill>
                  <a:srgbClr val="FFFFFF"/>
                </a:solidFill>
                <a:latin typeface="Rockwell"/>
                <a:cs typeface="Rockwell"/>
              </a:rPr>
              <a:t>Chancellor</a:t>
            </a:r>
            <a:r>
              <a:rPr sz="9350" b="1" spc="-4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350" b="1" dirty="0">
                <a:solidFill>
                  <a:srgbClr val="FFFFFF"/>
                </a:solidFill>
                <a:latin typeface="Rockwell"/>
                <a:cs typeface="Rockwell"/>
              </a:rPr>
              <a:t>A.</a:t>
            </a:r>
            <a:r>
              <a:rPr sz="9350" b="1" spc="-69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9350" b="1" spc="-10" dirty="0">
                <a:solidFill>
                  <a:srgbClr val="FFFFFF"/>
                </a:solidFill>
                <a:latin typeface="Rockwell"/>
                <a:cs typeface="Rockwell"/>
              </a:rPr>
              <a:t>Keesling</a:t>
            </a:r>
            <a:endParaRPr sz="935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881" y="16506893"/>
            <a:ext cx="7457440" cy="178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12314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Indianapolis,</a:t>
            </a:r>
            <a:r>
              <a:rPr sz="5300" b="1" spc="-27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endParaRPr sz="5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6/19/2009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25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220"/>
              </a:lnSpc>
              <a:spcBef>
                <a:spcPts val="114"/>
              </a:spcBef>
            </a:pPr>
            <a:r>
              <a:rPr spc="-30" dirty="0"/>
              <a:t>A</a:t>
            </a:r>
            <a:r>
              <a:rPr spc="325" dirty="0"/>
              <a:t>r</a:t>
            </a:r>
            <a:r>
              <a:rPr spc="-280" dirty="0"/>
              <a:t>m</a:t>
            </a:r>
            <a:r>
              <a:rPr spc="-25" dirty="0"/>
              <a:t>y</a:t>
            </a:r>
            <a:r>
              <a:rPr spc="100" dirty="0"/>
              <a:t> </a:t>
            </a:r>
            <a:r>
              <a:rPr spc="-15" dirty="0"/>
              <a:t>Rese</a:t>
            </a:r>
            <a:r>
              <a:rPr spc="520" dirty="0"/>
              <a:t>r</a:t>
            </a:r>
            <a:r>
              <a:rPr spc="-190" dirty="0"/>
              <a:t>v</a:t>
            </a:r>
            <a:r>
              <a:rPr spc="-10" dirty="0"/>
              <a:t>e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Specialist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205075" cy="20104100"/>
            <a:chOff x="0" y="0"/>
            <a:chExt cx="15205075" cy="2010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3204" y="3060118"/>
              <a:ext cx="10385825" cy="121976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204644" cy="201041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54020" y="14808494"/>
            <a:ext cx="9497060" cy="17202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Chad</a:t>
            </a:r>
            <a:r>
              <a:rPr sz="11100" b="1" spc="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dirty="0">
                <a:solidFill>
                  <a:srgbClr val="FFFFFF"/>
                </a:solidFill>
                <a:latin typeface="Rockwell"/>
                <a:cs typeface="Rockwell"/>
              </a:rPr>
              <a:t>L.</a:t>
            </a:r>
            <a:r>
              <a:rPr sz="11100" b="1" spc="-83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11100" b="1" spc="-10" dirty="0">
                <a:solidFill>
                  <a:srgbClr val="FFFFFF"/>
                </a:solidFill>
                <a:latin typeface="Rockwell"/>
                <a:cs typeface="Rockwell"/>
              </a:rPr>
              <a:t>Keith</a:t>
            </a:r>
            <a:endParaRPr sz="111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0923" y="16654330"/>
            <a:ext cx="6831330" cy="1638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250440">
              <a:lnSpc>
                <a:spcPts val="6430"/>
              </a:lnSpc>
              <a:spcBef>
                <a:spcPts val="5"/>
              </a:spcBef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Batesville,</a:t>
            </a:r>
            <a:r>
              <a:rPr sz="5300" b="1" spc="-15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35" dirty="0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sz="5300" b="1" spc="-10" dirty="0">
                <a:solidFill>
                  <a:srgbClr val="FFFFFF"/>
                </a:solidFill>
                <a:latin typeface="Rockwell"/>
                <a:cs typeface="Rockwell"/>
              </a:rPr>
              <a:t>7/7/2003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3418" y="17470907"/>
            <a:ext cx="22155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10"/>
              </a:lnSpc>
            </a:pPr>
            <a:r>
              <a:rPr sz="5300" b="1" dirty="0">
                <a:solidFill>
                  <a:srgbClr val="FFFFFF"/>
                </a:solidFill>
                <a:latin typeface="Rockwell"/>
                <a:cs typeface="Rockwell"/>
              </a:rPr>
              <a:t>Age</a:t>
            </a:r>
            <a:r>
              <a:rPr sz="5300" b="1" spc="-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5300" b="1" spc="-25" dirty="0">
                <a:solidFill>
                  <a:srgbClr val="FFFFFF"/>
                </a:solidFill>
                <a:latin typeface="Rockwell"/>
                <a:cs typeface="Rockwell"/>
              </a:rPr>
              <a:t>21</a:t>
            </a:r>
            <a:endParaRPr sz="53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0500" y="18656625"/>
            <a:ext cx="3826510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90"/>
              </a:lnSpc>
            </a:pP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Served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dirty="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sz="4250" b="1" spc="105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250" b="1" spc="-20" dirty="0">
                <a:solidFill>
                  <a:srgbClr val="FFFFFF"/>
                </a:solidFill>
                <a:latin typeface="Rockwell"/>
                <a:cs typeface="Rockwell"/>
              </a:rPr>
              <a:t>Iraq</a:t>
            </a:r>
            <a:endParaRPr sz="4250">
              <a:latin typeface="Rockwell"/>
              <a:cs typeface="Rockwel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3495" algn="ctr">
              <a:lnSpc>
                <a:spcPts val="8220"/>
              </a:lnSpc>
              <a:spcBef>
                <a:spcPts val="114"/>
              </a:spcBef>
            </a:pPr>
            <a:r>
              <a:rPr spc="15" dirty="0"/>
              <a:t>A</a:t>
            </a:r>
            <a:r>
              <a:rPr spc="370" dirty="0"/>
              <a:t>r</a:t>
            </a:r>
            <a:r>
              <a:rPr spc="-235" dirty="0"/>
              <a:t>my</a:t>
            </a:r>
          </a:p>
          <a:p>
            <a:pPr algn="ctr">
              <a:lnSpc>
                <a:spcPts val="6060"/>
              </a:lnSpc>
            </a:pPr>
            <a:r>
              <a:rPr sz="5300" spc="-10" dirty="0"/>
              <a:t>Sergeant</a:t>
            </a:r>
            <a:endParaRPr sz="53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3229</Words>
  <Application>Microsoft Office PowerPoint</Application>
  <PresentationFormat>Custom</PresentationFormat>
  <Paragraphs>1290</Paragraphs>
  <Slides>202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202</vt:i4>
      </vt:variant>
    </vt:vector>
  </HeadingPairs>
  <TitlesOfParts>
    <vt:vector size="206" baseType="lpstr">
      <vt:lpstr>Arial</vt:lpstr>
      <vt:lpstr>Calibri</vt:lpstr>
      <vt:lpstr>Rockwell</vt:lpstr>
      <vt:lpstr>Office Theme</vt:lpstr>
      <vt:lpstr>PowerPoint Presentation</vt:lpstr>
      <vt:lpstr>Army National Guard Specialist</vt:lpstr>
      <vt:lpstr>Army Specialist</vt:lpstr>
      <vt:lpstr>Air Force Lieutenant</vt:lpstr>
      <vt:lpstr>Army Staff Sergeant</vt:lpstr>
      <vt:lpstr>Army PFC</vt:lpstr>
      <vt:lpstr>Army Specialist</vt:lpstr>
      <vt:lpstr>Army Specialist</vt:lpstr>
      <vt:lpstr>Marines Sergeant</vt:lpstr>
      <vt:lpstr>Marine Corps Reserve Sergeant</vt:lpstr>
      <vt:lpstr>Air Force Technical Sergeant</vt:lpstr>
      <vt:lpstr>Marines 1st Lieutenant</vt:lpstr>
      <vt:lpstr>Army Corporal</vt:lpstr>
      <vt:lpstr>Army Corporal</vt:lpstr>
      <vt:lpstr>Army Staff Sergeant</vt:lpstr>
      <vt:lpstr>Army National Guard Staff Sergeant</vt:lpstr>
      <vt:lpstr>Marines Staff Sergeant</vt:lpstr>
      <vt:lpstr>Marines Lance Corporal</vt:lpstr>
      <vt:lpstr>Marines Corporal</vt:lpstr>
      <vt:lpstr>Army Sergeant</vt:lpstr>
      <vt:lpstr>Army Corporal</vt:lpstr>
      <vt:lpstr>Army National Guard Staff Sergeant</vt:lpstr>
      <vt:lpstr>Army Specialist</vt:lpstr>
      <vt:lpstr>Marines 1st Lieutenant</vt:lpstr>
      <vt:lpstr>Army National Guard Sergeant 1st Class</vt:lpstr>
      <vt:lpstr>Army Sergeant</vt:lpstr>
      <vt:lpstr>Army Sergeant 1st Class</vt:lpstr>
      <vt:lpstr>Army Specialist</vt:lpstr>
      <vt:lpstr>Marines Lance Corporal</vt:lpstr>
      <vt:lpstr>Army Specialist</vt:lpstr>
      <vt:lpstr>Army Specialist</vt:lpstr>
      <vt:lpstr>Army Sergeant</vt:lpstr>
      <vt:lpstr>Army Specialist</vt:lpstr>
      <vt:lpstr>Army Sergeant</vt:lpstr>
      <vt:lpstr>Army Specialist</vt:lpstr>
      <vt:lpstr>Army Sergeant</vt:lpstr>
      <vt:lpstr>Army National Guard Specialist</vt:lpstr>
      <vt:lpstr>Army National Guard Specialist</vt:lpstr>
      <vt:lpstr>Army Specialist</vt:lpstr>
      <vt:lpstr>Army Sergeant</vt:lpstr>
      <vt:lpstr>Army Corporal</vt:lpstr>
      <vt:lpstr>Army Specialist</vt:lpstr>
      <vt:lpstr>Marines Lance Corporal</vt:lpstr>
      <vt:lpstr>Marines Lance Corporal</vt:lpstr>
      <vt:lpstr>Army 1st Lieutenant</vt:lpstr>
      <vt:lpstr>Army Sergeant</vt:lpstr>
      <vt:lpstr>Marines Lance Corporal</vt:lpstr>
      <vt:lpstr>Army PFC</vt:lpstr>
      <vt:lpstr>Marines Corporal</vt:lpstr>
      <vt:lpstr>Army Private</vt:lpstr>
      <vt:lpstr>Army PFC</vt:lpstr>
      <vt:lpstr>Army Staff Sergeant</vt:lpstr>
      <vt:lpstr>Army Staff Sergeant</vt:lpstr>
      <vt:lpstr>Army Command Sergeant</vt:lpstr>
      <vt:lpstr>Army Sergeant</vt:lpstr>
      <vt:lpstr>Army National Guard Specialist</vt:lpstr>
      <vt:lpstr>Army National Guard Captain</vt:lpstr>
      <vt:lpstr>Army Chief Warrant Officer</vt:lpstr>
      <vt:lpstr>Army National Guard Specialist</vt:lpstr>
      <vt:lpstr>Army Specialist</vt:lpstr>
      <vt:lpstr>Marines Lance Corporal</vt:lpstr>
      <vt:lpstr>Army National Guard Sergeant</vt:lpstr>
      <vt:lpstr>Army Petty Officer 1st Class</vt:lpstr>
      <vt:lpstr>Army Reserve Specialist</vt:lpstr>
      <vt:lpstr>Army Staff Sergeant</vt:lpstr>
      <vt:lpstr>Army Specialist</vt:lpstr>
      <vt:lpstr>Army Specialist</vt:lpstr>
      <vt:lpstr>Air Force Senior Airman</vt:lpstr>
      <vt:lpstr>Marines Lance Corporal</vt:lpstr>
      <vt:lpstr>Army Sergeant</vt:lpstr>
      <vt:lpstr>Marines PFC</vt:lpstr>
      <vt:lpstr>Army Private</vt:lpstr>
      <vt:lpstr>Army PFC</vt:lpstr>
      <vt:lpstr>Army Specialist</vt:lpstr>
      <vt:lpstr>PowerPoint Presentation</vt:lpstr>
      <vt:lpstr>Army Sergeant</vt:lpstr>
      <vt:lpstr>Army Sergeant</vt:lpstr>
      <vt:lpstr>Army Sergeant</vt:lpstr>
      <vt:lpstr>Army PFC</vt:lpstr>
      <vt:lpstr>Army Corporal</vt:lpstr>
      <vt:lpstr>Army National Guard Specialist</vt:lpstr>
      <vt:lpstr>Army National Guard Master Sergeant</vt:lpstr>
      <vt:lpstr>Army Reserve Specialist</vt:lpstr>
      <vt:lpstr>Marines Lance Corporal</vt:lpstr>
      <vt:lpstr>Marines Lance Corporal</vt:lpstr>
      <vt:lpstr>Army PFC</vt:lpstr>
      <vt:lpstr>Army Staff Sergeant</vt:lpstr>
      <vt:lpstr>Army Sergeant</vt:lpstr>
      <vt:lpstr>Army Specialist</vt:lpstr>
      <vt:lpstr>Army Sergeant</vt:lpstr>
      <vt:lpstr>Army Sergeant 1st Class</vt:lpstr>
      <vt:lpstr>Army National Guard Specialist</vt:lpstr>
      <vt:lpstr>Army Sergeant</vt:lpstr>
      <vt:lpstr>Army PFC</vt:lpstr>
      <vt:lpstr>Army PFC</vt:lpstr>
      <vt:lpstr>Army Sergeant</vt:lpstr>
      <vt:lpstr>Army Sergeant</vt:lpstr>
      <vt:lpstr>Army Reserve Specialist</vt:lpstr>
      <vt:lpstr>Army Sergeant</vt:lpstr>
      <vt:lpstr>Army Staff Sergeant</vt:lpstr>
      <vt:lpstr>Army National Guard Staff Sergeant</vt:lpstr>
      <vt:lpstr>Army PFC</vt:lpstr>
      <vt:lpstr>Army Sergeant</vt:lpstr>
      <vt:lpstr>Army Corporal</vt:lpstr>
      <vt:lpstr>Army Sergeant</vt:lpstr>
      <vt:lpstr>Army Sergeant</vt:lpstr>
      <vt:lpstr>Army PFC</vt:lpstr>
      <vt:lpstr>Army Staff Sergeant</vt:lpstr>
      <vt:lpstr>Marines Sergeant</vt:lpstr>
      <vt:lpstr>Army National Guard Specialist</vt:lpstr>
      <vt:lpstr>Marines Captain</vt:lpstr>
      <vt:lpstr>Army Staff Sergeant</vt:lpstr>
      <vt:lpstr>Army Warrant Officer</vt:lpstr>
      <vt:lpstr>Army National Guard Staff Sergeant</vt:lpstr>
      <vt:lpstr>Marines Corporal</vt:lpstr>
      <vt:lpstr>Army Reserve Staff Sergeant</vt:lpstr>
      <vt:lpstr>Army Staff Sergeant</vt:lpstr>
      <vt:lpstr>Army Specialist</vt:lpstr>
      <vt:lpstr>Army Specialist</vt:lpstr>
      <vt:lpstr>Army Captain</vt:lpstr>
      <vt:lpstr>Marines Staff Sergeant</vt:lpstr>
      <vt:lpstr>Army Private</vt:lpstr>
      <vt:lpstr>Army Corporal</vt:lpstr>
      <vt:lpstr>Army National Guard Command Sergeant Major</vt:lpstr>
      <vt:lpstr>Marines Sergeant</vt:lpstr>
      <vt:lpstr>Army National Guard Specialist</vt:lpstr>
      <vt:lpstr>Army National Guard Staff Sergeant</vt:lpstr>
      <vt:lpstr>Army National Guard Sergeant</vt:lpstr>
      <vt:lpstr>Army Staff Sergeant</vt:lpstr>
      <vt:lpstr>Army Reserve Specialist</vt:lpstr>
      <vt:lpstr>Army Sergeant</vt:lpstr>
      <vt:lpstr>Army Sergeant 1st Class</vt:lpstr>
      <vt:lpstr>Army PFC</vt:lpstr>
      <vt:lpstr>Army PFC</vt:lpstr>
      <vt:lpstr>Army Staff Sergeant</vt:lpstr>
      <vt:lpstr>Army Sergeant</vt:lpstr>
      <vt:lpstr>Army National Guard Staff Sergeant</vt:lpstr>
      <vt:lpstr>Army PFC</vt:lpstr>
      <vt:lpstr>Army Staff Sergeant</vt:lpstr>
      <vt:lpstr>Army National Guard Specialist</vt:lpstr>
      <vt:lpstr>Army Sergeant</vt:lpstr>
      <vt:lpstr>Army Specialist</vt:lpstr>
      <vt:lpstr>Army PFC</vt:lpstr>
      <vt:lpstr>Army National Guard Specialist</vt:lpstr>
      <vt:lpstr>Army Private</vt:lpstr>
      <vt:lpstr>Army Corporal</vt:lpstr>
      <vt:lpstr>Army National Guard Sergeant</vt:lpstr>
      <vt:lpstr>Navy Petty Officer</vt:lpstr>
      <vt:lpstr>Army Corporal</vt:lpstr>
      <vt:lpstr>Army PFC</vt:lpstr>
      <vt:lpstr>Marines Sergeant</vt:lpstr>
      <vt:lpstr>Navy Hospitalman</vt:lpstr>
      <vt:lpstr>Marines Sergeant</vt:lpstr>
      <vt:lpstr>Army Staff Sergeant</vt:lpstr>
      <vt:lpstr>Army Staff Sergeant</vt:lpstr>
      <vt:lpstr>Marines Lance Corporal</vt:lpstr>
      <vt:lpstr>Marines Corporal</vt:lpstr>
      <vt:lpstr>Army Specialist</vt:lpstr>
      <vt:lpstr>Navy Seaman Apprentice</vt:lpstr>
      <vt:lpstr>Marine Corps Reserve Corporal</vt:lpstr>
      <vt:lpstr>Army PFC</vt:lpstr>
      <vt:lpstr>Army 1st Lieutenant</vt:lpstr>
      <vt:lpstr>Army PFC</vt:lpstr>
      <vt:lpstr>Army PFC</vt:lpstr>
      <vt:lpstr>Army PFC</vt:lpstr>
      <vt:lpstr>Army National Guard Corporal</vt:lpstr>
      <vt:lpstr>Marines Lance Corporal</vt:lpstr>
      <vt:lpstr>Army Specialist</vt:lpstr>
      <vt:lpstr>Army Staff Sergeant</vt:lpstr>
      <vt:lpstr>Army National Guard PFC</vt:lpstr>
      <vt:lpstr>Marines Corporal</vt:lpstr>
      <vt:lpstr>Army PFC</vt:lpstr>
      <vt:lpstr>Marines Sergeant</vt:lpstr>
      <vt:lpstr>Army Specialist</vt:lpstr>
      <vt:lpstr>Army Corporal</vt:lpstr>
      <vt:lpstr>Marines Corporal</vt:lpstr>
      <vt:lpstr>Marines Lance Corporal</vt:lpstr>
      <vt:lpstr>Army National Guard Specialist</vt:lpstr>
      <vt:lpstr>Army National Guard Specialist</vt:lpstr>
      <vt:lpstr>Marines Lance Corporal</vt:lpstr>
      <vt:lpstr>Marines Corporal</vt:lpstr>
      <vt:lpstr>Marines Captain</vt:lpstr>
      <vt:lpstr>Army Staff Sergeant</vt:lpstr>
      <vt:lpstr>Army Specialist</vt:lpstr>
      <vt:lpstr>Army Sergeant</vt:lpstr>
      <vt:lpstr>Army PFC</vt:lpstr>
      <vt:lpstr>Army Specialist</vt:lpstr>
      <vt:lpstr>Marines Lance Corporal</vt:lpstr>
      <vt:lpstr>Army Specialist</vt:lpstr>
      <vt:lpstr>Marines Corporal</vt:lpstr>
      <vt:lpstr>Army Specialist</vt:lpstr>
      <vt:lpstr>Army PFC</vt:lpstr>
      <vt:lpstr>Army Staff Sergeant</vt:lpstr>
      <vt:lpstr>Marines Corporal</vt:lpstr>
      <vt:lpstr>Marines Sergeant</vt:lpstr>
      <vt:lpstr>Marines Lance Corporal</vt:lpstr>
      <vt:lpstr>Army PFC</vt:lpstr>
      <vt:lpstr>Army Corporal</vt:lpstr>
      <vt:lpstr>Army Specialist</vt:lpstr>
      <vt:lpstr>Army Sergeant</vt:lpstr>
      <vt:lpstr>Army Private</vt:lpstr>
      <vt:lpstr>Marines Lance Corporal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capital planning</cp:lastModifiedBy>
  <cp:revision>2</cp:revision>
  <dcterms:created xsi:type="dcterms:W3CDTF">2024-09-13T21:17:17Z</dcterms:created>
  <dcterms:modified xsi:type="dcterms:W3CDTF">2024-09-27T16:13:21Z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2024-09-13T00:00:00Z</vt:filetime>
  </property>
  <property fmtid="{D5CDD505-2E9C-101B-9397-08002B2CF9AE}" pid="3" name="Creator">
    <vt:lpwstr>Adobe Acrobat Pro (64-bit) 24.3.20054</vt:lpwstr>
  </property>
  <property fmtid="{D5CDD505-2E9C-101B-9397-08002B2CF9AE}" pid="4" name="LastSaved">
    <vt:filetime>2024-09-13T00:00:00Z</vt:filetime>
  </property>
  <property fmtid="{D5CDD505-2E9C-101B-9397-08002B2CF9AE}" pid="5" name="Producer">
    <vt:lpwstr>Adobe Acrobat Pro (64-bit) 24.3.20054</vt:lpwstr>
  </property>
</Properties>
</file>