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3" r:id="rId4"/>
    <p:sldId id="272" r:id="rId5"/>
    <p:sldId id="271" r:id="rId6"/>
    <p:sldId id="270" r:id="rId7"/>
    <p:sldId id="269" r:id="rId8"/>
    <p:sldId id="268" r:id="rId9"/>
    <p:sldId id="267" r:id="rId10"/>
    <p:sldId id="266" r:id="rId11"/>
    <p:sldId id="265" r:id="rId12"/>
    <p:sldId id="264" r:id="rId13"/>
    <p:sldId id="263" r:id="rId14"/>
    <p:sldId id="275" r:id="rId15"/>
    <p:sldId id="261" r:id="rId16"/>
    <p:sldId id="281" r:id="rId17"/>
    <p:sldId id="280" r:id="rId18"/>
    <p:sldId id="279" r:id="rId19"/>
    <p:sldId id="278" r:id="rId20"/>
    <p:sldId id="277" r:id="rId21"/>
    <p:sldId id="274" r:id="rId22"/>
    <p:sldId id="259" r:id="rId23"/>
    <p:sldId id="282" r:id="rId24"/>
    <p:sldId id="276" r:id="rId25"/>
    <p:sldId id="260" r:id="rId26"/>
    <p:sldId id="258" r:id="rId27"/>
    <p:sldId id="283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A47641-DB34-43AF-B6EB-17A69FC738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44C735-63F4-4D1D-BF9B-8E92F0A815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6E34B5-1C43-48D8-B888-A85B75476A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6F324-488A-48DF-89F2-FC55934CD467}" type="datetimeFigureOut">
              <a:rPr lang="en-IN" smtClean="0"/>
              <a:t>08-05-2019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6667B6-8A92-4C38-8C31-0C33473E54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5AB9CB-3400-42E8-ABA5-22BEBF1587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D8F19-967F-4E79-A2C2-12283F5A836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825167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C7173C-6988-4A6A-A1E1-6448DE64AD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AD75AEA-E215-4089-B056-88E62E5C0D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7B1A71-EB33-4F5B-AFD6-0ADFEBB0A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6F324-488A-48DF-89F2-FC55934CD467}" type="datetimeFigureOut">
              <a:rPr lang="en-IN" smtClean="0"/>
              <a:t>08-05-2019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5D9FCB-F44B-4204-9269-AA457533C2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E02B01-1C06-47B4-B667-81A3D53FD0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D8F19-967F-4E79-A2C2-12283F5A836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872280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FFCEBEA-4387-4087-87E6-DA1BDC6E031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AFA05AA-46A9-479D-BE5E-B43E1E71DD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C64B51-F34A-4B79-BF72-3E08E092F6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6F324-488A-48DF-89F2-FC55934CD467}" type="datetimeFigureOut">
              <a:rPr lang="en-IN" smtClean="0"/>
              <a:t>08-05-2019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4F2A10-C10C-4165-8CCF-FC4D9A777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EE43B7-11C7-4087-9B8E-1970C6A33C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D8F19-967F-4E79-A2C2-12283F5A836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376052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4402F1-3307-4456-809B-A17AF39B7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0086F3-9180-4BEF-8D1C-565D4D833E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38D9EA-3E97-47AC-910B-E575F5765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6F324-488A-48DF-89F2-FC55934CD467}" type="datetimeFigureOut">
              <a:rPr lang="en-IN" smtClean="0"/>
              <a:t>08-05-2019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4D1930-04E7-43E2-AF4A-E57DD2CA37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1DFEBC-2F30-478E-9757-1A7E7CC5F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D8F19-967F-4E79-A2C2-12283F5A836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419492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BCA7D3-97F5-469A-8E72-C5999BFC43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6709AD-7E57-4868-B50B-EA500749AE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437893-B19E-410F-9D55-13DEC96B03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6F324-488A-48DF-89F2-FC55934CD467}" type="datetimeFigureOut">
              <a:rPr lang="en-IN" smtClean="0"/>
              <a:t>08-05-2019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96AB7D-5E89-4066-B8BC-96C91EA2F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3927D8-8A0E-4EC5-972F-9E4994602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D8F19-967F-4E79-A2C2-12283F5A836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624207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180729-1C40-45E9-8F20-CAE5DD59A4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D84270-2E63-4066-A243-8D449CE08B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9459B68-4A29-476F-A577-EE7A319992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E77942-DF87-42EF-80ED-C19200B18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6F324-488A-48DF-89F2-FC55934CD467}" type="datetimeFigureOut">
              <a:rPr lang="en-IN" smtClean="0"/>
              <a:t>08-05-2019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E4A70A-97F6-42E8-985B-0A791EE353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E0C33B-5BF1-49B3-8DFB-F2D3A90723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D8F19-967F-4E79-A2C2-12283F5A836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566046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29BD7B-3CAC-4687-AB0D-05A42E3E27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2E61C8-7BE5-42E7-B56B-D0F22A0562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A4FF035-7D42-47CF-A314-D260CF00D3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D772B21-084C-48AE-BF78-21A1A13431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0A54087-8C8C-4950-8369-070E687038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DC41FF9-E162-4802-ABB5-66819EFD7A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6F324-488A-48DF-89F2-FC55934CD467}" type="datetimeFigureOut">
              <a:rPr lang="en-IN" smtClean="0"/>
              <a:t>08-05-2019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8EF84A4-BC52-477A-9E11-1C86C3B080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600070E-C672-4F57-9A12-B9693A45CF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D8F19-967F-4E79-A2C2-12283F5A836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567746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63E213-8991-49A6-B062-9B70292440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10738C-63AD-429A-B875-4AF526C93A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6F324-488A-48DF-89F2-FC55934CD467}" type="datetimeFigureOut">
              <a:rPr lang="en-IN" smtClean="0"/>
              <a:t>08-05-2019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648374B-FD81-48AA-8B8F-B41B02595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866778-0084-448F-9B1D-EF4630ED90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D8F19-967F-4E79-A2C2-12283F5A836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504012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815C5B4-8C99-452E-A39A-D176A77B29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6F324-488A-48DF-89F2-FC55934CD467}" type="datetimeFigureOut">
              <a:rPr lang="en-IN" smtClean="0"/>
              <a:t>08-05-2019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4AF0BF7-6BE5-4B1B-92D2-4D624A659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2F045B-9D82-49C3-80E6-3AB2E0D70F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D8F19-967F-4E79-A2C2-12283F5A836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964628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0BDDBC-1E76-4584-8D42-C830F5A17A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B7C1CB-1D38-484A-917A-14505ACAF0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7A98BE-5B4A-4329-9B62-1C1583AEC6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355EF9-D197-47C2-BCBB-698C83287B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6F324-488A-48DF-89F2-FC55934CD467}" type="datetimeFigureOut">
              <a:rPr lang="en-IN" smtClean="0"/>
              <a:t>08-05-2019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8EAE24-BB2C-4101-BFFE-6DC93ABE10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2BF6B9-1C31-497B-AAD9-1CE3BC99A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D8F19-967F-4E79-A2C2-12283F5A836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004222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F138AA-81BB-4721-8A7C-5294A630ED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6691BE8-7345-46F3-9A8E-33F62E0A1E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DF1D76-1171-46F8-9FFA-736BAC2C2A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4EA01B-68D7-45A3-84BD-30729CE4F0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26F324-488A-48DF-89F2-FC55934CD467}" type="datetimeFigureOut">
              <a:rPr lang="en-IN" smtClean="0"/>
              <a:t>08-05-2019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915684-4AA0-4559-AD66-BC9EAA6484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3B2DEA-4055-4AE8-88D2-0225A1216E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D8F19-967F-4E79-A2C2-12283F5A836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306957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61476BE-621F-4627-B74D-51A3F0F5BC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9C1008-F56B-4928-A4CB-4708440C77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3F22AE-B412-403F-BA2F-CA9D16548A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26F324-488A-48DF-89F2-FC55934CD467}" type="datetimeFigureOut">
              <a:rPr lang="en-IN" smtClean="0"/>
              <a:t>08-05-2019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83D2A-8EBE-4343-8CC8-A23927AEF4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35EFEC-CC8F-445C-B27E-7CBBC5293F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5D8F19-967F-4E79-A2C2-12283F5A836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637458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52">
            <a:extLst>
              <a:ext uri="{FF2B5EF4-FFF2-40B4-BE49-F238E27FC236}">
                <a16:creationId xmlns:a16="http://schemas.microsoft.com/office/drawing/2014/main" id="{16B4F08D-22A1-4C47-B721-D5BF0C75C6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3031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1DEC18E-D418-4629-9F43-8384323CB7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9540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9856970-2900-4DF9-9471-C96642C736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8691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39F6A01-2480-45AD-A569-42CD0C0E01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9271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F5ADD22-473C-4F12-9728-632F59FF5A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2792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30C874A-1586-4306-8391-C97826B4D7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5487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02F861B-9E80-498D-969C-D470009029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1109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C05D77C-1B5D-4945-A068-5B17C8B727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40267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A9E3C16-7EBD-4581-9249-BA3F499E16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8934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197B0C3-3A4A-4382-8CED-1CBECB2257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2530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25681D4-DEBD-4CE1-8236-C71E112315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1962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5CAB183-B163-47A2-9F32-8D1BCD375A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1542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644E103-8946-41E8-BAF1-CC03052321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9355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16DF164-89EE-4EB7-9A21-C3BE023FA8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0935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9FF3AC5-3A0D-4649-A5B1-2582ECDB58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8272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DC6A803-31D7-46C6-B257-6AC6B8A1A3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7280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60EE668-4D29-4076-87C3-C2280D3476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7737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A60035B-7B75-4A3C-80CF-16D8B7F9AF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0503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5B404D0-51F1-4E3B-A8E2-B0C5189A78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0793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16921FB-EF90-48A5-B932-EE05CEB1E81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DBB37CA-DDD5-432A-B333-8996CD61C2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3460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C1A4036-79FD-4D80-B9EB-30A4EA75D7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2609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F1F44CF-7870-4923-8A5A-6FDD100D83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4518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FBADC2E-D1C9-40F5-BE31-9EB1638372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1586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B56A47B-1ABF-4689-B289-8069EA4416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2283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352B020-05BD-45AB-9B6C-2FD00ED311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4974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59B2E4E-9F8F-4B9E-9607-452A337FAE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3006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B112DDA-7673-4A65-9361-707DF12E20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68997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0</Words>
  <Application>Microsoft Office PowerPoint</Application>
  <PresentationFormat>Widescreen</PresentationFormat>
  <Paragraphs>0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dell</cp:lastModifiedBy>
  <cp:revision>4</cp:revision>
  <dcterms:created xsi:type="dcterms:W3CDTF">2019-05-07T16:56:36Z</dcterms:created>
  <dcterms:modified xsi:type="dcterms:W3CDTF">2019-05-08T10:10:16Z</dcterms:modified>
</cp:coreProperties>
</file>