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31" d="100"/>
          <a:sy n="131" d="100"/>
        </p:scale>
        <p:origin x="1044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CF4E3C-86C6-4AA0-BE14-D038DA600B96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CD617DD-46D8-4BAF-A2DE-445A0259F58B}">
      <dgm:prSet/>
      <dgm:spPr/>
      <dgm:t>
        <a:bodyPr/>
        <a:lstStyle/>
        <a:p>
          <a:r>
            <a:rPr lang="en-US"/>
            <a:t>Follow these steps to quickly obtain your Indiana license:</a:t>
          </a:r>
        </a:p>
      </dgm:t>
    </dgm:pt>
    <dgm:pt modelId="{21034F2C-DBE1-4C95-8B85-29CA5FBA2639}" type="parTrans" cxnId="{A444A108-99B4-456B-85BF-970D2698CDF2}">
      <dgm:prSet/>
      <dgm:spPr/>
      <dgm:t>
        <a:bodyPr/>
        <a:lstStyle/>
        <a:p>
          <a:endParaRPr lang="en-US"/>
        </a:p>
      </dgm:t>
    </dgm:pt>
    <dgm:pt modelId="{EC0AC02E-6816-4B67-932B-F76BBF61045F}" type="sibTrans" cxnId="{A444A108-99B4-456B-85BF-970D2698CDF2}">
      <dgm:prSet/>
      <dgm:spPr/>
      <dgm:t>
        <a:bodyPr/>
        <a:lstStyle/>
        <a:p>
          <a:endParaRPr lang="en-US"/>
        </a:p>
      </dgm:t>
    </dgm:pt>
    <dgm:pt modelId="{0C14B450-A3F3-482B-B89C-041A8E1A1211}">
      <dgm:prSet/>
      <dgm:spPr/>
      <dgm:t>
        <a:bodyPr/>
        <a:lstStyle/>
        <a:p>
          <a:r>
            <a:rPr lang="en-US"/>
            <a:t>Confirm Eligibility: Ensure your license is active.</a:t>
          </a:r>
        </a:p>
      </dgm:t>
    </dgm:pt>
    <dgm:pt modelId="{395DFC10-77AD-478F-82D7-0731AD8909AA}" type="parTrans" cxnId="{E6CBA074-4DE6-401A-89DB-553110BDF717}">
      <dgm:prSet/>
      <dgm:spPr/>
      <dgm:t>
        <a:bodyPr/>
        <a:lstStyle/>
        <a:p>
          <a:endParaRPr lang="en-US"/>
        </a:p>
      </dgm:t>
    </dgm:pt>
    <dgm:pt modelId="{9F3394DF-97F8-4CC3-B21B-74D8E1009991}" type="sibTrans" cxnId="{E6CBA074-4DE6-401A-89DB-553110BDF717}">
      <dgm:prSet/>
      <dgm:spPr/>
      <dgm:t>
        <a:bodyPr/>
        <a:lstStyle/>
        <a:p>
          <a:endParaRPr lang="en-US"/>
        </a:p>
      </dgm:t>
    </dgm:pt>
    <dgm:pt modelId="{4E31DA03-FBCB-4745-ABF9-4D55A0F6E331}">
      <dgm:prSet/>
      <dgm:spPr/>
      <dgm:t>
        <a:bodyPr/>
        <a:lstStyle/>
        <a:p>
          <a:r>
            <a:rPr lang="en-US"/>
            <a:t>Gather Documents: Proof of active license and background check.</a:t>
          </a:r>
        </a:p>
      </dgm:t>
    </dgm:pt>
    <dgm:pt modelId="{B8F9354C-4668-4DB1-8B6F-ED4A3CE6E082}" type="parTrans" cxnId="{B1A29BAF-BA5A-43EF-B4E3-1CD3307959A6}">
      <dgm:prSet/>
      <dgm:spPr/>
      <dgm:t>
        <a:bodyPr/>
        <a:lstStyle/>
        <a:p>
          <a:endParaRPr lang="en-US"/>
        </a:p>
      </dgm:t>
    </dgm:pt>
    <dgm:pt modelId="{10BF84FB-9BA0-442B-BF82-03EC6C8787EC}" type="sibTrans" cxnId="{B1A29BAF-BA5A-43EF-B4E3-1CD3307959A6}">
      <dgm:prSet/>
      <dgm:spPr/>
      <dgm:t>
        <a:bodyPr/>
        <a:lstStyle/>
        <a:p>
          <a:endParaRPr lang="en-US"/>
        </a:p>
      </dgm:t>
    </dgm:pt>
    <dgm:pt modelId="{A23B0009-F933-46F2-B7C8-A493945146BE}">
      <dgm:prSet/>
      <dgm:spPr/>
      <dgm:t>
        <a:bodyPr/>
        <a:lstStyle/>
        <a:p>
          <a:r>
            <a:rPr lang="en-US"/>
            <a:t>Submit Application: Apply online through Indiana's portal.</a:t>
          </a:r>
        </a:p>
      </dgm:t>
    </dgm:pt>
    <dgm:pt modelId="{60EABE0E-9596-4E3D-904F-3DB31978B189}" type="parTrans" cxnId="{6A353113-EB28-41F0-A6A0-8B9ACC0E2BC5}">
      <dgm:prSet/>
      <dgm:spPr/>
      <dgm:t>
        <a:bodyPr/>
        <a:lstStyle/>
        <a:p>
          <a:endParaRPr lang="en-US"/>
        </a:p>
      </dgm:t>
    </dgm:pt>
    <dgm:pt modelId="{3FBA1D51-8DE6-43B3-AC76-E00B7CFF6534}" type="sibTrans" cxnId="{6A353113-EB28-41F0-A6A0-8B9ACC0E2BC5}">
      <dgm:prSet/>
      <dgm:spPr/>
      <dgm:t>
        <a:bodyPr/>
        <a:lstStyle/>
        <a:p>
          <a:endParaRPr lang="en-US"/>
        </a:p>
      </dgm:t>
    </dgm:pt>
    <dgm:pt modelId="{E2B03E49-00D4-4AAE-B18A-7547A8AFE1C7}">
      <dgm:prSet/>
      <dgm:spPr/>
      <dgm:t>
        <a:bodyPr/>
        <a:lstStyle/>
        <a:p>
          <a:r>
            <a:rPr lang="en-US"/>
            <a:t>Pay Fees: Approximately $60 application fee.</a:t>
          </a:r>
        </a:p>
      </dgm:t>
    </dgm:pt>
    <dgm:pt modelId="{40EC97CF-5F40-4088-BB84-95A875CB9026}" type="parTrans" cxnId="{6DFCAB19-D0AE-4EEA-94F6-44162DD57E71}">
      <dgm:prSet/>
      <dgm:spPr/>
      <dgm:t>
        <a:bodyPr/>
        <a:lstStyle/>
        <a:p>
          <a:endParaRPr lang="en-US"/>
        </a:p>
      </dgm:t>
    </dgm:pt>
    <dgm:pt modelId="{DA81DFA1-C2AE-43E6-9EF6-8D526A12F720}" type="sibTrans" cxnId="{6DFCAB19-D0AE-4EEA-94F6-44162DD57E71}">
      <dgm:prSet/>
      <dgm:spPr/>
      <dgm:t>
        <a:bodyPr/>
        <a:lstStyle/>
        <a:p>
          <a:endParaRPr lang="en-US"/>
        </a:p>
      </dgm:t>
    </dgm:pt>
    <dgm:pt modelId="{CC695D2D-3073-4D80-8120-A6B5CAD7D30B}">
      <dgm:prSet/>
      <dgm:spPr/>
      <dgm:t>
        <a:bodyPr/>
        <a:lstStyle/>
        <a:p>
          <a:r>
            <a:rPr lang="en-US"/>
            <a:t>Receive Approval: 7-10 business days for processing.</a:t>
          </a:r>
        </a:p>
      </dgm:t>
    </dgm:pt>
    <dgm:pt modelId="{904A77D6-1C95-44DD-997F-FE84A020CAA1}" type="parTrans" cxnId="{DBA0825A-8ED4-49DE-B1D3-042F1C5370BF}">
      <dgm:prSet/>
      <dgm:spPr/>
      <dgm:t>
        <a:bodyPr/>
        <a:lstStyle/>
        <a:p>
          <a:endParaRPr lang="en-US"/>
        </a:p>
      </dgm:t>
    </dgm:pt>
    <dgm:pt modelId="{6C6A7100-A35B-42B1-80B0-2B3049CEC379}" type="sibTrans" cxnId="{DBA0825A-8ED4-49DE-B1D3-042F1C5370BF}">
      <dgm:prSet/>
      <dgm:spPr/>
      <dgm:t>
        <a:bodyPr/>
        <a:lstStyle/>
        <a:p>
          <a:endParaRPr lang="en-US"/>
        </a:p>
      </dgm:t>
    </dgm:pt>
    <dgm:pt modelId="{A609F998-9259-47A2-8B4B-5C0FCDA36409}" type="pres">
      <dgm:prSet presAssocID="{83CF4E3C-86C6-4AA0-BE14-D038DA600B96}" presName="Name0" presStyleCnt="0">
        <dgm:presLayoutVars>
          <dgm:dir/>
          <dgm:resizeHandles val="exact"/>
        </dgm:presLayoutVars>
      </dgm:prSet>
      <dgm:spPr/>
    </dgm:pt>
    <dgm:pt modelId="{8F8460FE-9D2F-49CB-9586-23CA40DCC421}" type="pres">
      <dgm:prSet presAssocID="{5CD617DD-46D8-4BAF-A2DE-445A0259F58B}" presName="node" presStyleLbl="node1" presStyleIdx="0" presStyleCnt="6">
        <dgm:presLayoutVars>
          <dgm:bulletEnabled val="1"/>
        </dgm:presLayoutVars>
      </dgm:prSet>
      <dgm:spPr/>
    </dgm:pt>
    <dgm:pt modelId="{A96E0C63-018C-4D45-9583-6ABDBEA9E522}" type="pres">
      <dgm:prSet presAssocID="{EC0AC02E-6816-4B67-932B-F76BBF61045F}" presName="sibTrans" presStyleLbl="sibTrans1D1" presStyleIdx="0" presStyleCnt="5"/>
      <dgm:spPr/>
    </dgm:pt>
    <dgm:pt modelId="{26CCF0F5-09D6-46AF-BCE6-16EFB40862AC}" type="pres">
      <dgm:prSet presAssocID="{EC0AC02E-6816-4B67-932B-F76BBF61045F}" presName="connectorText" presStyleLbl="sibTrans1D1" presStyleIdx="0" presStyleCnt="5"/>
      <dgm:spPr/>
    </dgm:pt>
    <dgm:pt modelId="{46FEEABB-A32E-4632-8248-B0037B843414}" type="pres">
      <dgm:prSet presAssocID="{0C14B450-A3F3-482B-B89C-041A8E1A1211}" presName="node" presStyleLbl="node1" presStyleIdx="1" presStyleCnt="6">
        <dgm:presLayoutVars>
          <dgm:bulletEnabled val="1"/>
        </dgm:presLayoutVars>
      </dgm:prSet>
      <dgm:spPr/>
    </dgm:pt>
    <dgm:pt modelId="{2B75840A-F14E-4E66-B929-C7A9EB370CF2}" type="pres">
      <dgm:prSet presAssocID="{9F3394DF-97F8-4CC3-B21B-74D8E1009991}" presName="sibTrans" presStyleLbl="sibTrans1D1" presStyleIdx="1" presStyleCnt="5"/>
      <dgm:spPr/>
    </dgm:pt>
    <dgm:pt modelId="{2B4087E7-AC0F-4665-BD42-5859259D1C5A}" type="pres">
      <dgm:prSet presAssocID="{9F3394DF-97F8-4CC3-B21B-74D8E1009991}" presName="connectorText" presStyleLbl="sibTrans1D1" presStyleIdx="1" presStyleCnt="5"/>
      <dgm:spPr/>
    </dgm:pt>
    <dgm:pt modelId="{8F62FB8D-E772-4388-81F3-D0054022A809}" type="pres">
      <dgm:prSet presAssocID="{4E31DA03-FBCB-4745-ABF9-4D55A0F6E331}" presName="node" presStyleLbl="node1" presStyleIdx="2" presStyleCnt="6">
        <dgm:presLayoutVars>
          <dgm:bulletEnabled val="1"/>
        </dgm:presLayoutVars>
      </dgm:prSet>
      <dgm:spPr/>
    </dgm:pt>
    <dgm:pt modelId="{59854425-F657-4F15-ACDF-E0B9C8B087C8}" type="pres">
      <dgm:prSet presAssocID="{10BF84FB-9BA0-442B-BF82-03EC6C8787EC}" presName="sibTrans" presStyleLbl="sibTrans1D1" presStyleIdx="2" presStyleCnt="5"/>
      <dgm:spPr/>
    </dgm:pt>
    <dgm:pt modelId="{E203B24E-2163-4B00-93C8-60E6D3974E48}" type="pres">
      <dgm:prSet presAssocID="{10BF84FB-9BA0-442B-BF82-03EC6C8787EC}" presName="connectorText" presStyleLbl="sibTrans1D1" presStyleIdx="2" presStyleCnt="5"/>
      <dgm:spPr/>
    </dgm:pt>
    <dgm:pt modelId="{E0B66109-81CB-4687-952E-389590779676}" type="pres">
      <dgm:prSet presAssocID="{A23B0009-F933-46F2-B7C8-A493945146BE}" presName="node" presStyleLbl="node1" presStyleIdx="3" presStyleCnt="6">
        <dgm:presLayoutVars>
          <dgm:bulletEnabled val="1"/>
        </dgm:presLayoutVars>
      </dgm:prSet>
      <dgm:spPr/>
    </dgm:pt>
    <dgm:pt modelId="{FA589C80-F53C-4F01-8321-D121CBEA0D0A}" type="pres">
      <dgm:prSet presAssocID="{3FBA1D51-8DE6-43B3-AC76-E00B7CFF6534}" presName="sibTrans" presStyleLbl="sibTrans1D1" presStyleIdx="3" presStyleCnt="5"/>
      <dgm:spPr/>
    </dgm:pt>
    <dgm:pt modelId="{4145B87D-B368-425B-8404-91F29635D544}" type="pres">
      <dgm:prSet presAssocID="{3FBA1D51-8DE6-43B3-AC76-E00B7CFF6534}" presName="connectorText" presStyleLbl="sibTrans1D1" presStyleIdx="3" presStyleCnt="5"/>
      <dgm:spPr/>
    </dgm:pt>
    <dgm:pt modelId="{ABA83BB8-1562-47AE-B02A-4AC9F73E386D}" type="pres">
      <dgm:prSet presAssocID="{E2B03E49-00D4-4AAE-B18A-7547A8AFE1C7}" presName="node" presStyleLbl="node1" presStyleIdx="4" presStyleCnt="6">
        <dgm:presLayoutVars>
          <dgm:bulletEnabled val="1"/>
        </dgm:presLayoutVars>
      </dgm:prSet>
      <dgm:spPr/>
    </dgm:pt>
    <dgm:pt modelId="{ADE90355-9EE8-4E3C-8242-F5473B72AA0B}" type="pres">
      <dgm:prSet presAssocID="{DA81DFA1-C2AE-43E6-9EF6-8D526A12F720}" presName="sibTrans" presStyleLbl="sibTrans1D1" presStyleIdx="4" presStyleCnt="5"/>
      <dgm:spPr/>
    </dgm:pt>
    <dgm:pt modelId="{CBF2AFE6-75DF-45B3-BB3D-6AC14B0681F9}" type="pres">
      <dgm:prSet presAssocID="{DA81DFA1-C2AE-43E6-9EF6-8D526A12F720}" presName="connectorText" presStyleLbl="sibTrans1D1" presStyleIdx="4" presStyleCnt="5"/>
      <dgm:spPr/>
    </dgm:pt>
    <dgm:pt modelId="{BD9659B9-05D4-42E8-9434-8ADEEDD3EABC}" type="pres">
      <dgm:prSet presAssocID="{CC695D2D-3073-4D80-8120-A6B5CAD7D30B}" presName="node" presStyleLbl="node1" presStyleIdx="5" presStyleCnt="6">
        <dgm:presLayoutVars>
          <dgm:bulletEnabled val="1"/>
        </dgm:presLayoutVars>
      </dgm:prSet>
      <dgm:spPr/>
    </dgm:pt>
  </dgm:ptLst>
  <dgm:cxnLst>
    <dgm:cxn modelId="{EB490E07-5C20-45A6-A438-F0F57192C0E9}" type="presOf" srcId="{3FBA1D51-8DE6-43B3-AC76-E00B7CFF6534}" destId="{FA589C80-F53C-4F01-8321-D121CBEA0D0A}" srcOrd="0" destOrd="0" presId="urn:microsoft.com/office/officeart/2016/7/layout/RepeatingBendingProcessNew"/>
    <dgm:cxn modelId="{A444A108-99B4-456B-85BF-970D2698CDF2}" srcId="{83CF4E3C-86C6-4AA0-BE14-D038DA600B96}" destId="{5CD617DD-46D8-4BAF-A2DE-445A0259F58B}" srcOrd="0" destOrd="0" parTransId="{21034F2C-DBE1-4C95-8B85-29CA5FBA2639}" sibTransId="{EC0AC02E-6816-4B67-932B-F76BBF61045F}"/>
    <dgm:cxn modelId="{6A353113-EB28-41F0-A6A0-8B9ACC0E2BC5}" srcId="{83CF4E3C-86C6-4AA0-BE14-D038DA600B96}" destId="{A23B0009-F933-46F2-B7C8-A493945146BE}" srcOrd="3" destOrd="0" parTransId="{60EABE0E-9596-4E3D-904F-3DB31978B189}" sibTransId="{3FBA1D51-8DE6-43B3-AC76-E00B7CFF6534}"/>
    <dgm:cxn modelId="{6DFCAB19-D0AE-4EEA-94F6-44162DD57E71}" srcId="{83CF4E3C-86C6-4AA0-BE14-D038DA600B96}" destId="{E2B03E49-00D4-4AAE-B18A-7547A8AFE1C7}" srcOrd="4" destOrd="0" parTransId="{40EC97CF-5F40-4088-BB84-95A875CB9026}" sibTransId="{DA81DFA1-C2AE-43E6-9EF6-8D526A12F720}"/>
    <dgm:cxn modelId="{B367E62E-4399-499E-9542-A4084FAF15C6}" type="presOf" srcId="{4E31DA03-FBCB-4745-ABF9-4D55A0F6E331}" destId="{8F62FB8D-E772-4388-81F3-D0054022A809}" srcOrd="0" destOrd="0" presId="urn:microsoft.com/office/officeart/2016/7/layout/RepeatingBendingProcessNew"/>
    <dgm:cxn modelId="{B04EF02F-B484-4B63-9AA2-BEA8C04060BF}" type="presOf" srcId="{10BF84FB-9BA0-442B-BF82-03EC6C8787EC}" destId="{E203B24E-2163-4B00-93C8-60E6D3974E48}" srcOrd="1" destOrd="0" presId="urn:microsoft.com/office/officeart/2016/7/layout/RepeatingBendingProcessNew"/>
    <dgm:cxn modelId="{C5BA583B-FDFC-4370-8B55-772142984346}" type="presOf" srcId="{10BF84FB-9BA0-442B-BF82-03EC6C8787EC}" destId="{59854425-F657-4F15-ACDF-E0B9C8B087C8}" srcOrd="0" destOrd="0" presId="urn:microsoft.com/office/officeart/2016/7/layout/RepeatingBendingProcessNew"/>
    <dgm:cxn modelId="{09043E44-BBD1-4729-BB55-1CFED9C62288}" type="presOf" srcId="{DA81DFA1-C2AE-43E6-9EF6-8D526A12F720}" destId="{CBF2AFE6-75DF-45B3-BB3D-6AC14B0681F9}" srcOrd="1" destOrd="0" presId="urn:microsoft.com/office/officeart/2016/7/layout/RepeatingBendingProcessNew"/>
    <dgm:cxn modelId="{2A577B71-6255-4E9A-A2AF-CDFDA7B4F00B}" type="presOf" srcId="{3FBA1D51-8DE6-43B3-AC76-E00B7CFF6534}" destId="{4145B87D-B368-425B-8404-91F29635D544}" srcOrd="1" destOrd="0" presId="urn:microsoft.com/office/officeart/2016/7/layout/RepeatingBendingProcessNew"/>
    <dgm:cxn modelId="{E6CBA074-4DE6-401A-89DB-553110BDF717}" srcId="{83CF4E3C-86C6-4AA0-BE14-D038DA600B96}" destId="{0C14B450-A3F3-482B-B89C-041A8E1A1211}" srcOrd="1" destOrd="0" parTransId="{395DFC10-77AD-478F-82D7-0731AD8909AA}" sibTransId="{9F3394DF-97F8-4CC3-B21B-74D8E1009991}"/>
    <dgm:cxn modelId="{98045279-5E5C-44C7-B1F0-237AA12C91FE}" type="presOf" srcId="{A23B0009-F933-46F2-B7C8-A493945146BE}" destId="{E0B66109-81CB-4687-952E-389590779676}" srcOrd="0" destOrd="0" presId="urn:microsoft.com/office/officeart/2016/7/layout/RepeatingBendingProcessNew"/>
    <dgm:cxn modelId="{DBA0825A-8ED4-49DE-B1D3-042F1C5370BF}" srcId="{83CF4E3C-86C6-4AA0-BE14-D038DA600B96}" destId="{CC695D2D-3073-4D80-8120-A6B5CAD7D30B}" srcOrd="5" destOrd="0" parTransId="{904A77D6-1C95-44DD-997F-FE84A020CAA1}" sibTransId="{6C6A7100-A35B-42B1-80B0-2B3049CEC379}"/>
    <dgm:cxn modelId="{E4A80D7D-757B-41C3-964A-75FE61A3266C}" type="presOf" srcId="{EC0AC02E-6816-4B67-932B-F76BBF61045F}" destId="{A96E0C63-018C-4D45-9583-6ABDBEA9E522}" srcOrd="0" destOrd="0" presId="urn:microsoft.com/office/officeart/2016/7/layout/RepeatingBendingProcessNew"/>
    <dgm:cxn modelId="{AF79B781-5C69-4F80-B6A2-0AC9C8E333DE}" type="presOf" srcId="{EC0AC02E-6816-4B67-932B-F76BBF61045F}" destId="{26CCF0F5-09D6-46AF-BCE6-16EFB40862AC}" srcOrd="1" destOrd="0" presId="urn:microsoft.com/office/officeart/2016/7/layout/RepeatingBendingProcessNew"/>
    <dgm:cxn modelId="{940D1188-062F-4D8C-9C98-BB23B46EB118}" type="presOf" srcId="{DA81DFA1-C2AE-43E6-9EF6-8D526A12F720}" destId="{ADE90355-9EE8-4E3C-8242-F5473B72AA0B}" srcOrd="0" destOrd="0" presId="urn:microsoft.com/office/officeart/2016/7/layout/RepeatingBendingProcessNew"/>
    <dgm:cxn modelId="{61776691-089C-4588-9DC7-7F379C771CD6}" type="presOf" srcId="{CC695D2D-3073-4D80-8120-A6B5CAD7D30B}" destId="{BD9659B9-05D4-42E8-9434-8ADEEDD3EABC}" srcOrd="0" destOrd="0" presId="urn:microsoft.com/office/officeart/2016/7/layout/RepeatingBendingProcessNew"/>
    <dgm:cxn modelId="{B1A29BAF-BA5A-43EF-B4E3-1CD3307959A6}" srcId="{83CF4E3C-86C6-4AA0-BE14-D038DA600B96}" destId="{4E31DA03-FBCB-4745-ABF9-4D55A0F6E331}" srcOrd="2" destOrd="0" parTransId="{B8F9354C-4668-4DB1-8B6F-ED4A3CE6E082}" sibTransId="{10BF84FB-9BA0-442B-BF82-03EC6C8787EC}"/>
    <dgm:cxn modelId="{6C444EB7-D9D4-4B45-A18B-58B7DEBBE146}" type="presOf" srcId="{0C14B450-A3F3-482B-B89C-041A8E1A1211}" destId="{46FEEABB-A32E-4632-8248-B0037B843414}" srcOrd="0" destOrd="0" presId="urn:microsoft.com/office/officeart/2016/7/layout/RepeatingBendingProcessNew"/>
    <dgm:cxn modelId="{740095C7-2A4F-4BF5-A4DC-51C7BCDC2219}" type="presOf" srcId="{5CD617DD-46D8-4BAF-A2DE-445A0259F58B}" destId="{8F8460FE-9D2F-49CB-9586-23CA40DCC421}" srcOrd="0" destOrd="0" presId="urn:microsoft.com/office/officeart/2016/7/layout/RepeatingBendingProcessNew"/>
    <dgm:cxn modelId="{D3BBE0CD-C5B5-4959-9E92-E0D3D18F2885}" type="presOf" srcId="{E2B03E49-00D4-4AAE-B18A-7547A8AFE1C7}" destId="{ABA83BB8-1562-47AE-B02A-4AC9F73E386D}" srcOrd="0" destOrd="0" presId="urn:microsoft.com/office/officeart/2016/7/layout/RepeatingBendingProcessNew"/>
    <dgm:cxn modelId="{627D87D1-B777-46DD-9D25-426D5807C696}" type="presOf" srcId="{83CF4E3C-86C6-4AA0-BE14-D038DA600B96}" destId="{A609F998-9259-47A2-8B4B-5C0FCDA36409}" srcOrd="0" destOrd="0" presId="urn:microsoft.com/office/officeart/2016/7/layout/RepeatingBendingProcessNew"/>
    <dgm:cxn modelId="{8A540AE1-7D6A-4F44-A719-A6207A3EED42}" type="presOf" srcId="{9F3394DF-97F8-4CC3-B21B-74D8E1009991}" destId="{2B75840A-F14E-4E66-B929-C7A9EB370CF2}" srcOrd="0" destOrd="0" presId="urn:microsoft.com/office/officeart/2016/7/layout/RepeatingBendingProcessNew"/>
    <dgm:cxn modelId="{A4AA3EE7-50B2-481E-804B-0EDD6169E72E}" type="presOf" srcId="{9F3394DF-97F8-4CC3-B21B-74D8E1009991}" destId="{2B4087E7-AC0F-4665-BD42-5859259D1C5A}" srcOrd="1" destOrd="0" presId="urn:microsoft.com/office/officeart/2016/7/layout/RepeatingBendingProcessNew"/>
    <dgm:cxn modelId="{98DE2F61-E17E-40E9-ADC8-B7D4BDC26195}" type="presParOf" srcId="{A609F998-9259-47A2-8B4B-5C0FCDA36409}" destId="{8F8460FE-9D2F-49CB-9586-23CA40DCC421}" srcOrd="0" destOrd="0" presId="urn:microsoft.com/office/officeart/2016/7/layout/RepeatingBendingProcessNew"/>
    <dgm:cxn modelId="{C4C99E8E-A357-4DC0-966E-6A7915CBC867}" type="presParOf" srcId="{A609F998-9259-47A2-8B4B-5C0FCDA36409}" destId="{A96E0C63-018C-4D45-9583-6ABDBEA9E522}" srcOrd="1" destOrd="0" presId="urn:microsoft.com/office/officeart/2016/7/layout/RepeatingBendingProcessNew"/>
    <dgm:cxn modelId="{69C619B3-4899-4140-A159-7C3D31E83129}" type="presParOf" srcId="{A96E0C63-018C-4D45-9583-6ABDBEA9E522}" destId="{26CCF0F5-09D6-46AF-BCE6-16EFB40862AC}" srcOrd="0" destOrd="0" presId="urn:microsoft.com/office/officeart/2016/7/layout/RepeatingBendingProcessNew"/>
    <dgm:cxn modelId="{FD0C9F19-9853-4730-89E1-DACF617A919A}" type="presParOf" srcId="{A609F998-9259-47A2-8B4B-5C0FCDA36409}" destId="{46FEEABB-A32E-4632-8248-B0037B843414}" srcOrd="2" destOrd="0" presId="urn:microsoft.com/office/officeart/2016/7/layout/RepeatingBendingProcessNew"/>
    <dgm:cxn modelId="{72E49CF0-AAF0-4E5D-A87C-F5530030873A}" type="presParOf" srcId="{A609F998-9259-47A2-8B4B-5C0FCDA36409}" destId="{2B75840A-F14E-4E66-B929-C7A9EB370CF2}" srcOrd="3" destOrd="0" presId="urn:microsoft.com/office/officeart/2016/7/layout/RepeatingBendingProcessNew"/>
    <dgm:cxn modelId="{2099A9D5-38B0-4FAD-AED8-51B764D90400}" type="presParOf" srcId="{2B75840A-F14E-4E66-B929-C7A9EB370CF2}" destId="{2B4087E7-AC0F-4665-BD42-5859259D1C5A}" srcOrd="0" destOrd="0" presId="urn:microsoft.com/office/officeart/2016/7/layout/RepeatingBendingProcessNew"/>
    <dgm:cxn modelId="{90A6B880-1FB9-4578-A94B-FE4E5C48A114}" type="presParOf" srcId="{A609F998-9259-47A2-8B4B-5C0FCDA36409}" destId="{8F62FB8D-E772-4388-81F3-D0054022A809}" srcOrd="4" destOrd="0" presId="urn:microsoft.com/office/officeart/2016/7/layout/RepeatingBendingProcessNew"/>
    <dgm:cxn modelId="{0A62DCE6-DE34-44FC-8F33-473CF73C6DEF}" type="presParOf" srcId="{A609F998-9259-47A2-8B4B-5C0FCDA36409}" destId="{59854425-F657-4F15-ACDF-E0B9C8B087C8}" srcOrd="5" destOrd="0" presId="urn:microsoft.com/office/officeart/2016/7/layout/RepeatingBendingProcessNew"/>
    <dgm:cxn modelId="{37F8744B-FD18-4186-A2C7-ADB549F12254}" type="presParOf" srcId="{59854425-F657-4F15-ACDF-E0B9C8B087C8}" destId="{E203B24E-2163-4B00-93C8-60E6D3974E48}" srcOrd="0" destOrd="0" presId="urn:microsoft.com/office/officeart/2016/7/layout/RepeatingBendingProcessNew"/>
    <dgm:cxn modelId="{4F796D0E-9538-42B0-9530-9C3193DB97CA}" type="presParOf" srcId="{A609F998-9259-47A2-8B4B-5C0FCDA36409}" destId="{E0B66109-81CB-4687-952E-389590779676}" srcOrd="6" destOrd="0" presId="urn:microsoft.com/office/officeart/2016/7/layout/RepeatingBendingProcessNew"/>
    <dgm:cxn modelId="{2E18357C-9FDF-4226-8D3F-0158E8397F1B}" type="presParOf" srcId="{A609F998-9259-47A2-8B4B-5C0FCDA36409}" destId="{FA589C80-F53C-4F01-8321-D121CBEA0D0A}" srcOrd="7" destOrd="0" presId="urn:microsoft.com/office/officeart/2016/7/layout/RepeatingBendingProcessNew"/>
    <dgm:cxn modelId="{8FBE8497-7853-41B0-BC87-A630B4154D66}" type="presParOf" srcId="{FA589C80-F53C-4F01-8321-D121CBEA0D0A}" destId="{4145B87D-B368-425B-8404-91F29635D544}" srcOrd="0" destOrd="0" presId="urn:microsoft.com/office/officeart/2016/7/layout/RepeatingBendingProcessNew"/>
    <dgm:cxn modelId="{87B54F3A-E4A2-4CAC-8861-D272AD4B21A5}" type="presParOf" srcId="{A609F998-9259-47A2-8B4B-5C0FCDA36409}" destId="{ABA83BB8-1562-47AE-B02A-4AC9F73E386D}" srcOrd="8" destOrd="0" presId="urn:microsoft.com/office/officeart/2016/7/layout/RepeatingBendingProcessNew"/>
    <dgm:cxn modelId="{D98F91E4-6D8D-4D39-973B-727FF4111FC0}" type="presParOf" srcId="{A609F998-9259-47A2-8B4B-5C0FCDA36409}" destId="{ADE90355-9EE8-4E3C-8242-F5473B72AA0B}" srcOrd="9" destOrd="0" presId="urn:microsoft.com/office/officeart/2016/7/layout/RepeatingBendingProcessNew"/>
    <dgm:cxn modelId="{276012D4-9B21-436B-B9EC-8BE0A431718E}" type="presParOf" srcId="{ADE90355-9EE8-4E3C-8242-F5473B72AA0B}" destId="{CBF2AFE6-75DF-45B3-BB3D-6AC14B0681F9}" srcOrd="0" destOrd="0" presId="urn:microsoft.com/office/officeart/2016/7/layout/RepeatingBendingProcessNew"/>
    <dgm:cxn modelId="{18E6B216-6D66-487E-AE7D-7EFCD35800B8}" type="presParOf" srcId="{A609F998-9259-47A2-8B4B-5C0FCDA36409}" destId="{BD9659B9-05D4-42E8-9434-8ADEEDD3EABC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C6752B-C7D8-4084-948B-14F6F272649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3E239FE-5B54-4A0F-A513-285093A50D8B}">
      <dgm:prSet/>
      <dgm:spPr/>
      <dgm:t>
        <a:bodyPr/>
        <a:lstStyle/>
        <a:p>
          <a:r>
            <a:rPr lang="en-US"/>
            <a:t>Breakdown of costs and time required for licensing:</a:t>
          </a:r>
        </a:p>
      </dgm:t>
    </dgm:pt>
    <dgm:pt modelId="{030B25AE-48D7-4C82-9B01-FE2B193AFA1D}" type="parTrans" cxnId="{143364A6-8003-47CA-B5A2-9347E34CA29B}">
      <dgm:prSet/>
      <dgm:spPr/>
      <dgm:t>
        <a:bodyPr/>
        <a:lstStyle/>
        <a:p>
          <a:endParaRPr lang="en-US"/>
        </a:p>
      </dgm:t>
    </dgm:pt>
    <dgm:pt modelId="{FED4A463-AA90-4F73-B382-50E7CB77D70A}" type="sibTrans" cxnId="{143364A6-8003-47CA-B5A2-9347E34CA29B}">
      <dgm:prSet/>
      <dgm:spPr/>
      <dgm:t>
        <a:bodyPr/>
        <a:lstStyle/>
        <a:p>
          <a:endParaRPr lang="en-US"/>
        </a:p>
      </dgm:t>
    </dgm:pt>
    <dgm:pt modelId="{8A8E4337-ED58-4020-86F0-A766B429313E}">
      <dgm:prSet/>
      <dgm:spPr/>
      <dgm:t>
        <a:bodyPr/>
        <a:lstStyle/>
        <a:p>
          <a:r>
            <a:rPr lang="en-US"/>
            <a:t>Application Fee: $60</a:t>
          </a:r>
        </a:p>
      </dgm:t>
    </dgm:pt>
    <dgm:pt modelId="{1429909B-D6E9-4592-BA0B-D3488EDB119B}" type="parTrans" cxnId="{5CF1B755-FC01-4857-94AD-2DF83A74A11C}">
      <dgm:prSet/>
      <dgm:spPr/>
      <dgm:t>
        <a:bodyPr/>
        <a:lstStyle/>
        <a:p>
          <a:endParaRPr lang="en-US"/>
        </a:p>
      </dgm:t>
    </dgm:pt>
    <dgm:pt modelId="{F2BB8FB4-8471-4D01-9AFD-A6BF3C45A9F0}" type="sibTrans" cxnId="{5CF1B755-FC01-4857-94AD-2DF83A74A11C}">
      <dgm:prSet/>
      <dgm:spPr/>
      <dgm:t>
        <a:bodyPr/>
        <a:lstStyle/>
        <a:p>
          <a:endParaRPr lang="en-US"/>
        </a:p>
      </dgm:t>
    </dgm:pt>
    <dgm:pt modelId="{BC6C2B1B-5B13-4F5C-BB40-AE0B3D453CDC}">
      <dgm:prSet/>
      <dgm:spPr/>
      <dgm:t>
        <a:bodyPr/>
        <a:lstStyle/>
        <a:p>
          <a:r>
            <a:rPr lang="en-US"/>
            <a:t>License Transfer Fee: Varies</a:t>
          </a:r>
        </a:p>
      </dgm:t>
    </dgm:pt>
    <dgm:pt modelId="{63809A20-BD7E-4686-9DCF-9721ECEC1B92}" type="parTrans" cxnId="{7A3EF951-77D6-4BBC-A422-B666A29965A5}">
      <dgm:prSet/>
      <dgm:spPr/>
      <dgm:t>
        <a:bodyPr/>
        <a:lstStyle/>
        <a:p>
          <a:endParaRPr lang="en-US"/>
        </a:p>
      </dgm:t>
    </dgm:pt>
    <dgm:pt modelId="{E6DDF08F-0C21-474F-93A1-05A4F5575256}" type="sibTrans" cxnId="{7A3EF951-77D6-4BBC-A422-B666A29965A5}">
      <dgm:prSet/>
      <dgm:spPr/>
      <dgm:t>
        <a:bodyPr/>
        <a:lstStyle/>
        <a:p>
          <a:endParaRPr lang="en-US"/>
        </a:p>
      </dgm:t>
    </dgm:pt>
    <dgm:pt modelId="{341986A7-D1CC-4EE6-A39B-7B1FD3D39482}">
      <dgm:prSet/>
      <dgm:spPr/>
      <dgm:t>
        <a:bodyPr/>
        <a:lstStyle/>
        <a:p>
          <a:r>
            <a:rPr lang="en-US"/>
            <a:t>Time: 1-2 weeks for approval</a:t>
          </a:r>
        </a:p>
      </dgm:t>
    </dgm:pt>
    <dgm:pt modelId="{CA7A8C3B-2BF1-4E05-A649-50820E56507C}" type="parTrans" cxnId="{F7D3ABC9-93F4-480D-A817-CCFF7D8D29C4}">
      <dgm:prSet/>
      <dgm:spPr/>
      <dgm:t>
        <a:bodyPr/>
        <a:lstStyle/>
        <a:p>
          <a:endParaRPr lang="en-US"/>
        </a:p>
      </dgm:t>
    </dgm:pt>
    <dgm:pt modelId="{BA47E215-6BDE-45F2-A5D1-6EFEC996ABA0}" type="sibTrans" cxnId="{F7D3ABC9-93F4-480D-A817-CCFF7D8D29C4}">
      <dgm:prSet/>
      <dgm:spPr/>
      <dgm:t>
        <a:bodyPr/>
        <a:lstStyle/>
        <a:p>
          <a:endParaRPr lang="en-US"/>
        </a:p>
      </dgm:t>
    </dgm:pt>
    <dgm:pt modelId="{2B06EABF-D224-4387-91AF-4D5AA5B735D5}">
      <dgm:prSet/>
      <dgm:spPr/>
      <dgm:t>
        <a:bodyPr/>
        <a:lstStyle/>
        <a:p>
          <a:r>
            <a:rPr lang="en-US"/>
            <a:t>Ongoing Education: 12 CE hours annually</a:t>
          </a:r>
        </a:p>
      </dgm:t>
    </dgm:pt>
    <dgm:pt modelId="{88305F95-23A6-433B-AFD8-E788410E267B}" type="parTrans" cxnId="{24CC0CBD-B2DB-4A48-81EB-21D87F7DA306}">
      <dgm:prSet/>
      <dgm:spPr/>
      <dgm:t>
        <a:bodyPr/>
        <a:lstStyle/>
        <a:p>
          <a:endParaRPr lang="en-US"/>
        </a:p>
      </dgm:t>
    </dgm:pt>
    <dgm:pt modelId="{37591408-5A82-4D23-B375-26D68D61B9C3}" type="sibTrans" cxnId="{24CC0CBD-B2DB-4A48-81EB-21D87F7DA306}">
      <dgm:prSet/>
      <dgm:spPr/>
      <dgm:t>
        <a:bodyPr/>
        <a:lstStyle/>
        <a:p>
          <a:endParaRPr lang="en-US"/>
        </a:p>
      </dgm:t>
    </dgm:pt>
    <dgm:pt modelId="{77DE1D2B-269B-4BEC-AB60-9B2D6961FE4B}" type="pres">
      <dgm:prSet presAssocID="{5EC6752B-C7D8-4084-948B-14F6F2726497}" presName="root" presStyleCnt="0">
        <dgm:presLayoutVars>
          <dgm:dir/>
          <dgm:resizeHandles val="exact"/>
        </dgm:presLayoutVars>
      </dgm:prSet>
      <dgm:spPr/>
    </dgm:pt>
    <dgm:pt modelId="{3B85EA7F-73C8-4101-9D90-12954B8093F5}" type="pres">
      <dgm:prSet presAssocID="{83E239FE-5B54-4A0F-A513-285093A50D8B}" presName="compNode" presStyleCnt="0"/>
      <dgm:spPr/>
    </dgm:pt>
    <dgm:pt modelId="{716A8E8F-5263-49F2-92A1-98A82574B6B1}" type="pres">
      <dgm:prSet presAssocID="{83E239FE-5B54-4A0F-A513-285093A50D8B}" presName="bgRect" presStyleLbl="bgShp" presStyleIdx="0" presStyleCnt="5"/>
      <dgm:spPr/>
    </dgm:pt>
    <dgm:pt modelId="{27511033-AA27-4D69-A7C0-80372B9A326D}" type="pres">
      <dgm:prSet presAssocID="{83E239FE-5B54-4A0F-A513-285093A50D8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79578836-2A26-43AA-A00E-B8FC9BED4193}" type="pres">
      <dgm:prSet presAssocID="{83E239FE-5B54-4A0F-A513-285093A50D8B}" presName="spaceRect" presStyleCnt="0"/>
      <dgm:spPr/>
    </dgm:pt>
    <dgm:pt modelId="{66544B93-6070-4C7A-930A-ACE795164250}" type="pres">
      <dgm:prSet presAssocID="{83E239FE-5B54-4A0F-A513-285093A50D8B}" presName="parTx" presStyleLbl="revTx" presStyleIdx="0" presStyleCnt="5">
        <dgm:presLayoutVars>
          <dgm:chMax val="0"/>
          <dgm:chPref val="0"/>
        </dgm:presLayoutVars>
      </dgm:prSet>
      <dgm:spPr/>
    </dgm:pt>
    <dgm:pt modelId="{E9133C06-8788-4964-A324-BF266A9E7F0A}" type="pres">
      <dgm:prSet presAssocID="{FED4A463-AA90-4F73-B382-50E7CB77D70A}" presName="sibTrans" presStyleCnt="0"/>
      <dgm:spPr/>
    </dgm:pt>
    <dgm:pt modelId="{AF6DF3F1-F0A2-47D3-8187-A9B58538FD14}" type="pres">
      <dgm:prSet presAssocID="{8A8E4337-ED58-4020-86F0-A766B429313E}" presName="compNode" presStyleCnt="0"/>
      <dgm:spPr/>
    </dgm:pt>
    <dgm:pt modelId="{29FF9061-4832-4B5F-9584-02D73A1DD2B5}" type="pres">
      <dgm:prSet presAssocID="{8A8E4337-ED58-4020-86F0-A766B429313E}" presName="bgRect" presStyleLbl="bgShp" presStyleIdx="1" presStyleCnt="5"/>
      <dgm:spPr/>
    </dgm:pt>
    <dgm:pt modelId="{B98FA7D6-9D05-4713-A3F5-2B16F6CE163D}" type="pres">
      <dgm:prSet presAssocID="{8A8E4337-ED58-4020-86F0-A766B429313E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D166084D-176C-460D-8555-1E8CE5B497A8}" type="pres">
      <dgm:prSet presAssocID="{8A8E4337-ED58-4020-86F0-A766B429313E}" presName="spaceRect" presStyleCnt="0"/>
      <dgm:spPr/>
    </dgm:pt>
    <dgm:pt modelId="{AAA90100-BE78-42F5-AB59-6729D68DFDA7}" type="pres">
      <dgm:prSet presAssocID="{8A8E4337-ED58-4020-86F0-A766B429313E}" presName="parTx" presStyleLbl="revTx" presStyleIdx="1" presStyleCnt="5">
        <dgm:presLayoutVars>
          <dgm:chMax val="0"/>
          <dgm:chPref val="0"/>
        </dgm:presLayoutVars>
      </dgm:prSet>
      <dgm:spPr/>
    </dgm:pt>
    <dgm:pt modelId="{C8EA0AB1-8A5D-47CC-B593-9ABDE0BD1FDD}" type="pres">
      <dgm:prSet presAssocID="{F2BB8FB4-8471-4D01-9AFD-A6BF3C45A9F0}" presName="sibTrans" presStyleCnt="0"/>
      <dgm:spPr/>
    </dgm:pt>
    <dgm:pt modelId="{7520CE81-93B7-4A90-A283-B006D9EA06F0}" type="pres">
      <dgm:prSet presAssocID="{BC6C2B1B-5B13-4F5C-BB40-AE0B3D453CDC}" presName="compNode" presStyleCnt="0"/>
      <dgm:spPr/>
    </dgm:pt>
    <dgm:pt modelId="{26B0BCDA-A3D1-443C-8B91-BB69ADB4E9D9}" type="pres">
      <dgm:prSet presAssocID="{BC6C2B1B-5B13-4F5C-BB40-AE0B3D453CDC}" presName="bgRect" presStyleLbl="bgShp" presStyleIdx="2" presStyleCnt="5"/>
      <dgm:spPr/>
    </dgm:pt>
    <dgm:pt modelId="{40B386B9-DC1E-4AC1-B0C0-A0A07C435336}" type="pres">
      <dgm:prSet presAssocID="{BC6C2B1B-5B13-4F5C-BB40-AE0B3D453CDC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DF1E27FE-3C65-4AEA-8429-5EA01D08DE5B}" type="pres">
      <dgm:prSet presAssocID="{BC6C2B1B-5B13-4F5C-BB40-AE0B3D453CDC}" presName="spaceRect" presStyleCnt="0"/>
      <dgm:spPr/>
    </dgm:pt>
    <dgm:pt modelId="{439A672D-AEC4-4E2A-B1C3-14693D836E1C}" type="pres">
      <dgm:prSet presAssocID="{BC6C2B1B-5B13-4F5C-BB40-AE0B3D453CDC}" presName="parTx" presStyleLbl="revTx" presStyleIdx="2" presStyleCnt="5">
        <dgm:presLayoutVars>
          <dgm:chMax val="0"/>
          <dgm:chPref val="0"/>
        </dgm:presLayoutVars>
      </dgm:prSet>
      <dgm:spPr/>
    </dgm:pt>
    <dgm:pt modelId="{9FF3459B-CFE6-4E22-B1CE-4A8E22DDBCAE}" type="pres">
      <dgm:prSet presAssocID="{E6DDF08F-0C21-474F-93A1-05A4F5575256}" presName="sibTrans" presStyleCnt="0"/>
      <dgm:spPr/>
    </dgm:pt>
    <dgm:pt modelId="{16612F9C-76D0-49A6-9FA2-21E9C819ED2B}" type="pres">
      <dgm:prSet presAssocID="{341986A7-D1CC-4EE6-A39B-7B1FD3D39482}" presName="compNode" presStyleCnt="0"/>
      <dgm:spPr/>
    </dgm:pt>
    <dgm:pt modelId="{8F7A31EE-9994-4D4C-9652-1611D0FC72A8}" type="pres">
      <dgm:prSet presAssocID="{341986A7-D1CC-4EE6-A39B-7B1FD3D39482}" presName="bgRect" presStyleLbl="bgShp" presStyleIdx="3" presStyleCnt="5"/>
      <dgm:spPr/>
    </dgm:pt>
    <dgm:pt modelId="{488B25B3-3161-4D81-81C0-15B0C47DAA73}" type="pres">
      <dgm:prSet presAssocID="{341986A7-D1CC-4EE6-A39B-7B1FD3D39482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rglass"/>
        </a:ext>
      </dgm:extLst>
    </dgm:pt>
    <dgm:pt modelId="{996310A7-C26B-4D5F-89C2-C788EBE626E1}" type="pres">
      <dgm:prSet presAssocID="{341986A7-D1CC-4EE6-A39B-7B1FD3D39482}" presName="spaceRect" presStyleCnt="0"/>
      <dgm:spPr/>
    </dgm:pt>
    <dgm:pt modelId="{0ACC0E03-F81C-4D83-B2E2-3A91C616F001}" type="pres">
      <dgm:prSet presAssocID="{341986A7-D1CC-4EE6-A39B-7B1FD3D39482}" presName="parTx" presStyleLbl="revTx" presStyleIdx="3" presStyleCnt="5">
        <dgm:presLayoutVars>
          <dgm:chMax val="0"/>
          <dgm:chPref val="0"/>
        </dgm:presLayoutVars>
      </dgm:prSet>
      <dgm:spPr/>
    </dgm:pt>
    <dgm:pt modelId="{BA635E3D-C5A2-4CBF-AB30-B03BC925292F}" type="pres">
      <dgm:prSet presAssocID="{BA47E215-6BDE-45F2-A5D1-6EFEC996ABA0}" presName="sibTrans" presStyleCnt="0"/>
      <dgm:spPr/>
    </dgm:pt>
    <dgm:pt modelId="{376FC884-8545-4972-BCD3-3B67B262E8DF}" type="pres">
      <dgm:prSet presAssocID="{2B06EABF-D224-4387-91AF-4D5AA5B735D5}" presName="compNode" presStyleCnt="0"/>
      <dgm:spPr/>
    </dgm:pt>
    <dgm:pt modelId="{080A563E-465D-4397-AFF7-4EBFB8541B99}" type="pres">
      <dgm:prSet presAssocID="{2B06EABF-D224-4387-91AF-4D5AA5B735D5}" presName="bgRect" presStyleLbl="bgShp" presStyleIdx="4" presStyleCnt="5"/>
      <dgm:spPr/>
    </dgm:pt>
    <dgm:pt modelId="{D87BBFDA-A6C7-49AB-8B5E-1F35CDDDDD2A}" type="pres">
      <dgm:prSet presAssocID="{2B06EABF-D224-4387-91AF-4D5AA5B735D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19064004-153B-479D-97EF-8BC3C4B06FF5}" type="pres">
      <dgm:prSet presAssocID="{2B06EABF-D224-4387-91AF-4D5AA5B735D5}" presName="spaceRect" presStyleCnt="0"/>
      <dgm:spPr/>
    </dgm:pt>
    <dgm:pt modelId="{BF4E2742-60E8-421C-A1AD-C6D76424222D}" type="pres">
      <dgm:prSet presAssocID="{2B06EABF-D224-4387-91AF-4D5AA5B735D5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69A3D75B-AEC6-4885-BC7C-5BB2527DCD3B}" type="presOf" srcId="{5EC6752B-C7D8-4084-948B-14F6F2726497}" destId="{77DE1D2B-269B-4BEC-AB60-9B2D6961FE4B}" srcOrd="0" destOrd="0" presId="urn:microsoft.com/office/officeart/2018/2/layout/IconVerticalSolidList"/>
    <dgm:cxn modelId="{8DFE1B5E-1598-466D-BDFC-3B9546E72D14}" type="presOf" srcId="{2B06EABF-D224-4387-91AF-4D5AA5B735D5}" destId="{BF4E2742-60E8-421C-A1AD-C6D76424222D}" srcOrd="0" destOrd="0" presId="urn:microsoft.com/office/officeart/2018/2/layout/IconVerticalSolidList"/>
    <dgm:cxn modelId="{E5BD0050-C68C-4D05-9F72-3A8348830AB7}" type="presOf" srcId="{341986A7-D1CC-4EE6-A39B-7B1FD3D39482}" destId="{0ACC0E03-F81C-4D83-B2E2-3A91C616F001}" srcOrd="0" destOrd="0" presId="urn:microsoft.com/office/officeart/2018/2/layout/IconVerticalSolidList"/>
    <dgm:cxn modelId="{7A3EF951-77D6-4BBC-A422-B666A29965A5}" srcId="{5EC6752B-C7D8-4084-948B-14F6F2726497}" destId="{BC6C2B1B-5B13-4F5C-BB40-AE0B3D453CDC}" srcOrd="2" destOrd="0" parTransId="{63809A20-BD7E-4686-9DCF-9721ECEC1B92}" sibTransId="{E6DDF08F-0C21-474F-93A1-05A4F5575256}"/>
    <dgm:cxn modelId="{AFE5AE55-02B0-4868-B712-2B6F69D2B965}" type="presOf" srcId="{8A8E4337-ED58-4020-86F0-A766B429313E}" destId="{AAA90100-BE78-42F5-AB59-6729D68DFDA7}" srcOrd="0" destOrd="0" presId="urn:microsoft.com/office/officeart/2018/2/layout/IconVerticalSolidList"/>
    <dgm:cxn modelId="{5CF1B755-FC01-4857-94AD-2DF83A74A11C}" srcId="{5EC6752B-C7D8-4084-948B-14F6F2726497}" destId="{8A8E4337-ED58-4020-86F0-A766B429313E}" srcOrd="1" destOrd="0" parTransId="{1429909B-D6E9-4592-BA0B-D3488EDB119B}" sibTransId="{F2BB8FB4-8471-4D01-9AFD-A6BF3C45A9F0}"/>
    <dgm:cxn modelId="{143364A6-8003-47CA-B5A2-9347E34CA29B}" srcId="{5EC6752B-C7D8-4084-948B-14F6F2726497}" destId="{83E239FE-5B54-4A0F-A513-285093A50D8B}" srcOrd="0" destOrd="0" parTransId="{030B25AE-48D7-4C82-9B01-FE2B193AFA1D}" sibTransId="{FED4A463-AA90-4F73-B382-50E7CB77D70A}"/>
    <dgm:cxn modelId="{24CC0CBD-B2DB-4A48-81EB-21D87F7DA306}" srcId="{5EC6752B-C7D8-4084-948B-14F6F2726497}" destId="{2B06EABF-D224-4387-91AF-4D5AA5B735D5}" srcOrd="4" destOrd="0" parTransId="{88305F95-23A6-433B-AFD8-E788410E267B}" sibTransId="{37591408-5A82-4D23-B375-26D68D61B9C3}"/>
    <dgm:cxn modelId="{F7D3ABC9-93F4-480D-A817-CCFF7D8D29C4}" srcId="{5EC6752B-C7D8-4084-948B-14F6F2726497}" destId="{341986A7-D1CC-4EE6-A39B-7B1FD3D39482}" srcOrd="3" destOrd="0" parTransId="{CA7A8C3B-2BF1-4E05-A649-50820E56507C}" sibTransId="{BA47E215-6BDE-45F2-A5D1-6EFEC996ABA0}"/>
    <dgm:cxn modelId="{BFC1F1E0-B7B9-4223-9761-5BD8D99E4188}" type="presOf" srcId="{83E239FE-5B54-4A0F-A513-285093A50D8B}" destId="{66544B93-6070-4C7A-930A-ACE795164250}" srcOrd="0" destOrd="0" presId="urn:microsoft.com/office/officeart/2018/2/layout/IconVerticalSolidList"/>
    <dgm:cxn modelId="{4676BEF9-5283-41D9-84C7-4D717D45854D}" type="presOf" srcId="{BC6C2B1B-5B13-4F5C-BB40-AE0B3D453CDC}" destId="{439A672D-AEC4-4E2A-B1C3-14693D836E1C}" srcOrd="0" destOrd="0" presId="urn:microsoft.com/office/officeart/2018/2/layout/IconVerticalSolidList"/>
    <dgm:cxn modelId="{A51AA7A5-0A1A-4B27-AA23-828D7493E804}" type="presParOf" srcId="{77DE1D2B-269B-4BEC-AB60-9B2D6961FE4B}" destId="{3B85EA7F-73C8-4101-9D90-12954B8093F5}" srcOrd="0" destOrd="0" presId="urn:microsoft.com/office/officeart/2018/2/layout/IconVerticalSolidList"/>
    <dgm:cxn modelId="{1CDE99BF-9C0E-4984-BBC8-E30EA0F6A370}" type="presParOf" srcId="{3B85EA7F-73C8-4101-9D90-12954B8093F5}" destId="{716A8E8F-5263-49F2-92A1-98A82574B6B1}" srcOrd="0" destOrd="0" presId="urn:microsoft.com/office/officeart/2018/2/layout/IconVerticalSolidList"/>
    <dgm:cxn modelId="{1C3228B1-3E79-4ED1-9ACF-E7E178F2D9C0}" type="presParOf" srcId="{3B85EA7F-73C8-4101-9D90-12954B8093F5}" destId="{27511033-AA27-4D69-A7C0-80372B9A326D}" srcOrd="1" destOrd="0" presId="urn:microsoft.com/office/officeart/2018/2/layout/IconVerticalSolidList"/>
    <dgm:cxn modelId="{2204E8A6-13EF-4B1D-8FB6-BE8A9BE3C26E}" type="presParOf" srcId="{3B85EA7F-73C8-4101-9D90-12954B8093F5}" destId="{79578836-2A26-43AA-A00E-B8FC9BED4193}" srcOrd="2" destOrd="0" presId="urn:microsoft.com/office/officeart/2018/2/layout/IconVerticalSolidList"/>
    <dgm:cxn modelId="{98A423E7-512D-423F-8A86-D5BF208536C6}" type="presParOf" srcId="{3B85EA7F-73C8-4101-9D90-12954B8093F5}" destId="{66544B93-6070-4C7A-930A-ACE795164250}" srcOrd="3" destOrd="0" presId="urn:microsoft.com/office/officeart/2018/2/layout/IconVerticalSolidList"/>
    <dgm:cxn modelId="{F5F15135-E928-480D-9154-24E1667C15BE}" type="presParOf" srcId="{77DE1D2B-269B-4BEC-AB60-9B2D6961FE4B}" destId="{E9133C06-8788-4964-A324-BF266A9E7F0A}" srcOrd="1" destOrd="0" presId="urn:microsoft.com/office/officeart/2018/2/layout/IconVerticalSolidList"/>
    <dgm:cxn modelId="{AFF1BFEF-AA57-4FE4-949E-001EF37E474B}" type="presParOf" srcId="{77DE1D2B-269B-4BEC-AB60-9B2D6961FE4B}" destId="{AF6DF3F1-F0A2-47D3-8187-A9B58538FD14}" srcOrd="2" destOrd="0" presId="urn:microsoft.com/office/officeart/2018/2/layout/IconVerticalSolidList"/>
    <dgm:cxn modelId="{B37A2416-C5CE-4540-A9F6-122BDE215A6F}" type="presParOf" srcId="{AF6DF3F1-F0A2-47D3-8187-A9B58538FD14}" destId="{29FF9061-4832-4B5F-9584-02D73A1DD2B5}" srcOrd="0" destOrd="0" presId="urn:microsoft.com/office/officeart/2018/2/layout/IconVerticalSolidList"/>
    <dgm:cxn modelId="{6CA5AB98-F6C0-4D92-B74C-CEE5FA1BB811}" type="presParOf" srcId="{AF6DF3F1-F0A2-47D3-8187-A9B58538FD14}" destId="{B98FA7D6-9D05-4713-A3F5-2B16F6CE163D}" srcOrd="1" destOrd="0" presId="urn:microsoft.com/office/officeart/2018/2/layout/IconVerticalSolidList"/>
    <dgm:cxn modelId="{ACCEEFA5-30C3-47D8-A77C-E6B6FB2BE2D3}" type="presParOf" srcId="{AF6DF3F1-F0A2-47D3-8187-A9B58538FD14}" destId="{D166084D-176C-460D-8555-1E8CE5B497A8}" srcOrd="2" destOrd="0" presId="urn:microsoft.com/office/officeart/2018/2/layout/IconVerticalSolidList"/>
    <dgm:cxn modelId="{45E8E39A-C1E8-4652-A73D-D8F15E535902}" type="presParOf" srcId="{AF6DF3F1-F0A2-47D3-8187-A9B58538FD14}" destId="{AAA90100-BE78-42F5-AB59-6729D68DFDA7}" srcOrd="3" destOrd="0" presId="urn:microsoft.com/office/officeart/2018/2/layout/IconVerticalSolidList"/>
    <dgm:cxn modelId="{F2A52452-FA3A-4C03-BB88-99E378BEF846}" type="presParOf" srcId="{77DE1D2B-269B-4BEC-AB60-9B2D6961FE4B}" destId="{C8EA0AB1-8A5D-47CC-B593-9ABDE0BD1FDD}" srcOrd="3" destOrd="0" presId="urn:microsoft.com/office/officeart/2018/2/layout/IconVerticalSolidList"/>
    <dgm:cxn modelId="{2E537A65-6901-42DB-9D72-8D366AACEEA6}" type="presParOf" srcId="{77DE1D2B-269B-4BEC-AB60-9B2D6961FE4B}" destId="{7520CE81-93B7-4A90-A283-B006D9EA06F0}" srcOrd="4" destOrd="0" presId="urn:microsoft.com/office/officeart/2018/2/layout/IconVerticalSolidList"/>
    <dgm:cxn modelId="{A6B624A8-3393-4D5F-B956-64058B9660FC}" type="presParOf" srcId="{7520CE81-93B7-4A90-A283-B006D9EA06F0}" destId="{26B0BCDA-A3D1-443C-8B91-BB69ADB4E9D9}" srcOrd="0" destOrd="0" presId="urn:microsoft.com/office/officeart/2018/2/layout/IconVerticalSolidList"/>
    <dgm:cxn modelId="{D8CD30DD-D90C-4F3E-91C2-4C7B45E88480}" type="presParOf" srcId="{7520CE81-93B7-4A90-A283-B006D9EA06F0}" destId="{40B386B9-DC1E-4AC1-B0C0-A0A07C435336}" srcOrd="1" destOrd="0" presId="urn:microsoft.com/office/officeart/2018/2/layout/IconVerticalSolidList"/>
    <dgm:cxn modelId="{9A2A6500-BC68-4D61-9FF9-3069996AB9C9}" type="presParOf" srcId="{7520CE81-93B7-4A90-A283-B006D9EA06F0}" destId="{DF1E27FE-3C65-4AEA-8429-5EA01D08DE5B}" srcOrd="2" destOrd="0" presId="urn:microsoft.com/office/officeart/2018/2/layout/IconVerticalSolidList"/>
    <dgm:cxn modelId="{E558596E-5540-4C5F-8368-30BECDD3DB6A}" type="presParOf" srcId="{7520CE81-93B7-4A90-A283-B006D9EA06F0}" destId="{439A672D-AEC4-4E2A-B1C3-14693D836E1C}" srcOrd="3" destOrd="0" presId="urn:microsoft.com/office/officeart/2018/2/layout/IconVerticalSolidList"/>
    <dgm:cxn modelId="{3CADCC4C-993B-4085-9F85-0F9227FF02C7}" type="presParOf" srcId="{77DE1D2B-269B-4BEC-AB60-9B2D6961FE4B}" destId="{9FF3459B-CFE6-4E22-B1CE-4A8E22DDBCAE}" srcOrd="5" destOrd="0" presId="urn:microsoft.com/office/officeart/2018/2/layout/IconVerticalSolidList"/>
    <dgm:cxn modelId="{83157AD4-5EAD-4ACB-8D57-BF51E987962F}" type="presParOf" srcId="{77DE1D2B-269B-4BEC-AB60-9B2D6961FE4B}" destId="{16612F9C-76D0-49A6-9FA2-21E9C819ED2B}" srcOrd="6" destOrd="0" presId="urn:microsoft.com/office/officeart/2018/2/layout/IconVerticalSolidList"/>
    <dgm:cxn modelId="{882416D2-D71A-4A65-8CF3-7D9517802A9D}" type="presParOf" srcId="{16612F9C-76D0-49A6-9FA2-21E9C819ED2B}" destId="{8F7A31EE-9994-4D4C-9652-1611D0FC72A8}" srcOrd="0" destOrd="0" presId="urn:microsoft.com/office/officeart/2018/2/layout/IconVerticalSolidList"/>
    <dgm:cxn modelId="{BD803629-B39F-4F17-9E85-772DF8F18B50}" type="presParOf" srcId="{16612F9C-76D0-49A6-9FA2-21E9C819ED2B}" destId="{488B25B3-3161-4D81-81C0-15B0C47DAA73}" srcOrd="1" destOrd="0" presId="urn:microsoft.com/office/officeart/2018/2/layout/IconVerticalSolidList"/>
    <dgm:cxn modelId="{65597DD1-FE7C-415C-BC72-303DDA080929}" type="presParOf" srcId="{16612F9C-76D0-49A6-9FA2-21E9C819ED2B}" destId="{996310A7-C26B-4D5F-89C2-C788EBE626E1}" srcOrd="2" destOrd="0" presId="urn:microsoft.com/office/officeart/2018/2/layout/IconVerticalSolidList"/>
    <dgm:cxn modelId="{9508FF05-512B-4B03-B001-AE8FC54B9E0A}" type="presParOf" srcId="{16612F9C-76D0-49A6-9FA2-21E9C819ED2B}" destId="{0ACC0E03-F81C-4D83-B2E2-3A91C616F001}" srcOrd="3" destOrd="0" presId="urn:microsoft.com/office/officeart/2018/2/layout/IconVerticalSolidList"/>
    <dgm:cxn modelId="{5AE53B09-83ED-4E26-BB19-EEA1E395BA19}" type="presParOf" srcId="{77DE1D2B-269B-4BEC-AB60-9B2D6961FE4B}" destId="{BA635E3D-C5A2-4CBF-AB30-B03BC925292F}" srcOrd="7" destOrd="0" presId="urn:microsoft.com/office/officeart/2018/2/layout/IconVerticalSolidList"/>
    <dgm:cxn modelId="{D44ECA26-110A-4A35-812F-720E19106500}" type="presParOf" srcId="{77DE1D2B-269B-4BEC-AB60-9B2D6961FE4B}" destId="{376FC884-8545-4972-BCD3-3B67B262E8DF}" srcOrd="8" destOrd="0" presId="urn:microsoft.com/office/officeart/2018/2/layout/IconVerticalSolidList"/>
    <dgm:cxn modelId="{223CF4C1-4C3C-4411-89C6-654E6B1D67F6}" type="presParOf" srcId="{376FC884-8545-4972-BCD3-3B67B262E8DF}" destId="{080A563E-465D-4397-AFF7-4EBFB8541B99}" srcOrd="0" destOrd="0" presId="urn:microsoft.com/office/officeart/2018/2/layout/IconVerticalSolidList"/>
    <dgm:cxn modelId="{290F6384-7D31-4310-9D1D-001262C56FDA}" type="presParOf" srcId="{376FC884-8545-4972-BCD3-3B67B262E8DF}" destId="{D87BBFDA-A6C7-49AB-8B5E-1F35CDDDDD2A}" srcOrd="1" destOrd="0" presId="urn:microsoft.com/office/officeart/2018/2/layout/IconVerticalSolidList"/>
    <dgm:cxn modelId="{089C2215-4749-4E5C-9401-039E9087453A}" type="presParOf" srcId="{376FC884-8545-4972-BCD3-3B67B262E8DF}" destId="{19064004-153B-479D-97EF-8BC3C4B06FF5}" srcOrd="2" destOrd="0" presId="urn:microsoft.com/office/officeart/2018/2/layout/IconVerticalSolidList"/>
    <dgm:cxn modelId="{81E2B5D8-9267-483A-B791-BA1F8002709A}" type="presParOf" srcId="{376FC884-8545-4972-BCD3-3B67B262E8DF}" destId="{BF4E2742-60E8-421C-A1AD-C6D76424222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6EB543-966B-4A53-8D13-AF5FB7A914E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481FE63-C53C-43FE-B8C7-D2B4FF0776E1}">
      <dgm:prSet/>
      <dgm:spPr/>
      <dgm:t>
        <a:bodyPr/>
        <a:lstStyle/>
        <a:p>
          <a:r>
            <a:rPr lang="en-US"/>
            <a:t>We provide the following support to help you succeed:</a:t>
          </a:r>
        </a:p>
      </dgm:t>
    </dgm:pt>
    <dgm:pt modelId="{8CAD4844-6D51-408B-9555-D7A321C2219E}" type="parTrans" cxnId="{9FC0CD57-027D-40D5-8D2C-978EE3F762EC}">
      <dgm:prSet/>
      <dgm:spPr/>
      <dgm:t>
        <a:bodyPr/>
        <a:lstStyle/>
        <a:p>
          <a:endParaRPr lang="en-US"/>
        </a:p>
      </dgm:t>
    </dgm:pt>
    <dgm:pt modelId="{3E199DD4-862A-4FE1-A85E-3280C18A4976}" type="sibTrans" cxnId="{9FC0CD57-027D-40D5-8D2C-978EE3F762EC}">
      <dgm:prSet/>
      <dgm:spPr/>
      <dgm:t>
        <a:bodyPr/>
        <a:lstStyle/>
        <a:p>
          <a:endParaRPr lang="en-US"/>
        </a:p>
      </dgm:t>
    </dgm:pt>
    <dgm:pt modelId="{0515E8A8-D046-467A-B30D-8C2A9C3D99DF}">
      <dgm:prSet/>
      <dgm:spPr/>
      <dgm:t>
        <a:bodyPr/>
        <a:lstStyle/>
        <a:p>
          <a:r>
            <a:rPr lang="en-US"/>
            <a:t>Mentorship: Connect with experienced Indiana agents.</a:t>
          </a:r>
        </a:p>
      </dgm:t>
    </dgm:pt>
    <dgm:pt modelId="{D2E88587-176B-4E87-8AC9-BBC036A3CE7B}" type="parTrans" cxnId="{2FA5FDAB-659F-4599-89DC-84AE0E88753D}">
      <dgm:prSet/>
      <dgm:spPr/>
      <dgm:t>
        <a:bodyPr/>
        <a:lstStyle/>
        <a:p>
          <a:endParaRPr lang="en-US"/>
        </a:p>
      </dgm:t>
    </dgm:pt>
    <dgm:pt modelId="{73D407B3-E75B-4410-B5A5-C2A3D9DB2ED8}" type="sibTrans" cxnId="{2FA5FDAB-659F-4599-89DC-84AE0E88753D}">
      <dgm:prSet/>
      <dgm:spPr/>
      <dgm:t>
        <a:bodyPr/>
        <a:lstStyle/>
        <a:p>
          <a:endParaRPr lang="en-US"/>
        </a:p>
      </dgm:t>
    </dgm:pt>
    <dgm:pt modelId="{74FB60FC-0BFA-4107-9BC1-AD59C99E7BD0}">
      <dgm:prSet/>
      <dgm:spPr/>
      <dgm:t>
        <a:bodyPr/>
        <a:lstStyle/>
        <a:p>
          <a:r>
            <a:rPr lang="en-US"/>
            <a:t>Training and CE Opportunities: Stay compliant.</a:t>
          </a:r>
        </a:p>
      </dgm:t>
    </dgm:pt>
    <dgm:pt modelId="{4D208D92-AB52-4925-9D8F-B0E58498159E}" type="parTrans" cxnId="{6CE528FA-CE45-4DAB-A69C-6CF985E245DA}">
      <dgm:prSet/>
      <dgm:spPr/>
      <dgm:t>
        <a:bodyPr/>
        <a:lstStyle/>
        <a:p>
          <a:endParaRPr lang="en-US"/>
        </a:p>
      </dgm:t>
    </dgm:pt>
    <dgm:pt modelId="{F57CDA29-80B5-4263-9078-0C03F7C4B298}" type="sibTrans" cxnId="{6CE528FA-CE45-4DAB-A69C-6CF985E245DA}">
      <dgm:prSet/>
      <dgm:spPr/>
      <dgm:t>
        <a:bodyPr/>
        <a:lstStyle/>
        <a:p>
          <a:endParaRPr lang="en-US"/>
        </a:p>
      </dgm:t>
    </dgm:pt>
    <dgm:pt modelId="{09371051-A1D2-4EA1-BBA6-CB8CA2F60020}">
      <dgm:prSet/>
      <dgm:spPr/>
      <dgm:t>
        <a:bodyPr/>
        <a:lstStyle/>
        <a:p>
          <a:r>
            <a:rPr lang="en-US"/>
            <a:t>Marketing Tools: Promote your dual-state expertise.</a:t>
          </a:r>
        </a:p>
      </dgm:t>
    </dgm:pt>
    <dgm:pt modelId="{39C7DA84-0B7F-4CAD-9399-39916555A421}" type="parTrans" cxnId="{34B9EE53-08D1-4E60-A1D7-C7753B07DEA8}">
      <dgm:prSet/>
      <dgm:spPr/>
      <dgm:t>
        <a:bodyPr/>
        <a:lstStyle/>
        <a:p>
          <a:endParaRPr lang="en-US"/>
        </a:p>
      </dgm:t>
    </dgm:pt>
    <dgm:pt modelId="{B3EDF685-BD28-4286-8ECE-F9D2BCCA1BAA}" type="sibTrans" cxnId="{34B9EE53-08D1-4E60-A1D7-C7753B07DEA8}">
      <dgm:prSet/>
      <dgm:spPr/>
      <dgm:t>
        <a:bodyPr/>
        <a:lstStyle/>
        <a:p>
          <a:endParaRPr lang="en-US"/>
        </a:p>
      </dgm:t>
    </dgm:pt>
    <dgm:pt modelId="{60959F22-44EF-4790-BABD-30C4BDDBFFCB}" type="pres">
      <dgm:prSet presAssocID="{286EB543-966B-4A53-8D13-AF5FB7A914E9}" presName="root" presStyleCnt="0">
        <dgm:presLayoutVars>
          <dgm:dir/>
          <dgm:resizeHandles val="exact"/>
        </dgm:presLayoutVars>
      </dgm:prSet>
      <dgm:spPr/>
    </dgm:pt>
    <dgm:pt modelId="{8A24E948-CD7B-4E52-A433-3FBA4421271F}" type="pres">
      <dgm:prSet presAssocID="{B481FE63-C53C-43FE-B8C7-D2B4FF0776E1}" presName="compNode" presStyleCnt="0"/>
      <dgm:spPr/>
    </dgm:pt>
    <dgm:pt modelId="{3F347E7E-05F4-478F-A156-28C4890CE45A}" type="pres">
      <dgm:prSet presAssocID="{B481FE63-C53C-43FE-B8C7-D2B4FF0776E1}" presName="bgRect" presStyleLbl="bgShp" presStyleIdx="0" presStyleCnt="4"/>
      <dgm:spPr/>
    </dgm:pt>
    <dgm:pt modelId="{AB3B4283-FBC7-47CE-A17A-4BAEB85BF2AC}" type="pres">
      <dgm:prSet presAssocID="{B481FE63-C53C-43FE-B8C7-D2B4FF0776E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22A844D4-D70D-4D20-A7AD-E503D122F795}" type="pres">
      <dgm:prSet presAssocID="{B481FE63-C53C-43FE-B8C7-D2B4FF0776E1}" presName="spaceRect" presStyleCnt="0"/>
      <dgm:spPr/>
    </dgm:pt>
    <dgm:pt modelId="{EB2E0A0B-90D4-41BB-91CD-42BC19486D83}" type="pres">
      <dgm:prSet presAssocID="{B481FE63-C53C-43FE-B8C7-D2B4FF0776E1}" presName="parTx" presStyleLbl="revTx" presStyleIdx="0" presStyleCnt="4">
        <dgm:presLayoutVars>
          <dgm:chMax val="0"/>
          <dgm:chPref val="0"/>
        </dgm:presLayoutVars>
      </dgm:prSet>
      <dgm:spPr/>
    </dgm:pt>
    <dgm:pt modelId="{F226E840-2498-4EF0-96CC-047B1338EC64}" type="pres">
      <dgm:prSet presAssocID="{3E199DD4-862A-4FE1-A85E-3280C18A4976}" presName="sibTrans" presStyleCnt="0"/>
      <dgm:spPr/>
    </dgm:pt>
    <dgm:pt modelId="{36E66AFB-83FD-471A-BFC1-25816322D5FE}" type="pres">
      <dgm:prSet presAssocID="{0515E8A8-D046-467A-B30D-8C2A9C3D99DF}" presName="compNode" presStyleCnt="0"/>
      <dgm:spPr/>
    </dgm:pt>
    <dgm:pt modelId="{98506C8A-608A-4A63-8426-9F8094AC9CDD}" type="pres">
      <dgm:prSet presAssocID="{0515E8A8-D046-467A-B30D-8C2A9C3D99DF}" presName="bgRect" presStyleLbl="bgShp" presStyleIdx="1" presStyleCnt="4"/>
      <dgm:spPr/>
    </dgm:pt>
    <dgm:pt modelId="{A6FF5EFC-F3EF-4241-8991-7DFC272024C0}" type="pres">
      <dgm:prSet presAssocID="{0515E8A8-D046-467A-B30D-8C2A9C3D99D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F006A798-1E8F-44B0-9FF4-46EC40507B92}" type="pres">
      <dgm:prSet presAssocID="{0515E8A8-D046-467A-B30D-8C2A9C3D99DF}" presName="spaceRect" presStyleCnt="0"/>
      <dgm:spPr/>
    </dgm:pt>
    <dgm:pt modelId="{E8B41556-A31B-4AB1-B36C-506348855715}" type="pres">
      <dgm:prSet presAssocID="{0515E8A8-D046-467A-B30D-8C2A9C3D99DF}" presName="parTx" presStyleLbl="revTx" presStyleIdx="1" presStyleCnt="4">
        <dgm:presLayoutVars>
          <dgm:chMax val="0"/>
          <dgm:chPref val="0"/>
        </dgm:presLayoutVars>
      </dgm:prSet>
      <dgm:spPr/>
    </dgm:pt>
    <dgm:pt modelId="{2136F36A-6B8D-4236-B966-4FEE2BD33AC4}" type="pres">
      <dgm:prSet presAssocID="{73D407B3-E75B-4410-B5A5-C2A3D9DB2ED8}" presName="sibTrans" presStyleCnt="0"/>
      <dgm:spPr/>
    </dgm:pt>
    <dgm:pt modelId="{C7B6E0D5-0300-4835-9A8E-1889F271C999}" type="pres">
      <dgm:prSet presAssocID="{74FB60FC-0BFA-4107-9BC1-AD59C99E7BD0}" presName="compNode" presStyleCnt="0"/>
      <dgm:spPr/>
    </dgm:pt>
    <dgm:pt modelId="{46893804-AE53-4A6D-90CA-BE1528599F61}" type="pres">
      <dgm:prSet presAssocID="{74FB60FC-0BFA-4107-9BC1-AD59C99E7BD0}" presName="bgRect" presStyleLbl="bgShp" presStyleIdx="2" presStyleCnt="4"/>
      <dgm:spPr/>
    </dgm:pt>
    <dgm:pt modelId="{E49EF45A-2B43-4578-9E0B-C6DB443A635D}" type="pres">
      <dgm:prSet presAssocID="{74FB60FC-0BFA-4107-9BC1-AD59C99E7BD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C122BAF7-2864-4684-9002-783573389179}" type="pres">
      <dgm:prSet presAssocID="{74FB60FC-0BFA-4107-9BC1-AD59C99E7BD0}" presName="spaceRect" presStyleCnt="0"/>
      <dgm:spPr/>
    </dgm:pt>
    <dgm:pt modelId="{E099D5EE-5FA9-413B-AEB8-18553BD273A7}" type="pres">
      <dgm:prSet presAssocID="{74FB60FC-0BFA-4107-9BC1-AD59C99E7BD0}" presName="parTx" presStyleLbl="revTx" presStyleIdx="2" presStyleCnt="4">
        <dgm:presLayoutVars>
          <dgm:chMax val="0"/>
          <dgm:chPref val="0"/>
        </dgm:presLayoutVars>
      </dgm:prSet>
      <dgm:spPr/>
    </dgm:pt>
    <dgm:pt modelId="{E7FCF672-1C22-4D11-8790-27DCAB182854}" type="pres">
      <dgm:prSet presAssocID="{F57CDA29-80B5-4263-9078-0C03F7C4B298}" presName="sibTrans" presStyleCnt="0"/>
      <dgm:spPr/>
    </dgm:pt>
    <dgm:pt modelId="{562A2383-B3EE-4867-A946-B79E390BFC67}" type="pres">
      <dgm:prSet presAssocID="{09371051-A1D2-4EA1-BBA6-CB8CA2F60020}" presName="compNode" presStyleCnt="0"/>
      <dgm:spPr/>
    </dgm:pt>
    <dgm:pt modelId="{FE25A7F8-39BA-433F-A37C-7E528DE48BB5}" type="pres">
      <dgm:prSet presAssocID="{09371051-A1D2-4EA1-BBA6-CB8CA2F60020}" presName="bgRect" presStyleLbl="bgShp" presStyleIdx="3" presStyleCnt="4"/>
      <dgm:spPr/>
    </dgm:pt>
    <dgm:pt modelId="{43296739-F4DE-4552-9EB2-A7F774537F06}" type="pres">
      <dgm:prSet presAssocID="{09371051-A1D2-4EA1-BBA6-CB8CA2F6002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2B99E97C-E4FA-4545-9E25-4CC7A8EEBAE2}" type="pres">
      <dgm:prSet presAssocID="{09371051-A1D2-4EA1-BBA6-CB8CA2F60020}" presName="spaceRect" presStyleCnt="0"/>
      <dgm:spPr/>
    </dgm:pt>
    <dgm:pt modelId="{841EBCE9-94B8-4AF9-8835-536E7D870F67}" type="pres">
      <dgm:prSet presAssocID="{09371051-A1D2-4EA1-BBA6-CB8CA2F60020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7F7E9F36-33C8-4293-B314-58228F5A3EB1}" type="presOf" srcId="{74FB60FC-0BFA-4107-9BC1-AD59C99E7BD0}" destId="{E099D5EE-5FA9-413B-AEB8-18553BD273A7}" srcOrd="0" destOrd="0" presId="urn:microsoft.com/office/officeart/2018/2/layout/IconVerticalSolidList"/>
    <dgm:cxn modelId="{45457B44-CB61-4CF5-8F2A-065249FD277B}" type="presOf" srcId="{286EB543-966B-4A53-8D13-AF5FB7A914E9}" destId="{60959F22-44EF-4790-BABD-30C4BDDBFFCB}" srcOrd="0" destOrd="0" presId="urn:microsoft.com/office/officeart/2018/2/layout/IconVerticalSolidList"/>
    <dgm:cxn modelId="{A5FAB86D-E6E8-453A-808F-41C870EB01B6}" type="presOf" srcId="{B481FE63-C53C-43FE-B8C7-D2B4FF0776E1}" destId="{EB2E0A0B-90D4-41BB-91CD-42BC19486D83}" srcOrd="0" destOrd="0" presId="urn:microsoft.com/office/officeart/2018/2/layout/IconVerticalSolidList"/>
    <dgm:cxn modelId="{34B9EE53-08D1-4E60-A1D7-C7753B07DEA8}" srcId="{286EB543-966B-4A53-8D13-AF5FB7A914E9}" destId="{09371051-A1D2-4EA1-BBA6-CB8CA2F60020}" srcOrd="3" destOrd="0" parTransId="{39C7DA84-0B7F-4CAD-9399-39916555A421}" sibTransId="{B3EDF685-BD28-4286-8ECE-F9D2BCCA1BAA}"/>
    <dgm:cxn modelId="{9FC0CD57-027D-40D5-8D2C-978EE3F762EC}" srcId="{286EB543-966B-4A53-8D13-AF5FB7A914E9}" destId="{B481FE63-C53C-43FE-B8C7-D2B4FF0776E1}" srcOrd="0" destOrd="0" parTransId="{8CAD4844-6D51-408B-9555-D7A321C2219E}" sibTransId="{3E199DD4-862A-4FE1-A85E-3280C18A4976}"/>
    <dgm:cxn modelId="{7FF4D881-F357-4D7D-AB7F-BC86F93DCDE7}" type="presOf" srcId="{09371051-A1D2-4EA1-BBA6-CB8CA2F60020}" destId="{841EBCE9-94B8-4AF9-8835-536E7D870F67}" srcOrd="0" destOrd="0" presId="urn:microsoft.com/office/officeart/2018/2/layout/IconVerticalSolidList"/>
    <dgm:cxn modelId="{2FA5FDAB-659F-4599-89DC-84AE0E88753D}" srcId="{286EB543-966B-4A53-8D13-AF5FB7A914E9}" destId="{0515E8A8-D046-467A-B30D-8C2A9C3D99DF}" srcOrd="1" destOrd="0" parTransId="{D2E88587-176B-4E87-8AC9-BBC036A3CE7B}" sibTransId="{73D407B3-E75B-4410-B5A5-C2A3D9DB2ED8}"/>
    <dgm:cxn modelId="{A9CB41E4-8C59-4949-BDE6-19565ECAB693}" type="presOf" srcId="{0515E8A8-D046-467A-B30D-8C2A9C3D99DF}" destId="{E8B41556-A31B-4AB1-B36C-506348855715}" srcOrd="0" destOrd="0" presId="urn:microsoft.com/office/officeart/2018/2/layout/IconVerticalSolidList"/>
    <dgm:cxn modelId="{6CE528FA-CE45-4DAB-A69C-6CF985E245DA}" srcId="{286EB543-966B-4A53-8D13-AF5FB7A914E9}" destId="{74FB60FC-0BFA-4107-9BC1-AD59C99E7BD0}" srcOrd="2" destOrd="0" parTransId="{4D208D92-AB52-4925-9D8F-B0E58498159E}" sibTransId="{F57CDA29-80B5-4263-9078-0C03F7C4B298}"/>
    <dgm:cxn modelId="{577FCDFD-6519-45F9-9C90-A95947930A77}" type="presParOf" srcId="{60959F22-44EF-4790-BABD-30C4BDDBFFCB}" destId="{8A24E948-CD7B-4E52-A433-3FBA4421271F}" srcOrd="0" destOrd="0" presId="urn:microsoft.com/office/officeart/2018/2/layout/IconVerticalSolidList"/>
    <dgm:cxn modelId="{9288EDC3-AFF2-4C22-B746-73FABD82DBC6}" type="presParOf" srcId="{8A24E948-CD7B-4E52-A433-3FBA4421271F}" destId="{3F347E7E-05F4-478F-A156-28C4890CE45A}" srcOrd="0" destOrd="0" presId="urn:microsoft.com/office/officeart/2018/2/layout/IconVerticalSolidList"/>
    <dgm:cxn modelId="{2CC879FB-4B06-4F43-B0A5-369FE5EC2CC7}" type="presParOf" srcId="{8A24E948-CD7B-4E52-A433-3FBA4421271F}" destId="{AB3B4283-FBC7-47CE-A17A-4BAEB85BF2AC}" srcOrd="1" destOrd="0" presId="urn:microsoft.com/office/officeart/2018/2/layout/IconVerticalSolidList"/>
    <dgm:cxn modelId="{BB7D3544-84DC-442D-B6F1-8DCDBEE1D5AE}" type="presParOf" srcId="{8A24E948-CD7B-4E52-A433-3FBA4421271F}" destId="{22A844D4-D70D-4D20-A7AD-E503D122F795}" srcOrd="2" destOrd="0" presId="urn:microsoft.com/office/officeart/2018/2/layout/IconVerticalSolidList"/>
    <dgm:cxn modelId="{F5120BD9-DA2B-46A2-952A-571E0F9BA8AB}" type="presParOf" srcId="{8A24E948-CD7B-4E52-A433-3FBA4421271F}" destId="{EB2E0A0B-90D4-41BB-91CD-42BC19486D83}" srcOrd="3" destOrd="0" presId="urn:microsoft.com/office/officeart/2018/2/layout/IconVerticalSolidList"/>
    <dgm:cxn modelId="{988B1CD2-55D7-4E34-8DB4-8AAB8D2E08DF}" type="presParOf" srcId="{60959F22-44EF-4790-BABD-30C4BDDBFFCB}" destId="{F226E840-2498-4EF0-96CC-047B1338EC64}" srcOrd="1" destOrd="0" presId="urn:microsoft.com/office/officeart/2018/2/layout/IconVerticalSolidList"/>
    <dgm:cxn modelId="{433DF589-2E51-4A1D-89DC-FC94456BEE83}" type="presParOf" srcId="{60959F22-44EF-4790-BABD-30C4BDDBFFCB}" destId="{36E66AFB-83FD-471A-BFC1-25816322D5FE}" srcOrd="2" destOrd="0" presId="urn:microsoft.com/office/officeart/2018/2/layout/IconVerticalSolidList"/>
    <dgm:cxn modelId="{3FC4847D-51DC-4462-87C5-8519E1FEE07F}" type="presParOf" srcId="{36E66AFB-83FD-471A-BFC1-25816322D5FE}" destId="{98506C8A-608A-4A63-8426-9F8094AC9CDD}" srcOrd="0" destOrd="0" presId="urn:microsoft.com/office/officeart/2018/2/layout/IconVerticalSolidList"/>
    <dgm:cxn modelId="{9BD11910-AEF7-4016-BACD-7A44FBA3E942}" type="presParOf" srcId="{36E66AFB-83FD-471A-BFC1-25816322D5FE}" destId="{A6FF5EFC-F3EF-4241-8991-7DFC272024C0}" srcOrd="1" destOrd="0" presId="urn:microsoft.com/office/officeart/2018/2/layout/IconVerticalSolidList"/>
    <dgm:cxn modelId="{6AB036B8-8432-489E-935D-CA3CFCBA43AC}" type="presParOf" srcId="{36E66AFB-83FD-471A-BFC1-25816322D5FE}" destId="{F006A798-1E8F-44B0-9FF4-46EC40507B92}" srcOrd="2" destOrd="0" presId="urn:microsoft.com/office/officeart/2018/2/layout/IconVerticalSolidList"/>
    <dgm:cxn modelId="{863D6E14-73EF-41E0-BACE-E3F9C0110CAB}" type="presParOf" srcId="{36E66AFB-83FD-471A-BFC1-25816322D5FE}" destId="{E8B41556-A31B-4AB1-B36C-506348855715}" srcOrd="3" destOrd="0" presId="urn:microsoft.com/office/officeart/2018/2/layout/IconVerticalSolidList"/>
    <dgm:cxn modelId="{1E72C4C2-CCF9-48C6-B9DC-F48C995334EB}" type="presParOf" srcId="{60959F22-44EF-4790-BABD-30C4BDDBFFCB}" destId="{2136F36A-6B8D-4236-B966-4FEE2BD33AC4}" srcOrd="3" destOrd="0" presId="urn:microsoft.com/office/officeart/2018/2/layout/IconVerticalSolidList"/>
    <dgm:cxn modelId="{BC423460-3B2F-4CC6-8C25-324DE801D77E}" type="presParOf" srcId="{60959F22-44EF-4790-BABD-30C4BDDBFFCB}" destId="{C7B6E0D5-0300-4835-9A8E-1889F271C999}" srcOrd="4" destOrd="0" presId="urn:microsoft.com/office/officeart/2018/2/layout/IconVerticalSolidList"/>
    <dgm:cxn modelId="{8F5924B8-3E44-4E2A-A55F-3DD99A3FEF53}" type="presParOf" srcId="{C7B6E0D5-0300-4835-9A8E-1889F271C999}" destId="{46893804-AE53-4A6D-90CA-BE1528599F61}" srcOrd="0" destOrd="0" presId="urn:microsoft.com/office/officeart/2018/2/layout/IconVerticalSolidList"/>
    <dgm:cxn modelId="{33758F45-2B9B-4341-BA20-11B84225877A}" type="presParOf" srcId="{C7B6E0D5-0300-4835-9A8E-1889F271C999}" destId="{E49EF45A-2B43-4578-9E0B-C6DB443A635D}" srcOrd="1" destOrd="0" presId="urn:microsoft.com/office/officeart/2018/2/layout/IconVerticalSolidList"/>
    <dgm:cxn modelId="{0C7D648B-9A1B-41EE-9090-5189D3FBDC89}" type="presParOf" srcId="{C7B6E0D5-0300-4835-9A8E-1889F271C999}" destId="{C122BAF7-2864-4684-9002-783573389179}" srcOrd="2" destOrd="0" presId="urn:microsoft.com/office/officeart/2018/2/layout/IconVerticalSolidList"/>
    <dgm:cxn modelId="{A29F3BE8-470C-4CAC-A7B6-5D56199C597C}" type="presParOf" srcId="{C7B6E0D5-0300-4835-9A8E-1889F271C999}" destId="{E099D5EE-5FA9-413B-AEB8-18553BD273A7}" srcOrd="3" destOrd="0" presId="urn:microsoft.com/office/officeart/2018/2/layout/IconVerticalSolidList"/>
    <dgm:cxn modelId="{E91052D9-D45B-4CA8-936D-D4D26C564942}" type="presParOf" srcId="{60959F22-44EF-4790-BABD-30C4BDDBFFCB}" destId="{E7FCF672-1C22-4D11-8790-27DCAB182854}" srcOrd="5" destOrd="0" presId="urn:microsoft.com/office/officeart/2018/2/layout/IconVerticalSolidList"/>
    <dgm:cxn modelId="{1FE66C44-350C-4078-ADBF-8F54204C6BF4}" type="presParOf" srcId="{60959F22-44EF-4790-BABD-30C4BDDBFFCB}" destId="{562A2383-B3EE-4867-A946-B79E390BFC67}" srcOrd="6" destOrd="0" presId="urn:microsoft.com/office/officeart/2018/2/layout/IconVerticalSolidList"/>
    <dgm:cxn modelId="{B480532E-47D7-42BF-A50C-FF0D0FE183A5}" type="presParOf" srcId="{562A2383-B3EE-4867-A946-B79E390BFC67}" destId="{FE25A7F8-39BA-433F-A37C-7E528DE48BB5}" srcOrd="0" destOrd="0" presId="urn:microsoft.com/office/officeart/2018/2/layout/IconVerticalSolidList"/>
    <dgm:cxn modelId="{E56836BD-585F-45AE-9A63-E760CABED7F7}" type="presParOf" srcId="{562A2383-B3EE-4867-A946-B79E390BFC67}" destId="{43296739-F4DE-4552-9EB2-A7F774537F06}" srcOrd="1" destOrd="0" presId="urn:microsoft.com/office/officeart/2018/2/layout/IconVerticalSolidList"/>
    <dgm:cxn modelId="{D6D19FAD-E026-4D70-A365-F8BA57479F9A}" type="presParOf" srcId="{562A2383-B3EE-4867-A946-B79E390BFC67}" destId="{2B99E97C-E4FA-4545-9E25-4CC7A8EEBAE2}" srcOrd="2" destOrd="0" presId="urn:microsoft.com/office/officeart/2018/2/layout/IconVerticalSolidList"/>
    <dgm:cxn modelId="{5D211B1A-17DC-41FC-B600-C759D316A028}" type="presParOf" srcId="{562A2383-B3EE-4867-A946-B79E390BFC67}" destId="{841EBCE9-94B8-4AF9-8835-536E7D870F6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664764-3A32-46EA-A8CC-3DAEEBF3979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6F7192F-04D2-478B-B6A3-2C744523EA63}">
      <dgm:prSet/>
      <dgm:spPr/>
      <dgm:t>
        <a:bodyPr/>
        <a:lstStyle/>
        <a:p>
          <a:r>
            <a:rPr lang="en-US"/>
            <a:t>Here’s how to begin your Indiana licensing journey:</a:t>
          </a:r>
        </a:p>
      </dgm:t>
    </dgm:pt>
    <dgm:pt modelId="{9179E664-C41C-40AE-A4C3-F6D05C860682}" type="parTrans" cxnId="{94876F8A-E6B8-4CAE-85E4-EECE530BEE2C}">
      <dgm:prSet/>
      <dgm:spPr/>
      <dgm:t>
        <a:bodyPr/>
        <a:lstStyle/>
        <a:p>
          <a:endParaRPr lang="en-US"/>
        </a:p>
      </dgm:t>
    </dgm:pt>
    <dgm:pt modelId="{77434F6B-E2E1-448B-8CD7-6C88A80DBD4C}" type="sibTrans" cxnId="{94876F8A-E6B8-4CAE-85E4-EECE530BEE2C}">
      <dgm:prSet/>
      <dgm:spPr/>
      <dgm:t>
        <a:bodyPr/>
        <a:lstStyle/>
        <a:p>
          <a:endParaRPr lang="en-US"/>
        </a:p>
      </dgm:t>
    </dgm:pt>
    <dgm:pt modelId="{EE86B925-E22B-4191-9FF9-B251AFBF5BF1}">
      <dgm:prSet/>
      <dgm:spPr/>
      <dgm:t>
        <a:bodyPr/>
        <a:lstStyle/>
        <a:p>
          <a:r>
            <a:rPr lang="en-US"/>
            <a:t>Review Eligibility: Contact us for guidance.</a:t>
          </a:r>
        </a:p>
      </dgm:t>
    </dgm:pt>
    <dgm:pt modelId="{493F342F-F9AD-4814-9E7D-85871540F8DB}" type="parTrans" cxnId="{86C2D842-8CD8-4820-8227-01473DC2340D}">
      <dgm:prSet/>
      <dgm:spPr/>
      <dgm:t>
        <a:bodyPr/>
        <a:lstStyle/>
        <a:p>
          <a:endParaRPr lang="en-US"/>
        </a:p>
      </dgm:t>
    </dgm:pt>
    <dgm:pt modelId="{6E37A730-6DCE-4A02-93C2-DB2637B336E8}" type="sibTrans" cxnId="{86C2D842-8CD8-4820-8227-01473DC2340D}">
      <dgm:prSet/>
      <dgm:spPr/>
      <dgm:t>
        <a:bodyPr/>
        <a:lstStyle/>
        <a:p>
          <a:endParaRPr lang="en-US"/>
        </a:p>
      </dgm:t>
    </dgm:pt>
    <dgm:pt modelId="{851AD911-FFE0-4840-9CF2-AE737965AF1D}">
      <dgm:prSet/>
      <dgm:spPr/>
      <dgm:t>
        <a:bodyPr/>
        <a:lstStyle/>
        <a:p>
          <a:r>
            <a:rPr lang="en-US"/>
            <a:t>Apply Today: We’ll walk you through the process.</a:t>
          </a:r>
        </a:p>
      </dgm:t>
    </dgm:pt>
    <dgm:pt modelId="{BD85CA94-FDAA-4326-B9E5-F41B25C5C823}" type="parTrans" cxnId="{78205EE4-9EE1-49CD-8BBE-898BF4B12E6C}">
      <dgm:prSet/>
      <dgm:spPr/>
      <dgm:t>
        <a:bodyPr/>
        <a:lstStyle/>
        <a:p>
          <a:endParaRPr lang="en-US"/>
        </a:p>
      </dgm:t>
    </dgm:pt>
    <dgm:pt modelId="{7932758D-014A-407E-A456-AA85AABC4F66}" type="sibTrans" cxnId="{78205EE4-9EE1-49CD-8BBE-898BF4B12E6C}">
      <dgm:prSet/>
      <dgm:spPr/>
      <dgm:t>
        <a:bodyPr/>
        <a:lstStyle/>
        <a:p>
          <a:endParaRPr lang="en-US"/>
        </a:p>
      </dgm:t>
    </dgm:pt>
    <dgm:pt modelId="{908C8758-3543-4E01-BD5A-99681B7B5837}">
      <dgm:prSet/>
      <dgm:spPr/>
      <dgm:t>
        <a:bodyPr/>
        <a:lstStyle/>
        <a:p>
          <a:r>
            <a:rPr lang="en-US"/>
            <a:t>Market Yourself: Start promoting your expertise!</a:t>
          </a:r>
        </a:p>
      </dgm:t>
    </dgm:pt>
    <dgm:pt modelId="{E9E2E07E-D37A-45BD-BAB3-3C67AADE898A}" type="parTrans" cxnId="{2C90EFB3-A8A8-4385-823F-B544BC7DEEC1}">
      <dgm:prSet/>
      <dgm:spPr/>
      <dgm:t>
        <a:bodyPr/>
        <a:lstStyle/>
        <a:p>
          <a:endParaRPr lang="en-US"/>
        </a:p>
      </dgm:t>
    </dgm:pt>
    <dgm:pt modelId="{075F22E6-2FF6-4D7C-B278-5F0BAF5438B9}" type="sibTrans" cxnId="{2C90EFB3-A8A8-4385-823F-B544BC7DEEC1}">
      <dgm:prSet/>
      <dgm:spPr/>
      <dgm:t>
        <a:bodyPr/>
        <a:lstStyle/>
        <a:p>
          <a:endParaRPr lang="en-US"/>
        </a:p>
      </dgm:t>
    </dgm:pt>
    <dgm:pt modelId="{F99866AA-FD1A-413D-BB7A-90122132D127}" type="pres">
      <dgm:prSet presAssocID="{03664764-3A32-46EA-A8CC-3DAEEBF39794}" presName="root" presStyleCnt="0">
        <dgm:presLayoutVars>
          <dgm:dir/>
          <dgm:resizeHandles val="exact"/>
        </dgm:presLayoutVars>
      </dgm:prSet>
      <dgm:spPr/>
    </dgm:pt>
    <dgm:pt modelId="{D01D61DF-8DF2-49DD-B945-182C36B9D8A5}" type="pres">
      <dgm:prSet presAssocID="{86F7192F-04D2-478B-B6A3-2C744523EA63}" presName="compNode" presStyleCnt="0"/>
      <dgm:spPr/>
    </dgm:pt>
    <dgm:pt modelId="{5671FF87-56BC-4F65-864B-76E3144A3A67}" type="pres">
      <dgm:prSet presAssocID="{86F7192F-04D2-478B-B6A3-2C744523EA63}" presName="bgRect" presStyleLbl="bgShp" presStyleIdx="0" presStyleCnt="4"/>
      <dgm:spPr/>
    </dgm:pt>
    <dgm:pt modelId="{C9178C17-1105-4257-883E-213DFFDEC418}" type="pres">
      <dgm:prSet presAssocID="{86F7192F-04D2-478B-B6A3-2C744523EA6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0E33EB4C-B306-4B35-AC15-677312F2379D}" type="pres">
      <dgm:prSet presAssocID="{86F7192F-04D2-478B-B6A3-2C744523EA63}" presName="spaceRect" presStyleCnt="0"/>
      <dgm:spPr/>
    </dgm:pt>
    <dgm:pt modelId="{D2B107FB-4E91-4011-9E10-710B02AA0AFE}" type="pres">
      <dgm:prSet presAssocID="{86F7192F-04D2-478B-B6A3-2C744523EA63}" presName="parTx" presStyleLbl="revTx" presStyleIdx="0" presStyleCnt="4">
        <dgm:presLayoutVars>
          <dgm:chMax val="0"/>
          <dgm:chPref val="0"/>
        </dgm:presLayoutVars>
      </dgm:prSet>
      <dgm:spPr/>
    </dgm:pt>
    <dgm:pt modelId="{E1E2BD61-9065-4161-A416-1BA0F5A72439}" type="pres">
      <dgm:prSet presAssocID="{77434F6B-E2E1-448B-8CD7-6C88A80DBD4C}" presName="sibTrans" presStyleCnt="0"/>
      <dgm:spPr/>
    </dgm:pt>
    <dgm:pt modelId="{57384F63-DD42-4E65-A374-ACAE160C117E}" type="pres">
      <dgm:prSet presAssocID="{EE86B925-E22B-4191-9FF9-B251AFBF5BF1}" presName="compNode" presStyleCnt="0"/>
      <dgm:spPr/>
    </dgm:pt>
    <dgm:pt modelId="{AA98DA90-BD2C-4720-8E36-F6D55F2EA3F2}" type="pres">
      <dgm:prSet presAssocID="{EE86B925-E22B-4191-9FF9-B251AFBF5BF1}" presName="bgRect" presStyleLbl="bgShp" presStyleIdx="1" presStyleCnt="4"/>
      <dgm:spPr/>
    </dgm:pt>
    <dgm:pt modelId="{9F95F1CF-DEB7-4F18-B8B9-FBE1D8D0B551}" type="pres">
      <dgm:prSet presAssocID="{EE86B925-E22B-4191-9FF9-B251AFBF5BF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E8F03EF3-735A-4AC5-8062-D307CE7E9353}" type="pres">
      <dgm:prSet presAssocID="{EE86B925-E22B-4191-9FF9-B251AFBF5BF1}" presName="spaceRect" presStyleCnt="0"/>
      <dgm:spPr/>
    </dgm:pt>
    <dgm:pt modelId="{32940C0B-2A16-4706-B359-ED15E75FFED3}" type="pres">
      <dgm:prSet presAssocID="{EE86B925-E22B-4191-9FF9-B251AFBF5BF1}" presName="parTx" presStyleLbl="revTx" presStyleIdx="1" presStyleCnt="4">
        <dgm:presLayoutVars>
          <dgm:chMax val="0"/>
          <dgm:chPref val="0"/>
        </dgm:presLayoutVars>
      </dgm:prSet>
      <dgm:spPr/>
    </dgm:pt>
    <dgm:pt modelId="{4BBFBAC2-407F-45D3-8596-3A2ECC710ECB}" type="pres">
      <dgm:prSet presAssocID="{6E37A730-6DCE-4A02-93C2-DB2637B336E8}" presName="sibTrans" presStyleCnt="0"/>
      <dgm:spPr/>
    </dgm:pt>
    <dgm:pt modelId="{01F5DA53-0E15-46BF-928F-2D01040561F5}" type="pres">
      <dgm:prSet presAssocID="{851AD911-FFE0-4840-9CF2-AE737965AF1D}" presName="compNode" presStyleCnt="0"/>
      <dgm:spPr/>
    </dgm:pt>
    <dgm:pt modelId="{953CDF9D-697E-432E-8FF1-9A56BC5D20AE}" type="pres">
      <dgm:prSet presAssocID="{851AD911-FFE0-4840-9CF2-AE737965AF1D}" presName="bgRect" presStyleLbl="bgShp" presStyleIdx="2" presStyleCnt="4"/>
      <dgm:spPr/>
    </dgm:pt>
    <dgm:pt modelId="{2AF845AD-9CC6-487F-9126-28A1F70E0FCB}" type="pres">
      <dgm:prSet presAssocID="{851AD911-FFE0-4840-9CF2-AE737965AF1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otprint"/>
        </a:ext>
      </dgm:extLst>
    </dgm:pt>
    <dgm:pt modelId="{7522B0A7-78DE-4F76-8AD9-DB0BB1372FBC}" type="pres">
      <dgm:prSet presAssocID="{851AD911-FFE0-4840-9CF2-AE737965AF1D}" presName="spaceRect" presStyleCnt="0"/>
      <dgm:spPr/>
    </dgm:pt>
    <dgm:pt modelId="{7F52ECBB-0C72-4D3E-8A50-254C008B8F70}" type="pres">
      <dgm:prSet presAssocID="{851AD911-FFE0-4840-9CF2-AE737965AF1D}" presName="parTx" presStyleLbl="revTx" presStyleIdx="2" presStyleCnt="4">
        <dgm:presLayoutVars>
          <dgm:chMax val="0"/>
          <dgm:chPref val="0"/>
        </dgm:presLayoutVars>
      </dgm:prSet>
      <dgm:spPr/>
    </dgm:pt>
    <dgm:pt modelId="{BCD9613C-DEB8-463B-B5C8-1475E02A69C7}" type="pres">
      <dgm:prSet presAssocID="{7932758D-014A-407E-A456-AA85AABC4F66}" presName="sibTrans" presStyleCnt="0"/>
      <dgm:spPr/>
    </dgm:pt>
    <dgm:pt modelId="{CF58087B-3B3D-474D-86A8-179AD9392F74}" type="pres">
      <dgm:prSet presAssocID="{908C8758-3543-4E01-BD5A-99681B7B5837}" presName="compNode" presStyleCnt="0"/>
      <dgm:spPr/>
    </dgm:pt>
    <dgm:pt modelId="{BB5861EE-7952-4DE4-A1A6-09909F02DE40}" type="pres">
      <dgm:prSet presAssocID="{908C8758-3543-4E01-BD5A-99681B7B5837}" presName="bgRect" presStyleLbl="bgShp" presStyleIdx="3" presStyleCnt="4"/>
      <dgm:spPr/>
    </dgm:pt>
    <dgm:pt modelId="{CBDB58C7-08F5-46C0-B2DB-0B29A8700902}" type="pres">
      <dgm:prSet presAssocID="{908C8758-3543-4E01-BD5A-99681B7B583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pper board"/>
        </a:ext>
      </dgm:extLst>
    </dgm:pt>
    <dgm:pt modelId="{8F1AE1C6-51E3-46F5-A761-CCB36478FB70}" type="pres">
      <dgm:prSet presAssocID="{908C8758-3543-4E01-BD5A-99681B7B5837}" presName="spaceRect" presStyleCnt="0"/>
      <dgm:spPr/>
    </dgm:pt>
    <dgm:pt modelId="{53FD7AC8-031A-492A-AF4F-02B2C828FEA3}" type="pres">
      <dgm:prSet presAssocID="{908C8758-3543-4E01-BD5A-99681B7B583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7C6A070D-56D2-4E0E-8F64-9266B5EA8586}" type="presOf" srcId="{86F7192F-04D2-478B-B6A3-2C744523EA63}" destId="{D2B107FB-4E91-4011-9E10-710B02AA0AFE}" srcOrd="0" destOrd="0" presId="urn:microsoft.com/office/officeart/2018/2/layout/IconVerticalSolidList"/>
    <dgm:cxn modelId="{86C2D842-8CD8-4820-8227-01473DC2340D}" srcId="{03664764-3A32-46EA-A8CC-3DAEEBF39794}" destId="{EE86B925-E22B-4191-9FF9-B251AFBF5BF1}" srcOrd="1" destOrd="0" parTransId="{493F342F-F9AD-4814-9E7D-85871540F8DB}" sibTransId="{6E37A730-6DCE-4A02-93C2-DB2637B336E8}"/>
    <dgm:cxn modelId="{94876F8A-E6B8-4CAE-85E4-EECE530BEE2C}" srcId="{03664764-3A32-46EA-A8CC-3DAEEBF39794}" destId="{86F7192F-04D2-478B-B6A3-2C744523EA63}" srcOrd="0" destOrd="0" parTransId="{9179E664-C41C-40AE-A4C3-F6D05C860682}" sibTransId="{77434F6B-E2E1-448B-8CD7-6C88A80DBD4C}"/>
    <dgm:cxn modelId="{718B4091-7DED-46E0-8C6A-2291FA4897AE}" type="presOf" srcId="{EE86B925-E22B-4191-9FF9-B251AFBF5BF1}" destId="{32940C0B-2A16-4706-B359-ED15E75FFED3}" srcOrd="0" destOrd="0" presId="urn:microsoft.com/office/officeart/2018/2/layout/IconVerticalSolidList"/>
    <dgm:cxn modelId="{2C90EFB3-A8A8-4385-823F-B544BC7DEEC1}" srcId="{03664764-3A32-46EA-A8CC-3DAEEBF39794}" destId="{908C8758-3543-4E01-BD5A-99681B7B5837}" srcOrd="3" destOrd="0" parTransId="{E9E2E07E-D37A-45BD-BAB3-3C67AADE898A}" sibTransId="{075F22E6-2FF6-4D7C-B278-5F0BAF5438B9}"/>
    <dgm:cxn modelId="{BDF765D7-474B-493A-B280-93546981EAD9}" type="presOf" srcId="{908C8758-3543-4E01-BD5A-99681B7B5837}" destId="{53FD7AC8-031A-492A-AF4F-02B2C828FEA3}" srcOrd="0" destOrd="0" presId="urn:microsoft.com/office/officeart/2018/2/layout/IconVerticalSolidList"/>
    <dgm:cxn modelId="{3FD01CDC-4BEC-4E35-BA31-D486D16761EF}" type="presOf" srcId="{851AD911-FFE0-4840-9CF2-AE737965AF1D}" destId="{7F52ECBB-0C72-4D3E-8A50-254C008B8F70}" srcOrd="0" destOrd="0" presId="urn:microsoft.com/office/officeart/2018/2/layout/IconVerticalSolidList"/>
    <dgm:cxn modelId="{78205EE4-9EE1-49CD-8BBE-898BF4B12E6C}" srcId="{03664764-3A32-46EA-A8CC-3DAEEBF39794}" destId="{851AD911-FFE0-4840-9CF2-AE737965AF1D}" srcOrd="2" destOrd="0" parTransId="{BD85CA94-FDAA-4326-B9E5-F41B25C5C823}" sibTransId="{7932758D-014A-407E-A456-AA85AABC4F66}"/>
    <dgm:cxn modelId="{1271E4E7-8AB2-4CC6-AFFB-34B80960A168}" type="presOf" srcId="{03664764-3A32-46EA-A8CC-3DAEEBF39794}" destId="{F99866AA-FD1A-413D-BB7A-90122132D127}" srcOrd="0" destOrd="0" presId="urn:microsoft.com/office/officeart/2018/2/layout/IconVerticalSolidList"/>
    <dgm:cxn modelId="{E700241F-1BE4-4CA7-8898-5FDBB446E927}" type="presParOf" srcId="{F99866AA-FD1A-413D-BB7A-90122132D127}" destId="{D01D61DF-8DF2-49DD-B945-182C36B9D8A5}" srcOrd="0" destOrd="0" presId="urn:microsoft.com/office/officeart/2018/2/layout/IconVerticalSolidList"/>
    <dgm:cxn modelId="{A1A99F2B-2E4E-4816-B85E-8802C078982A}" type="presParOf" srcId="{D01D61DF-8DF2-49DD-B945-182C36B9D8A5}" destId="{5671FF87-56BC-4F65-864B-76E3144A3A67}" srcOrd="0" destOrd="0" presId="urn:microsoft.com/office/officeart/2018/2/layout/IconVerticalSolidList"/>
    <dgm:cxn modelId="{05C94737-30C6-43A5-941F-9C38E532AAF2}" type="presParOf" srcId="{D01D61DF-8DF2-49DD-B945-182C36B9D8A5}" destId="{C9178C17-1105-4257-883E-213DFFDEC418}" srcOrd="1" destOrd="0" presId="urn:microsoft.com/office/officeart/2018/2/layout/IconVerticalSolidList"/>
    <dgm:cxn modelId="{2DBD9471-A205-4443-9046-15604E06D687}" type="presParOf" srcId="{D01D61DF-8DF2-49DD-B945-182C36B9D8A5}" destId="{0E33EB4C-B306-4B35-AC15-677312F2379D}" srcOrd="2" destOrd="0" presId="urn:microsoft.com/office/officeart/2018/2/layout/IconVerticalSolidList"/>
    <dgm:cxn modelId="{E0BAFB81-BB3F-4D58-BAA3-1CF1E65342E0}" type="presParOf" srcId="{D01D61DF-8DF2-49DD-B945-182C36B9D8A5}" destId="{D2B107FB-4E91-4011-9E10-710B02AA0AFE}" srcOrd="3" destOrd="0" presId="urn:microsoft.com/office/officeart/2018/2/layout/IconVerticalSolidList"/>
    <dgm:cxn modelId="{6FC9A973-883D-4332-AAAD-5CBDA30D2C88}" type="presParOf" srcId="{F99866AA-FD1A-413D-BB7A-90122132D127}" destId="{E1E2BD61-9065-4161-A416-1BA0F5A72439}" srcOrd="1" destOrd="0" presId="urn:microsoft.com/office/officeart/2018/2/layout/IconVerticalSolidList"/>
    <dgm:cxn modelId="{30A0CFBD-B0A5-4F85-8975-20858C8FAF12}" type="presParOf" srcId="{F99866AA-FD1A-413D-BB7A-90122132D127}" destId="{57384F63-DD42-4E65-A374-ACAE160C117E}" srcOrd="2" destOrd="0" presId="urn:microsoft.com/office/officeart/2018/2/layout/IconVerticalSolidList"/>
    <dgm:cxn modelId="{F867ED48-7152-49BC-BD73-A100D17DF1E0}" type="presParOf" srcId="{57384F63-DD42-4E65-A374-ACAE160C117E}" destId="{AA98DA90-BD2C-4720-8E36-F6D55F2EA3F2}" srcOrd="0" destOrd="0" presId="urn:microsoft.com/office/officeart/2018/2/layout/IconVerticalSolidList"/>
    <dgm:cxn modelId="{8640B7F3-7C6B-48B0-9F69-DB0135438479}" type="presParOf" srcId="{57384F63-DD42-4E65-A374-ACAE160C117E}" destId="{9F95F1CF-DEB7-4F18-B8B9-FBE1D8D0B551}" srcOrd="1" destOrd="0" presId="urn:microsoft.com/office/officeart/2018/2/layout/IconVerticalSolidList"/>
    <dgm:cxn modelId="{38E38C72-191A-461B-BCA2-B09E233A035E}" type="presParOf" srcId="{57384F63-DD42-4E65-A374-ACAE160C117E}" destId="{E8F03EF3-735A-4AC5-8062-D307CE7E9353}" srcOrd="2" destOrd="0" presId="urn:microsoft.com/office/officeart/2018/2/layout/IconVerticalSolidList"/>
    <dgm:cxn modelId="{8DA52D7E-DCB9-43C0-AB87-2DFDD145EAA7}" type="presParOf" srcId="{57384F63-DD42-4E65-A374-ACAE160C117E}" destId="{32940C0B-2A16-4706-B359-ED15E75FFED3}" srcOrd="3" destOrd="0" presId="urn:microsoft.com/office/officeart/2018/2/layout/IconVerticalSolidList"/>
    <dgm:cxn modelId="{3673EA41-7B1D-402A-8263-B819535AF97C}" type="presParOf" srcId="{F99866AA-FD1A-413D-BB7A-90122132D127}" destId="{4BBFBAC2-407F-45D3-8596-3A2ECC710ECB}" srcOrd="3" destOrd="0" presId="urn:microsoft.com/office/officeart/2018/2/layout/IconVerticalSolidList"/>
    <dgm:cxn modelId="{47720DB5-3C89-42D7-AF79-9F5D6C05558F}" type="presParOf" srcId="{F99866AA-FD1A-413D-BB7A-90122132D127}" destId="{01F5DA53-0E15-46BF-928F-2D01040561F5}" srcOrd="4" destOrd="0" presId="urn:microsoft.com/office/officeart/2018/2/layout/IconVerticalSolidList"/>
    <dgm:cxn modelId="{67AC7A89-1CB9-49AA-8BC6-D7A31A11BFCA}" type="presParOf" srcId="{01F5DA53-0E15-46BF-928F-2D01040561F5}" destId="{953CDF9D-697E-432E-8FF1-9A56BC5D20AE}" srcOrd="0" destOrd="0" presId="urn:microsoft.com/office/officeart/2018/2/layout/IconVerticalSolidList"/>
    <dgm:cxn modelId="{D6F4D141-545D-4DBA-B960-7A84CA1964B5}" type="presParOf" srcId="{01F5DA53-0E15-46BF-928F-2D01040561F5}" destId="{2AF845AD-9CC6-487F-9126-28A1F70E0FCB}" srcOrd="1" destOrd="0" presId="urn:microsoft.com/office/officeart/2018/2/layout/IconVerticalSolidList"/>
    <dgm:cxn modelId="{BE944CCA-2C8A-4569-B906-ED6CBCCABBE7}" type="presParOf" srcId="{01F5DA53-0E15-46BF-928F-2D01040561F5}" destId="{7522B0A7-78DE-4F76-8AD9-DB0BB1372FBC}" srcOrd="2" destOrd="0" presId="urn:microsoft.com/office/officeart/2018/2/layout/IconVerticalSolidList"/>
    <dgm:cxn modelId="{736BCD2A-B981-49EC-8B3E-A3A49C2C2FD6}" type="presParOf" srcId="{01F5DA53-0E15-46BF-928F-2D01040561F5}" destId="{7F52ECBB-0C72-4D3E-8A50-254C008B8F70}" srcOrd="3" destOrd="0" presId="urn:microsoft.com/office/officeart/2018/2/layout/IconVerticalSolidList"/>
    <dgm:cxn modelId="{12741A5A-95EE-4885-9741-ECC08C238F21}" type="presParOf" srcId="{F99866AA-FD1A-413D-BB7A-90122132D127}" destId="{BCD9613C-DEB8-463B-B5C8-1475E02A69C7}" srcOrd="5" destOrd="0" presId="urn:microsoft.com/office/officeart/2018/2/layout/IconVerticalSolidList"/>
    <dgm:cxn modelId="{0B910844-9CA1-4CA1-ADCF-925A359E0B14}" type="presParOf" srcId="{F99866AA-FD1A-413D-BB7A-90122132D127}" destId="{CF58087B-3B3D-474D-86A8-179AD9392F74}" srcOrd="6" destOrd="0" presId="urn:microsoft.com/office/officeart/2018/2/layout/IconVerticalSolidList"/>
    <dgm:cxn modelId="{FDF74561-7249-4D1B-BDEA-2A8377D7B278}" type="presParOf" srcId="{CF58087B-3B3D-474D-86A8-179AD9392F74}" destId="{BB5861EE-7952-4DE4-A1A6-09909F02DE40}" srcOrd="0" destOrd="0" presId="urn:microsoft.com/office/officeart/2018/2/layout/IconVerticalSolidList"/>
    <dgm:cxn modelId="{B06A0564-0C43-4740-9C3D-FD419071B77C}" type="presParOf" srcId="{CF58087B-3B3D-474D-86A8-179AD9392F74}" destId="{CBDB58C7-08F5-46C0-B2DB-0B29A8700902}" srcOrd="1" destOrd="0" presId="urn:microsoft.com/office/officeart/2018/2/layout/IconVerticalSolidList"/>
    <dgm:cxn modelId="{C856A2FA-1B04-49B2-B562-960932420CE2}" type="presParOf" srcId="{CF58087B-3B3D-474D-86A8-179AD9392F74}" destId="{8F1AE1C6-51E3-46F5-A761-CCB36478FB70}" srcOrd="2" destOrd="0" presId="urn:microsoft.com/office/officeart/2018/2/layout/IconVerticalSolidList"/>
    <dgm:cxn modelId="{8EBFD530-1F76-45CA-8379-EE99FDA7F760}" type="presParOf" srcId="{CF58087B-3B3D-474D-86A8-179AD9392F74}" destId="{53FD7AC8-031A-492A-AF4F-02B2C828FEA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E0C63-018C-4D45-9583-6ABDBEA9E522}">
      <dsp:nvSpPr>
        <dsp:cNvPr id="0" name=""/>
        <dsp:cNvSpPr/>
      </dsp:nvSpPr>
      <dsp:spPr>
        <a:xfrm>
          <a:off x="2107551" y="1092580"/>
          <a:ext cx="4532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3265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22087" y="1135881"/>
        <a:ext cx="24193" cy="4838"/>
      </dsp:txXfrm>
    </dsp:sp>
    <dsp:sp modelId="{8F8460FE-9D2F-49CB-9586-23CA40DCC421}">
      <dsp:nvSpPr>
        <dsp:cNvPr id="0" name=""/>
        <dsp:cNvSpPr/>
      </dsp:nvSpPr>
      <dsp:spPr>
        <a:xfrm>
          <a:off x="5588" y="507172"/>
          <a:ext cx="2103762" cy="12622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086" tIns="108207" rIns="103086" bIns="10820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Follow these steps to quickly obtain your Indiana license:</a:t>
          </a:r>
        </a:p>
      </dsp:txBody>
      <dsp:txXfrm>
        <a:off x="5588" y="507172"/>
        <a:ext cx="2103762" cy="1262257"/>
      </dsp:txXfrm>
    </dsp:sp>
    <dsp:sp modelId="{2B75840A-F14E-4E66-B929-C7A9EB370CF2}">
      <dsp:nvSpPr>
        <dsp:cNvPr id="0" name=""/>
        <dsp:cNvSpPr/>
      </dsp:nvSpPr>
      <dsp:spPr>
        <a:xfrm>
          <a:off x="4695179" y="1092580"/>
          <a:ext cx="4532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3265" y="45720"/>
              </a:lnTo>
            </a:path>
          </a:pathLst>
        </a:custGeom>
        <a:noFill/>
        <a:ln w="9525" cap="flat" cmpd="sng" algn="ctr">
          <a:solidFill>
            <a:schemeClr val="accent2">
              <a:hueOff val="-330843"/>
              <a:satOff val="373"/>
              <a:lumOff val="88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09716" y="1135881"/>
        <a:ext cx="24193" cy="4838"/>
      </dsp:txXfrm>
    </dsp:sp>
    <dsp:sp modelId="{46FEEABB-A32E-4632-8248-B0037B843414}">
      <dsp:nvSpPr>
        <dsp:cNvPr id="0" name=""/>
        <dsp:cNvSpPr/>
      </dsp:nvSpPr>
      <dsp:spPr>
        <a:xfrm>
          <a:off x="2593217" y="507172"/>
          <a:ext cx="2103762" cy="1262257"/>
        </a:xfrm>
        <a:prstGeom prst="rect">
          <a:avLst/>
        </a:prstGeom>
        <a:solidFill>
          <a:schemeClr val="accent2">
            <a:hueOff val="-264675"/>
            <a:satOff val="298"/>
            <a:lumOff val="7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086" tIns="108207" rIns="103086" bIns="10820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Confirm Eligibility: Ensure your license is active.</a:t>
          </a:r>
        </a:p>
      </dsp:txBody>
      <dsp:txXfrm>
        <a:off x="2593217" y="507172"/>
        <a:ext cx="2103762" cy="1262257"/>
      </dsp:txXfrm>
    </dsp:sp>
    <dsp:sp modelId="{59854425-F657-4F15-ACDF-E0B9C8B087C8}">
      <dsp:nvSpPr>
        <dsp:cNvPr id="0" name=""/>
        <dsp:cNvSpPr/>
      </dsp:nvSpPr>
      <dsp:spPr>
        <a:xfrm>
          <a:off x="1057470" y="1767629"/>
          <a:ext cx="5175256" cy="453265"/>
        </a:xfrm>
        <a:custGeom>
          <a:avLst/>
          <a:gdLst/>
          <a:ahLst/>
          <a:cxnLst/>
          <a:rect l="0" t="0" r="0" b="0"/>
          <a:pathLst>
            <a:path>
              <a:moveTo>
                <a:pt x="5175256" y="0"/>
              </a:moveTo>
              <a:lnTo>
                <a:pt x="5175256" y="243732"/>
              </a:lnTo>
              <a:lnTo>
                <a:pt x="0" y="243732"/>
              </a:lnTo>
              <a:lnTo>
                <a:pt x="0" y="453265"/>
              </a:lnTo>
            </a:path>
          </a:pathLst>
        </a:custGeom>
        <a:noFill/>
        <a:ln w="9525" cap="flat" cmpd="sng" algn="ctr">
          <a:solidFill>
            <a:schemeClr val="accent2">
              <a:hueOff val="-661686"/>
              <a:satOff val="746"/>
              <a:lumOff val="176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15152" y="1991843"/>
        <a:ext cx="259891" cy="4838"/>
      </dsp:txXfrm>
    </dsp:sp>
    <dsp:sp modelId="{8F62FB8D-E772-4388-81F3-D0054022A809}">
      <dsp:nvSpPr>
        <dsp:cNvPr id="0" name=""/>
        <dsp:cNvSpPr/>
      </dsp:nvSpPr>
      <dsp:spPr>
        <a:xfrm>
          <a:off x="5180845" y="507172"/>
          <a:ext cx="2103762" cy="1262257"/>
        </a:xfrm>
        <a:prstGeom prst="rect">
          <a:avLst/>
        </a:prstGeom>
        <a:solidFill>
          <a:schemeClr val="accent2">
            <a:hueOff val="-529349"/>
            <a:satOff val="597"/>
            <a:lumOff val="141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086" tIns="108207" rIns="103086" bIns="10820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Gather Documents: Proof of active license and background check.</a:t>
          </a:r>
        </a:p>
      </dsp:txBody>
      <dsp:txXfrm>
        <a:off x="5180845" y="507172"/>
        <a:ext cx="2103762" cy="1262257"/>
      </dsp:txXfrm>
    </dsp:sp>
    <dsp:sp modelId="{FA589C80-F53C-4F01-8321-D121CBEA0D0A}">
      <dsp:nvSpPr>
        <dsp:cNvPr id="0" name=""/>
        <dsp:cNvSpPr/>
      </dsp:nvSpPr>
      <dsp:spPr>
        <a:xfrm>
          <a:off x="2107551" y="2838704"/>
          <a:ext cx="4532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3265" y="45720"/>
              </a:lnTo>
            </a:path>
          </a:pathLst>
        </a:custGeom>
        <a:noFill/>
        <a:ln w="9525" cap="flat" cmpd="sng" algn="ctr">
          <a:solidFill>
            <a:schemeClr val="accent2">
              <a:hueOff val="-992530"/>
              <a:satOff val="1119"/>
              <a:lumOff val="264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22087" y="2882004"/>
        <a:ext cx="24193" cy="4838"/>
      </dsp:txXfrm>
    </dsp:sp>
    <dsp:sp modelId="{E0B66109-81CB-4687-952E-389590779676}">
      <dsp:nvSpPr>
        <dsp:cNvPr id="0" name=""/>
        <dsp:cNvSpPr/>
      </dsp:nvSpPr>
      <dsp:spPr>
        <a:xfrm>
          <a:off x="5588" y="2253295"/>
          <a:ext cx="2103762" cy="1262257"/>
        </a:xfrm>
        <a:prstGeom prst="rect">
          <a:avLst/>
        </a:prstGeom>
        <a:solidFill>
          <a:schemeClr val="accent2">
            <a:hueOff val="-794024"/>
            <a:satOff val="895"/>
            <a:lumOff val="211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086" tIns="108207" rIns="103086" bIns="10820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Submit Application: Apply online through Indiana's portal.</a:t>
          </a:r>
        </a:p>
      </dsp:txBody>
      <dsp:txXfrm>
        <a:off x="5588" y="2253295"/>
        <a:ext cx="2103762" cy="1262257"/>
      </dsp:txXfrm>
    </dsp:sp>
    <dsp:sp modelId="{ADE90355-9EE8-4E3C-8242-F5473B72AA0B}">
      <dsp:nvSpPr>
        <dsp:cNvPr id="0" name=""/>
        <dsp:cNvSpPr/>
      </dsp:nvSpPr>
      <dsp:spPr>
        <a:xfrm>
          <a:off x="4695179" y="2838704"/>
          <a:ext cx="4532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3265" y="45720"/>
              </a:lnTo>
            </a:path>
          </a:pathLst>
        </a:custGeom>
        <a:noFill/>
        <a:ln w="9525" cap="flat" cmpd="sng" algn="ctr">
          <a:solidFill>
            <a:schemeClr val="accent2">
              <a:hueOff val="-1323373"/>
              <a:satOff val="1492"/>
              <a:lumOff val="353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09716" y="2882004"/>
        <a:ext cx="24193" cy="4838"/>
      </dsp:txXfrm>
    </dsp:sp>
    <dsp:sp modelId="{ABA83BB8-1562-47AE-B02A-4AC9F73E386D}">
      <dsp:nvSpPr>
        <dsp:cNvPr id="0" name=""/>
        <dsp:cNvSpPr/>
      </dsp:nvSpPr>
      <dsp:spPr>
        <a:xfrm>
          <a:off x="2593217" y="2253295"/>
          <a:ext cx="2103762" cy="1262257"/>
        </a:xfrm>
        <a:prstGeom prst="rect">
          <a:avLst/>
        </a:prstGeom>
        <a:solidFill>
          <a:schemeClr val="accent2">
            <a:hueOff val="-1058698"/>
            <a:satOff val="1194"/>
            <a:lumOff val="282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086" tIns="108207" rIns="103086" bIns="10820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Pay Fees: Approximately $60 application fee.</a:t>
          </a:r>
        </a:p>
      </dsp:txBody>
      <dsp:txXfrm>
        <a:off x="2593217" y="2253295"/>
        <a:ext cx="2103762" cy="1262257"/>
      </dsp:txXfrm>
    </dsp:sp>
    <dsp:sp modelId="{BD9659B9-05D4-42E8-9434-8ADEEDD3EABC}">
      <dsp:nvSpPr>
        <dsp:cNvPr id="0" name=""/>
        <dsp:cNvSpPr/>
      </dsp:nvSpPr>
      <dsp:spPr>
        <a:xfrm>
          <a:off x="5180845" y="2253295"/>
          <a:ext cx="2103762" cy="1262257"/>
        </a:xfrm>
        <a:prstGeom prst="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086" tIns="108207" rIns="103086" bIns="10820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Receive Approval: 7-10 business days for processing.</a:t>
          </a:r>
        </a:p>
      </dsp:txBody>
      <dsp:txXfrm>
        <a:off x="5180845" y="2253295"/>
        <a:ext cx="2103762" cy="12622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6A8E8F-5263-49F2-92A1-98A82574B6B1}">
      <dsp:nvSpPr>
        <dsp:cNvPr id="0" name=""/>
        <dsp:cNvSpPr/>
      </dsp:nvSpPr>
      <dsp:spPr>
        <a:xfrm>
          <a:off x="0" y="3844"/>
          <a:ext cx="4231481" cy="81892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511033-AA27-4D69-A7C0-80372B9A326D}">
      <dsp:nvSpPr>
        <dsp:cNvPr id="0" name=""/>
        <dsp:cNvSpPr/>
      </dsp:nvSpPr>
      <dsp:spPr>
        <a:xfrm>
          <a:off x="247725" y="188103"/>
          <a:ext cx="450409" cy="4504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544B93-6070-4C7A-930A-ACE795164250}">
      <dsp:nvSpPr>
        <dsp:cNvPr id="0" name=""/>
        <dsp:cNvSpPr/>
      </dsp:nvSpPr>
      <dsp:spPr>
        <a:xfrm>
          <a:off x="945860" y="3844"/>
          <a:ext cx="3285620" cy="818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670" tIns="86670" rIns="86670" bIns="8667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Breakdown of costs and time required for licensing:</a:t>
          </a:r>
        </a:p>
      </dsp:txBody>
      <dsp:txXfrm>
        <a:off x="945860" y="3844"/>
        <a:ext cx="3285620" cy="818926"/>
      </dsp:txXfrm>
    </dsp:sp>
    <dsp:sp modelId="{29FF9061-4832-4B5F-9584-02D73A1DD2B5}">
      <dsp:nvSpPr>
        <dsp:cNvPr id="0" name=""/>
        <dsp:cNvSpPr/>
      </dsp:nvSpPr>
      <dsp:spPr>
        <a:xfrm>
          <a:off x="0" y="1027503"/>
          <a:ext cx="4231481" cy="81892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8FA7D6-9D05-4713-A3F5-2B16F6CE163D}">
      <dsp:nvSpPr>
        <dsp:cNvPr id="0" name=""/>
        <dsp:cNvSpPr/>
      </dsp:nvSpPr>
      <dsp:spPr>
        <a:xfrm>
          <a:off x="247725" y="1211761"/>
          <a:ext cx="450409" cy="4504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A90100-BE78-42F5-AB59-6729D68DFDA7}">
      <dsp:nvSpPr>
        <dsp:cNvPr id="0" name=""/>
        <dsp:cNvSpPr/>
      </dsp:nvSpPr>
      <dsp:spPr>
        <a:xfrm>
          <a:off x="945860" y="1027503"/>
          <a:ext cx="3285620" cy="818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670" tIns="86670" rIns="86670" bIns="8667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Application Fee: $60</a:t>
          </a:r>
        </a:p>
      </dsp:txBody>
      <dsp:txXfrm>
        <a:off x="945860" y="1027503"/>
        <a:ext cx="3285620" cy="818926"/>
      </dsp:txXfrm>
    </dsp:sp>
    <dsp:sp modelId="{26B0BCDA-A3D1-443C-8B91-BB69ADB4E9D9}">
      <dsp:nvSpPr>
        <dsp:cNvPr id="0" name=""/>
        <dsp:cNvSpPr/>
      </dsp:nvSpPr>
      <dsp:spPr>
        <a:xfrm>
          <a:off x="0" y="2051161"/>
          <a:ext cx="4231481" cy="81892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B386B9-DC1E-4AC1-B0C0-A0A07C435336}">
      <dsp:nvSpPr>
        <dsp:cNvPr id="0" name=""/>
        <dsp:cNvSpPr/>
      </dsp:nvSpPr>
      <dsp:spPr>
        <a:xfrm>
          <a:off x="247725" y="2235420"/>
          <a:ext cx="450409" cy="45040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9A672D-AEC4-4E2A-B1C3-14693D836E1C}">
      <dsp:nvSpPr>
        <dsp:cNvPr id="0" name=""/>
        <dsp:cNvSpPr/>
      </dsp:nvSpPr>
      <dsp:spPr>
        <a:xfrm>
          <a:off x="945860" y="2051161"/>
          <a:ext cx="3285620" cy="818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670" tIns="86670" rIns="86670" bIns="8667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License Transfer Fee: Varies</a:t>
          </a:r>
        </a:p>
      </dsp:txBody>
      <dsp:txXfrm>
        <a:off x="945860" y="2051161"/>
        <a:ext cx="3285620" cy="818926"/>
      </dsp:txXfrm>
    </dsp:sp>
    <dsp:sp modelId="{8F7A31EE-9994-4D4C-9652-1611D0FC72A8}">
      <dsp:nvSpPr>
        <dsp:cNvPr id="0" name=""/>
        <dsp:cNvSpPr/>
      </dsp:nvSpPr>
      <dsp:spPr>
        <a:xfrm>
          <a:off x="0" y="3074820"/>
          <a:ext cx="4231481" cy="81892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8B25B3-3161-4D81-81C0-15B0C47DAA73}">
      <dsp:nvSpPr>
        <dsp:cNvPr id="0" name=""/>
        <dsp:cNvSpPr/>
      </dsp:nvSpPr>
      <dsp:spPr>
        <a:xfrm>
          <a:off x="247725" y="3259078"/>
          <a:ext cx="450409" cy="45040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CC0E03-F81C-4D83-B2E2-3A91C616F001}">
      <dsp:nvSpPr>
        <dsp:cNvPr id="0" name=""/>
        <dsp:cNvSpPr/>
      </dsp:nvSpPr>
      <dsp:spPr>
        <a:xfrm>
          <a:off x="945860" y="3074820"/>
          <a:ext cx="3285620" cy="818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670" tIns="86670" rIns="86670" bIns="8667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Time: 1-2 weeks for approval</a:t>
          </a:r>
        </a:p>
      </dsp:txBody>
      <dsp:txXfrm>
        <a:off x="945860" y="3074820"/>
        <a:ext cx="3285620" cy="818926"/>
      </dsp:txXfrm>
    </dsp:sp>
    <dsp:sp modelId="{080A563E-465D-4397-AFF7-4EBFB8541B99}">
      <dsp:nvSpPr>
        <dsp:cNvPr id="0" name=""/>
        <dsp:cNvSpPr/>
      </dsp:nvSpPr>
      <dsp:spPr>
        <a:xfrm>
          <a:off x="0" y="4098478"/>
          <a:ext cx="4231481" cy="81892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7BBFDA-A6C7-49AB-8B5E-1F35CDDDDD2A}">
      <dsp:nvSpPr>
        <dsp:cNvPr id="0" name=""/>
        <dsp:cNvSpPr/>
      </dsp:nvSpPr>
      <dsp:spPr>
        <a:xfrm>
          <a:off x="247725" y="4282737"/>
          <a:ext cx="450409" cy="45040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4E2742-60E8-421C-A1AD-C6D76424222D}">
      <dsp:nvSpPr>
        <dsp:cNvPr id="0" name=""/>
        <dsp:cNvSpPr/>
      </dsp:nvSpPr>
      <dsp:spPr>
        <a:xfrm>
          <a:off x="945860" y="4098478"/>
          <a:ext cx="3285620" cy="818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670" tIns="86670" rIns="86670" bIns="8667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Ongoing Education: 12 CE hours annually</a:t>
          </a:r>
        </a:p>
      </dsp:txBody>
      <dsp:txXfrm>
        <a:off x="945860" y="4098478"/>
        <a:ext cx="3285620" cy="8189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347E7E-05F4-478F-A156-28C4890CE45A}">
      <dsp:nvSpPr>
        <dsp:cNvPr id="0" name=""/>
        <dsp:cNvSpPr/>
      </dsp:nvSpPr>
      <dsp:spPr>
        <a:xfrm>
          <a:off x="0" y="2042"/>
          <a:ext cx="4231481" cy="103519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3B4283-FBC7-47CE-A17A-4BAEB85BF2AC}">
      <dsp:nvSpPr>
        <dsp:cNvPr id="0" name=""/>
        <dsp:cNvSpPr/>
      </dsp:nvSpPr>
      <dsp:spPr>
        <a:xfrm>
          <a:off x="313145" y="234960"/>
          <a:ext cx="569355" cy="5693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2E0A0B-90D4-41BB-91CD-42BC19486D83}">
      <dsp:nvSpPr>
        <dsp:cNvPr id="0" name=""/>
        <dsp:cNvSpPr/>
      </dsp:nvSpPr>
      <dsp:spPr>
        <a:xfrm>
          <a:off x="1195647" y="2042"/>
          <a:ext cx="3035833" cy="1035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558" tIns="109558" rIns="109558" bIns="10955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We provide the following support to help you succeed:</a:t>
          </a:r>
        </a:p>
      </dsp:txBody>
      <dsp:txXfrm>
        <a:off x="1195647" y="2042"/>
        <a:ext cx="3035833" cy="1035192"/>
      </dsp:txXfrm>
    </dsp:sp>
    <dsp:sp modelId="{98506C8A-608A-4A63-8426-9F8094AC9CDD}">
      <dsp:nvSpPr>
        <dsp:cNvPr id="0" name=""/>
        <dsp:cNvSpPr/>
      </dsp:nvSpPr>
      <dsp:spPr>
        <a:xfrm>
          <a:off x="0" y="1296033"/>
          <a:ext cx="4231481" cy="103519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FF5EFC-F3EF-4241-8991-7DFC272024C0}">
      <dsp:nvSpPr>
        <dsp:cNvPr id="0" name=""/>
        <dsp:cNvSpPr/>
      </dsp:nvSpPr>
      <dsp:spPr>
        <a:xfrm>
          <a:off x="313145" y="1528951"/>
          <a:ext cx="569355" cy="5693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B41556-A31B-4AB1-B36C-506348855715}">
      <dsp:nvSpPr>
        <dsp:cNvPr id="0" name=""/>
        <dsp:cNvSpPr/>
      </dsp:nvSpPr>
      <dsp:spPr>
        <a:xfrm>
          <a:off x="1195647" y="1296033"/>
          <a:ext cx="3035833" cy="1035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558" tIns="109558" rIns="109558" bIns="10955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Mentorship: Connect with experienced Indiana agents.</a:t>
          </a:r>
        </a:p>
      </dsp:txBody>
      <dsp:txXfrm>
        <a:off x="1195647" y="1296033"/>
        <a:ext cx="3035833" cy="1035192"/>
      </dsp:txXfrm>
    </dsp:sp>
    <dsp:sp modelId="{46893804-AE53-4A6D-90CA-BE1528599F61}">
      <dsp:nvSpPr>
        <dsp:cNvPr id="0" name=""/>
        <dsp:cNvSpPr/>
      </dsp:nvSpPr>
      <dsp:spPr>
        <a:xfrm>
          <a:off x="0" y="2590024"/>
          <a:ext cx="4231481" cy="103519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9EF45A-2B43-4578-9E0B-C6DB443A635D}">
      <dsp:nvSpPr>
        <dsp:cNvPr id="0" name=""/>
        <dsp:cNvSpPr/>
      </dsp:nvSpPr>
      <dsp:spPr>
        <a:xfrm>
          <a:off x="313145" y="2822942"/>
          <a:ext cx="569355" cy="5693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99D5EE-5FA9-413B-AEB8-18553BD273A7}">
      <dsp:nvSpPr>
        <dsp:cNvPr id="0" name=""/>
        <dsp:cNvSpPr/>
      </dsp:nvSpPr>
      <dsp:spPr>
        <a:xfrm>
          <a:off x="1195647" y="2590024"/>
          <a:ext cx="3035833" cy="1035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558" tIns="109558" rIns="109558" bIns="10955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Training and CE Opportunities: Stay compliant.</a:t>
          </a:r>
        </a:p>
      </dsp:txBody>
      <dsp:txXfrm>
        <a:off x="1195647" y="2590024"/>
        <a:ext cx="3035833" cy="1035192"/>
      </dsp:txXfrm>
    </dsp:sp>
    <dsp:sp modelId="{FE25A7F8-39BA-433F-A37C-7E528DE48BB5}">
      <dsp:nvSpPr>
        <dsp:cNvPr id="0" name=""/>
        <dsp:cNvSpPr/>
      </dsp:nvSpPr>
      <dsp:spPr>
        <a:xfrm>
          <a:off x="0" y="3884014"/>
          <a:ext cx="4231481" cy="103519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296739-F4DE-4552-9EB2-A7F774537F06}">
      <dsp:nvSpPr>
        <dsp:cNvPr id="0" name=""/>
        <dsp:cNvSpPr/>
      </dsp:nvSpPr>
      <dsp:spPr>
        <a:xfrm>
          <a:off x="313145" y="4116933"/>
          <a:ext cx="569355" cy="56935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1EBCE9-94B8-4AF9-8835-536E7D870F67}">
      <dsp:nvSpPr>
        <dsp:cNvPr id="0" name=""/>
        <dsp:cNvSpPr/>
      </dsp:nvSpPr>
      <dsp:spPr>
        <a:xfrm>
          <a:off x="1195647" y="3884014"/>
          <a:ext cx="3035833" cy="1035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558" tIns="109558" rIns="109558" bIns="10955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Marketing Tools: Promote your dual-state expertise.</a:t>
          </a:r>
        </a:p>
      </dsp:txBody>
      <dsp:txXfrm>
        <a:off x="1195647" y="3884014"/>
        <a:ext cx="3035833" cy="10351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71FF87-56BC-4F65-864B-76E3144A3A67}">
      <dsp:nvSpPr>
        <dsp:cNvPr id="0" name=""/>
        <dsp:cNvSpPr/>
      </dsp:nvSpPr>
      <dsp:spPr>
        <a:xfrm>
          <a:off x="0" y="2042"/>
          <a:ext cx="4231481" cy="103519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178C17-1105-4257-883E-213DFFDEC418}">
      <dsp:nvSpPr>
        <dsp:cNvPr id="0" name=""/>
        <dsp:cNvSpPr/>
      </dsp:nvSpPr>
      <dsp:spPr>
        <a:xfrm>
          <a:off x="313145" y="234960"/>
          <a:ext cx="569355" cy="5693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B107FB-4E91-4011-9E10-710B02AA0AFE}">
      <dsp:nvSpPr>
        <dsp:cNvPr id="0" name=""/>
        <dsp:cNvSpPr/>
      </dsp:nvSpPr>
      <dsp:spPr>
        <a:xfrm>
          <a:off x="1195647" y="2042"/>
          <a:ext cx="3035833" cy="1035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558" tIns="109558" rIns="109558" bIns="10955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Here’s how to begin your Indiana licensing journey:</a:t>
          </a:r>
        </a:p>
      </dsp:txBody>
      <dsp:txXfrm>
        <a:off x="1195647" y="2042"/>
        <a:ext cx="3035833" cy="1035192"/>
      </dsp:txXfrm>
    </dsp:sp>
    <dsp:sp modelId="{AA98DA90-BD2C-4720-8E36-F6D55F2EA3F2}">
      <dsp:nvSpPr>
        <dsp:cNvPr id="0" name=""/>
        <dsp:cNvSpPr/>
      </dsp:nvSpPr>
      <dsp:spPr>
        <a:xfrm>
          <a:off x="0" y="1296033"/>
          <a:ext cx="4231481" cy="103519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95F1CF-DEB7-4F18-B8B9-FBE1D8D0B551}">
      <dsp:nvSpPr>
        <dsp:cNvPr id="0" name=""/>
        <dsp:cNvSpPr/>
      </dsp:nvSpPr>
      <dsp:spPr>
        <a:xfrm>
          <a:off x="313145" y="1528951"/>
          <a:ext cx="569355" cy="5693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940C0B-2A16-4706-B359-ED15E75FFED3}">
      <dsp:nvSpPr>
        <dsp:cNvPr id="0" name=""/>
        <dsp:cNvSpPr/>
      </dsp:nvSpPr>
      <dsp:spPr>
        <a:xfrm>
          <a:off x="1195647" y="1296033"/>
          <a:ext cx="3035833" cy="1035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558" tIns="109558" rIns="109558" bIns="10955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Review Eligibility: Contact us for guidance.</a:t>
          </a:r>
        </a:p>
      </dsp:txBody>
      <dsp:txXfrm>
        <a:off x="1195647" y="1296033"/>
        <a:ext cx="3035833" cy="1035192"/>
      </dsp:txXfrm>
    </dsp:sp>
    <dsp:sp modelId="{953CDF9D-697E-432E-8FF1-9A56BC5D20AE}">
      <dsp:nvSpPr>
        <dsp:cNvPr id="0" name=""/>
        <dsp:cNvSpPr/>
      </dsp:nvSpPr>
      <dsp:spPr>
        <a:xfrm>
          <a:off x="0" y="2590024"/>
          <a:ext cx="4231481" cy="103519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F845AD-9CC6-487F-9126-28A1F70E0FCB}">
      <dsp:nvSpPr>
        <dsp:cNvPr id="0" name=""/>
        <dsp:cNvSpPr/>
      </dsp:nvSpPr>
      <dsp:spPr>
        <a:xfrm>
          <a:off x="313145" y="2822942"/>
          <a:ext cx="569355" cy="5693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52ECBB-0C72-4D3E-8A50-254C008B8F70}">
      <dsp:nvSpPr>
        <dsp:cNvPr id="0" name=""/>
        <dsp:cNvSpPr/>
      </dsp:nvSpPr>
      <dsp:spPr>
        <a:xfrm>
          <a:off x="1195647" y="2590024"/>
          <a:ext cx="3035833" cy="1035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558" tIns="109558" rIns="109558" bIns="10955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Apply Today: We’ll walk you through the process.</a:t>
          </a:r>
        </a:p>
      </dsp:txBody>
      <dsp:txXfrm>
        <a:off x="1195647" y="2590024"/>
        <a:ext cx="3035833" cy="1035192"/>
      </dsp:txXfrm>
    </dsp:sp>
    <dsp:sp modelId="{BB5861EE-7952-4DE4-A1A6-09909F02DE40}">
      <dsp:nvSpPr>
        <dsp:cNvPr id="0" name=""/>
        <dsp:cNvSpPr/>
      </dsp:nvSpPr>
      <dsp:spPr>
        <a:xfrm>
          <a:off x="0" y="3884014"/>
          <a:ext cx="4231481" cy="103519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DB58C7-08F5-46C0-B2DB-0B29A8700902}">
      <dsp:nvSpPr>
        <dsp:cNvPr id="0" name=""/>
        <dsp:cNvSpPr/>
      </dsp:nvSpPr>
      <dsp:spPr>
        <a:xfrm>
          <a:off x="313145" y="4116933"/>
          <a:ext cx="569355" cy="56935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FD7AC8-031A-492A-AF4F-02B2C828FEA3}">
      <dsp:nvSpPr>
        <dsp:cNvPr id="0" name=""/>
        <dsp:cNvSpPr/>
      </dsp:nvSpPr>
      <dsp:spPr>
        <a:xfrm>
          <a:off x="1195647" y="3884014"/>
          <a:ext cx="3035833" cy="1035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558" tIns="109558" rIns="109558" bIns="10955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Market Yourself: Start promoting your expertise!</a:t>
          </a:r>
        </a:p>
      </dsp:txBody>
      <dsp:txXfrm>
        <a:off x="1195647" y="3884014"/>
        <a:ext cx="3035833" cy="1035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BCAD085-E8A6-8845-BD4E-CB4CCA059FC4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252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54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02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78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95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54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25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06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98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908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96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BCAD085-E8A6-8845-BD4E-CB4CCA059FC4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426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ww.in.gov/pla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0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Welcome to Habloft Global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7950" y="4960137"/>
            <a:ext cx="24003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>
                <a:solidFill>
                  <a:schemeClr val="tx1">
                    <a:lumMod val="95000"/>
                    <a:lumOff val="5000"/>
                  </a:schemeClr>
                </a:solidFill>
              </a:rPr>
              <a:t>Expand Your Horizons: Get Your Indiana Real Estate License Through Endorsement</a:t>
            </a: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6D18C07-B1F9-42F0-8956-B88FC37A6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ack background with blue letters&#10;&#10;Description automatically generated">
            <a:extLst>
              <a:ext uri="{FF2B5EF4-FFF2-40B4-BE49-F238E27FC236}">
                <a16:creationId xmlns:a16="http://schemas.microsoft.com/office/drawing/2014/main" id="{1812E031-090D-DCD5-D061-C1F3A1536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707" y="1542312"/>
            <a:ext cx="8188233" cy="21274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2B98E-2507-DF59-19A3-BD184278F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114A6-8740-BDB5-379B-E0F81C4378E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Go to: </a:t>
            </a:r>
            <a:r>
              <a:rPr lang="en-US" dirty="0">
                <a:hlinkClick r:id="rId2"/>
              </a:rPr>
              <a:t>https://www.in.gov/pla/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Create an online profile: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Must have all requirements above. If not must submit through the mail.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Complete form:</a:t>
            </a:r>
          </a:p>
          <a:p>
            <a:pPr marL="173736" lvl="1" indent="0">
              <a:buNone/>
            </a:pPr>
            <a:r>
              <a:rPr lang="en-US" dirty="0"/>
              <a:t>    </a:t>
            </a:r>
            <a:r>
              <a:rPr lang="en-US" sz="1200" dirty="0"/>
              <a:t>Search Forms:</a:t>
            </a:r>
          </a:p>
          <a:p>
            <a:pPr marL="173736" lvl="1" indent="0">
              <a:buNone/>
            </a:pPr>
            <a:r>
              <a:rPr lang="en-US" sz="1200" dirty="0"/>
              <a:t>Application for Licensure as a Real Estate Broker:</a:t>
            </a:r>
          </a:p>
          <a:p>
            <a:pPr marL="173736" lvl="1" indent="0">
              <a:buNone/>
            </a:pPr>
            <a:r>
              <a:rPr lang="en-US" sz="1200" i="1" dirty="0"/>
              <a:t>State Form 44176 (R14 / 3-21)</a:t>
            </a:r>
          </a:p>
          <a:p>
            <a:pPr marL="173736" lvl="1" indent="0">
              <a:buNone/>
            </a:pPr>
            <a:r>
              <a:rPr lang="en-US" sz="1200" dirty="0"/>
              <a:t>Application Supplemental Form for Initial Licensure as a Real Estate Broker</a:t>
            </a:r>
          </a:p>
          <a:p>
            <a:pPr marL="173736" lvl="1" indent="0">
              <a:buNone/>
            </a:pPr>
            <a:r>
              <a:rPr lang="en-US" sz="1200" i="1" dirty="0"/>
              <a:t>State Form 53053 (R/4-23)</a:t>
            </a:r>
          </a:p>
          <a:p>
            <a:pPr marL="173736" lvl="1" indent="0">
              <a:buNone/>
            </a:pPr>
            <a:endParaRPr lang="en-US" sz="12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41D5C30-422E-2341-2C6E-EDEA76F7DD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34256" y="1025718"/>
            <a:ext cx="4416329" cy="5147835"/>
          </a:xfrm>
        </p:spPr>
      </p:pic>
    </p:spTree>
    <p:extLst>
      <p:ext uri="{BB962C8B-B14F-4D97-AF65-F5344CB8AC3E}">
        <p14:creationId xmlns:p14="http://schemas.microsoft.com/office/powerpoint/2010/main" val="2461695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3" cy="1499616"/>
          </a:xfrm>
        </p:spPr>
        <p:txBody>
          <a:bodyPr>
            <a:normAutofit/>
          </a:bodyPr>
          <a:lstStyle/>
          <a:p>
            <a:r>
              <a:t>Why Get Licensed in Indiana?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286000"/>
            <a:ext cx="4550113" cy="4023360"/>
          </a:xfrm>
        </p:spPr>
        <p:txBody>
          <a:bodyPr>
            <a:normAutofit/>
          </a:bodyPr>
          <a:lstStyle/>
          <a:p>
            <a:r>
              <a:t>Indiana offers tremendous growth opportunities and low barriers to entry through license endorsement.</a:t>
            </a:r>
          </a:p>
          <a:p>
            <a:pPr>
              <a:defRPr sz="1800"/>
            </a:pPr>
            <a:r>
              <a:t>Growth Potential: Indiana’s housing market is thriving.</a:t>
            </a:r>
          </a:p>
          <a:p>
            <a:pPr>
              <a:defRPr sz="1800"/>
            </a:pPr>
            <a:r>
              <a:t>Interstate Opportunities: Expand your client base.</a:t>
            </a:r>
          </a:p>
          <a:p>
            <a:pPr>
              <a:defRPr sz="1800"/>
            </a:pPr>
            <a:r>
              <a:t>Low Entry Barriers: Get licensed easily with endorsement.</a:t>
            </a:r>
          </a:p>
        </p:txBody>
      </p:sp>
      <p:pic>
        <p:nvPicPr>
          <p:cNvPr id="5" name="Picture 4" descr="Houses in a subdivision">
            <a:extLst>
              <a:ext uri="{FF2B5EF4-FFF2-40B4-BE49-F238E27FC236}">
                <a16:creationId xmlns:a16="http://schemas.microsoft.com/office/drawing/2014/main" id="{B41889BE-4404-B584-A990-3E5AEC8904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963" r="27167" b="-1"/>
          <a:stretch/>
        </p:blipFill>
        <p:spPr>
          <a:xfrm>
            <a:off x="5664199" y="10"/>
            <a:ext cx="3479800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3" cy="1499616"/>
          </a:xfrm>
        </p:spPr>
        <p:txBody>
          <a:bodyPr>
            <a:normAutofit/>
          </a:bodyPr>
          <a:lstStyle/>
          <a:p>
            <a:r>
              <a:t>What is License Endorsement?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286000"/>
            <a:ext cx="4550113" cy="4023360"/>
          </a:xfrm>
        </p:spPr>
        <p:txBody>
          <a:bodyPr>
            <a:normAutofit/>
          </a:bodyPr>
          <a:lstStyle/>
          <a:p>
            <a:r>
              <a:t>License endorsement allows agents with an active license in another state to obtain an Indiana license without additional coursework.</a:t>
            </a:r>
          </a:p>
          <a:p>
            <a:pPr>
              <a:defRPr sz="1800"/>
            </a:pPr>
            <a:r>
              <a:t>Must have an active license in good standing.</a:t>
            </a:r>
          </a:p>
          <a:p>
            <a:pPr>
              <a:defRPr sz="1800"/>
            </a:pPr>
            <a:r>
              <a:t>No disciplinary actions against your license.</a:t>
            </a:r>
          </a:p>
        </p:txBody>
      </p:sp>
      <p:pic>
        <p:nvPicPr>
          <p:cNvPr id="5" name="Picture 4" descr="Pen placed on top of a signature line">
            <a:extLst>
              <a:ext uri="{FF2B5EF4-FFF2-40B4-BE49-F238E27FC236}">
                <a16:creationId xmlns:a16="http://schemas.microsoft.com/office/drawing/2014/main" id="{F1886822-3D4C-F79B-455C-482B5BA6E1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012" r="8118" b="-1"/>
          <a:stretch/>
        </p:blipFill>
        <p:spPr>
          <a:xfrm>
            <a:off x="5664199" y="10"/>
            <a:ext cx="3479800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3" cy="1499616"/>
          </a:xfrm>
        </p:spPr>
        <p:txBody>
          <a:bodyPr>
            <a:normAutofit/>
          </a:bodyPr>
          <a:lstStyle/>
          <a:p>
            <a:r>
              <a:t>Key Benefits of Dual-State Licensing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286000"/>
            <a:ext cx="4550113" cy="4023360"/>
          </a:xfrm>
        </p:spPr>
        <p:txBody>
          <a:bodyPr>
            <a:normAutofit/>
          </a:bodyPr>
          <a:lstStyle/>
          <a:p>
            <a:endParaRPr/>
          </a:p>
          <a:p>
            <a:pPr>
              <a:defRPr sz="1800"/>
            </a:pPr>
            <a:r>
              <a:t>Broaden Your Market: Serve relocating clients.</a:t>
            </a:r>
          </a:p>
          <a:p>
            <a:pPr>
              <a:defRPr sz="1800"/>
            </a:pPr>
            <a:r>
              <a:t>Referral Network: Earn through interstate referrals.</a:t>
            </a:r>
          </a:p>
          <a:p>
            <a:pPr>
              <a:defRPr sz="1800"/>
            </a:pPr>
            <a:r>
              <a:t>Increased Credibility: Add multi-state expertise to your brand.</a:t>
            </a:r>
          </a:p>
        </p:txBody>
      </p:sp>
      <p:pic>
        <p:nvPicPr>
          <p:cNvPr id="5" name="Picture 4" descr="Blurred micro image of a street traffic">
            <a:extLst>
              <a:ext uri="{FF2B5EF4-FFF2-40B4-BE49-F238E27FC236}">
                <a16:creationId xmlns:a16="http://schemas.microsoft.com/office/drawing/2014/main" id="{2DC3DF0D-09C4-E0FB-75CE-D669B7C41F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061" r="40069" b="-1"/>
          <a:stretch/>
        </p:blipFill>
        <p:spPr>
          <a:xfrm>
            <a:off x="5664199" y="10"/>
            <a:ext cx="3479800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>
            <a:normAutofit/>
          </a:bodyPr>
          <a:lstStyle/>
          <a:p>
            <a:r>
              <a:t>Steps to Obtain Your Indiana License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55A9A71-7FC7-CEDD-D472-0D214CAAF8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0927496"/>
              </p:ext>
            </p:extLst>
          </p:nvPr>
        </p:nvGraphicFramePr>
        <p:xfrm>
          <a:off x="767953" y="2286000"/>
          <a:ext cx="7290197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8614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1" y="643467"/>
            <a:ext cx="2561709" cy="5571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Costs and Time Commitment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34C9508-F948-5065-AC55-297562123B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7093521"/>
              </p:ext>
            </p:extLst>
          </p:nvPr>
        </p:nvGraphicFramePr>
        <p:xfrm>
          <a:off x="4202906" y="954088"/>
          <a:ext cx="4231481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8614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1" y="643467"/>
            <a:ext cx="2561709" cy="5571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Resources and Support from Habloft Global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8915091-4B9C-4619-6645-C7BABC2795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6104872"/>
              </p:ext>
            </p:extLst>
          </p:nvPr>
        </p:nvGraphicFramePr>
        <p:xfrm>
          <a:off x="4202906" y="954088"/>
          <a:ext cx="4231481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8614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1" y="643467"/>
            <a:ext cx="2561709" cy="5571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Next Steps to Get Started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AD09885-0D07-EE1A-9D39-ADA016A45C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040741"/>
              </p:ext>
            </p:extLst>
          </p:nvPr>
        </p:nvGraphicFramePr>
        <p:xfrm>
          <a:off x="4202906" y="954088"/>
          <a:ext cx="4231481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6FB5DBF-3460-2785-6240-060F8F3C8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6013704" cy="1499616"/>
          </a:xfrm>
        </p:spPr>
        <p:txBody>
          <a:bodyPr>
            <a:normAutofit/>
          </a:bodyPr>
          <a:lstStyle/>
          <a:p>
            <a:r>
              <a:rPr lang="en-US" dirty="0"/>
              <a:t>Requirements: To apply online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8830A760-D63A-900A-C024-131928114E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68096" y="2286000"/>
            <a:ext cx="6013703" cy="402336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Pre-Licensing Course Completion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- Applicants must provide a copy of the original broker pre-licensing course completion certificate. You will need to select "Education" as the document type.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Official Score Report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- Applicants must provide a copy of the original examination score report. You will need to select "Exam" as the document type.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Supplemental Form 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- Applicants wishing to be issued in an active status must provide a digital copy of the Supplemental Form completed by the managing broker. You will need to select "Supervision" as the document type.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Name Change Documentation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- A copy of a marriage certificate or official affidavit indicating any legal name change must be submitted if your name differs from that on any documents.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Positive Response Documentation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- If you answered "Yes" to any disciplinary questions on the application please submit a statement explaining the incident(s), including all related details, and provide copies of all relevant arrest or court documents. Describe the event including the location, date and disposition.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Citizenship Documentation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- If you indicated on the demographics page of your application that you are not a U.S. citizen, please provide documentation from USCIS that shows proof of your qualified alien status or documentation indicating you are authorized by the federal government to work in the United States.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325601"/>
            <a:ext cx="171519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4394539"/>
            <a:ext cx="171519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3621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32</TotalTime>
  <Words>634</Words>
  <Application>Microsoft Office PowerPoint</Application>
  <PresentationFormat>On-screen Show (4:3)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Segoe UI</vt:lpstr>
      <vt:lpstr>Tw Cen MT</vt:lpstr>
      <vt:lpstr>Tw Cen MT Condensed</vt:lpstr>
      <vt:lpstr>Wingdings 3</vt:lpstr>
      <vt:lpstr>Integral</vt:lpstr>
      <vt:lpstr>Welcome to Habloft Global</vt:lpstr>
      <vt:lpstr>Why Get Licensed in Indiana?</vt:lpstr>
      <vt:lpstr>What is License Endorsement?</vt:lpstr>
      <vt:lpstr>Key Benefits of Dual-State Licensing</vt:lpstr>
      <vt:lpstr>Steps to Obtain Your Indiana License</vt:lpstr>
      <vt:lpstr>Costs and Time Commitment</vt:lpstr>
      <vt:lpstr>Resources and Support from Habloft Global</vt:lpstr>
      <vt:lpstr>Next Steps to Get Started</vt:lpstr>
      <vt:lpstr>Requirements: To apply online</vt:lpstr>
      <vt:lpstr>Process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CARMEN CHUCRALA</dc:creator>
  <cp:keywords/>
  <dc:description>generated using python-pptx</dc:description>
  <cp:lastModifiedBy>CARMEN CHUCRALA</cp:lastModifiedBy>
  <cp:revision>2</cp:revision>
  <dcterms:created xsi:type="dcterms:W3CDTF">2013-01-27T09:14:16Z</dcterms:created>
  <dcterms:modified xsi:type="dcterms:W3CDTF">2024-10-19T16:30:55Z</dcterms:modified>
  <cp:category/>
</cp:coreProperties>
</file>