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6" r:id="rId8"/>
    <p:sldId id="265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134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9E1277-1422-45A7-9C14-C14729458582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853BA07-8C1C-45F4-80BD-B9E140FFF6D0}">
      <dgm:prSet/>
      <dgm:spPr/>
      <dgm:t>
        <a:bodyPr/>
        <a:lstStyle/>
        <a:p>
          <a:r>
            <a:rPr lang="en-US"/>
            <a:t>• Wholesaling is a strategy to profit by assigning property contracts without owning the property.</a:t>
          </a:r>
        </a:p>
      </dgm:t>
    </dgm:pt>
    <dgm:pt modelId="{51A481D3-C699-4154-B2A1-C7E681ECDB1C}" type="parTrans" cxnId="{A8AF6D49-883C-43A4-9F91-8204C45608D5}">
      <dgm:prSet/>
      <dgm:spPr/>
      <dgm:t>
        <a:bodyPr/>
        <a:lstStyle/>
        <a:p>
          <a:endParaRPr lang="en-US"/>
        </a:p>
      </dgm:t>
    </dgm:pt>
    <dgm:pt modelId="{8E29121B-B9E4-4CEF-8A88-B108E600A646}" type="sibTrans" cxnId="{A8AF6D49-883C-43A4-9F91-8204C45608D5}">
      <dgm:prSet/>
      <dgm:spPr/>
      <dgm:t>
        <a:bodyPr/>
        <a:lstStyle/>
        <a:p>
          <a:endParaRPr lang="en-US"/>
        </a:p>
      </dgm:t>
    </dgm:pt>
    <dgm:pt modelId="{BFBF70DC-13D3-4757-8E54-114535FA8AD2}">
      <dgm:prSet/>
      <dgm:spPr/>
      <dgm:t>
        <a:bodyPr/>
        <a:lstStyle/>
        <a:p>
          <a:r>
            <a:rPr lang="en-US"/>
            <a:t>• You act as a middleman between the seller and the buyer.</a:t>
          </a:r>
        </a:p>
      </dgm:t>
    </dgm:pt>
    <dgm:pt modelId="{1322FC18-40E0-4EFE-97B1-1ACD15EC9963}" type="parTrans" cxnId="{53B6CC14-996C-4D3C-8666-C4289CE3FA21}">
      <dgm:prSet/>
      <dgm:spPr/>
      <dgm:t>
        <a:bodyPr/>
        <a:lstStyle/>
        <a:p>
          <a:endParaRPr lang="en-US"/>
        </a:p>
      </dgm:t>
    </dgm:pt>
    <dgm:pt modelId="{4BE138AD-C375-4411-B8F1-F8D275B4EE79}" type="sibTrans" cxnId="{53B6CC14-996C-4D3C-8666-C4289CE3FA21}">
      <dgm:prSet/>
      <dgm:spPr/>
      <dgm:t>
        <a:bodyPr/>
        <a:lstStyle/>
        <a:p>
          <a:endParaRPr lang="en-US"/>
        </a:p>
      </dgm:t>
    </dgm:pt>
    <dgm:pt modelId="{7290445A-1032-468A-BB79-842968479CC0}">
      <dgm:prSet/>
      <dgm:spPr/>
      <dgm:t>
        <a:bodyPr/>
        <a:lstStyle/>
        <a:p>
          <a:r>
            <a:rPr lang="en-US"/>
            <a:t>• Ideal for beginners with little capital or experience.</a:t>
          </a:r>
        </a:p>
      </dgm:t>
    </dgm:pt>
    <dgm:pt modelId="{0C72547A-3001-48F0-8047-E09C064D1017}" type="parTrans" cxnId="{6C07731C-D730-4D8C-9A78-59943727992D}">
      <dgm:prSet/>
      <dgm:spPr/>
      <dgm:t>
        <a:bodyPr/>
        <a:lstStyle/>
        <a:p>
          <a:endParaRPr lang="en-US"/>
        </a:p>
      </dgm:t>
    </dgm:pt>
    <dgm:pt modelId="{70DDE905-05F5-4A0F-A794-B187BAD34CF0}" type="sibTrans" cxnId="{6C07731C-D730-4D8C-9A78-59943727992D}">
      <dgm:prSet/>
      <dgm:spPr/>
      <dgm:t>
        <a:bodyPr/>
        <a:lstStyle/>
        <a:p>
          <a:endParaRPr lang="en-US"/>
        </a:p>
      </dgm:t>
    </dgm:pt>
    <dgm:pt modelId="{CC686F5B-04CB-4AF9-970D-5D44183BFE72}" type="pres">
      <dgm:prSet presAssocID="{5F9E1277-1422-45A7-9C14-C14729458582}" presName="linear" presStyleCnt="0">
        <dgm:presLayoutVars>
          <dgm:animLvl val="lvl"/>
          <dgm:resizeHandles val="exact"/>
        </dgm:presLayoutVars>
      </dgm:prSet>
      <dgm:spPr/>
    </dgm:pt>
    <dgm:pt modelId="{BF6ABFD3-08B2-490D-9406-4274C0EDC775}" type="pres">
      <dgm:prSet presAssocID="{A853BA07-8C1C-45F4-80BD-B9E140FFF6D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3FFDF17-3E1D-473D-88A8-059F93E74941}" type="pres">
      <dgm:prSet presAssocID="{8E29121B-B9E4-4CEF-8A88-B108E600A646}" presName="spacer" presStyleCnt="0"/>
      <dgm:spPr/>
    </dgm:pt>
    <dgm:pt modelId="{E64B10CC-5BFB-4DB4-BAFA-A6289BE9CE94}" type="pres">
      <dgm:prSet presAssocID="{BFBF70DC-13D3-4757-8E54-114535FA8AD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FAAD629-86FB-448C-BE58-FED5BE525E91}" type="pres">
      <dgm:prSet presAssocID="{4BE138AD-C375-4411-B8F1-F8D275B4EE79}" presName="spacer" presStyleCnt="0"/>
      <dgm:spPr/>
    </dgm:pt>
    <dgm:pt modelId="{B9AE555E-206E-4E6C-90DD-F2DB406348C0}" type="pres">
      <dgm:prSet presAssocID="{7290445A-1032-468A-BB79-842968479CC0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3B6CC14-996C-4D3C-8666-C4289CE3FA21}" srcId="{5F9E1277-1422-45A7-9C14-C14729458582}" destId="{BFBF70DC-13D3-4757-8E54-114535FA8AD2}" srcOrd="1" destOrd="0" parTransId="{1322FC18-40E0-4EFE-97B1-1ACD15EC9963}" sibTransId="{4BE138AD-C375-4411-B8F1-F8D275B4EE79}"/>
    <dgm:cxn modelId="{6C07731C-D730-4D8C-9A78-59943727992D}" srcId="{5F9E1277-1422-45A7-9C14-C14729458582}" destId="{7290445A-1032-468A-BB79-842968479CC0}" srcOrd="2" destOrd="0" parTransId="{0C72547A-3001-48F0-8047-E09C064D1017}" sibTransId="{70DDE905-05F5-4A0F-A794-B187BAD34CF0}"/>
    <dgm:cxn modelId="{A8AF6D49-883C-43A4-9F91-8204C45608D5}" srcId="{5F9E1277-1422-45A7-9C14-C14729458582}" destId="{A853BA07-8C1C-45F4-80BD-B9E140FFF6D0}" srcOrd="0" destOrd="0" parTransId="{51A481D3-C699-4154-B2A1-C7E681ECDB1C}" sibTransId="{8E29121B-B9E4-4CEF-8A88-B108E600A646}"/>
    <dgm:cxn modelId="{E4A7D26A-838A-451B-A5C3-2A47D0D6D747}" type="presOf" srcId="{BFBF70DC-13D3-4757-8E54-114535FA8AD2}" destId="{E64B10CC-5BFB-4DB4-BAFA-A6289BE9CE94}" srcOrd="0" destOrd="0" presId="urn:microsoft.com/office/officeart/2005/8/layout/vList2"/>
    <dgm:cxn modelId="{98D0C04D-BFB9-4F94-BFDC-06D335925FE1}" type="presOf" srcId="{7290445A-1032-468A-BB79-842968479CC0}" destId="{B9AE555E-206E-4E6C-90DD-F2DB406348C0}" srcOrd="0" destOrd="0" presId="urn:microsoft.com/office/officeart/2005/8/layout/vList2"/>
    <dgm:cxn modelId="{5FDE26CF-9B5F-4BD9-AD51-783743BC1725}" type="presOf" srcId="{5F9E1277-1422-45A7-9C14-C14729458582}" destId="{CC686F5B-04CB-4AF9-970D-5D44183BFE72}" srcOrd="0" destOrd="0" presId="urn:microsoft.com/office/officeart/2005/8/layout/vList2"/>
    <dgm:cxn modelId="{789772ED-40E7-4AB9-AC65-4ABDC0DB4FF0}" type="presOf" srcId="{A853BA07-8C1C-45F4-80BD-B9E140FFF6D0}" destId="{BF6ABFD3-08B2-490D-9406-4274C0EDC775}" srcOrd="0" destOrd="0" presId="urn:microsoft.com/office/officeart/2005/8/layout/vList2"/>
    <dgm:cxn modelId="{EC564D45-8202-4753-885D-A129A33C5A9C}" type="presParOf" srcId="{CC686F5B-04CB-4AF9-970D-5D44183BFE72}" destId="{BF6ABFD3-08B2-490D-9406-4274C0EDC775}" srcOrd="0" destOrd="0" presId="urn:microsoft.com/office/officeart/2005/8/layout/vList2"/>
    <dgm:cxn modelId="{B32B6D64-19BA-4449-83E9-40D17ECE95A1}" type="presParOf" srcId="{CC686F5B-04CB-4AF9-970D-5D44183BFE72}" destId="{E3FFDF17-3E1D-473D-88A8-059F93E74941}" srcOrd="1" destOrd="0" presId="urn:microsoft.com/office/officeart/2005/8/layout/vList2"/>
    <dgm:cxn modelId="{3FEEFFD9-C7BB-498F-8B04-8FC031C95D60}" type="presParOf" srcId="{CC686F5B-04CB-4AF9-970D-5D44183BFE72}" destId="{E64B10CC-5BFB-4DB4-BAFA-A6289BE9CE94}" srcOrd="2" destOrd="0" presId="urn:microsoft.com/office/officeart/2005/8/layout/vList2"/>
    <dgm:cxn modelId="{6AD32E61-4F40-479F-9817-6362E88FF5AF}" type="presParOf" srcId="{CC686F5B-04CB-4AF9-970D-5D44183BFE72}" destId="{CFAAD629-86FB-448C-BE58-FED5BE525E91}" srcOrd="3" destOrd="0" presId="urn:microsoft.com/office/officeart/2005/8/layout/vList2"/>
    <dgm:cxn modelId="{F483BE2B-6FD5-4DF6-ADD4-29E6FE75BDDB}" type="presParOf" srcId="{CC686F5B-04CB-4AF9-970D-5D44183BFE72}" destId="{B9AE555E-206E-4E6C-90DD-F2DB406348C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33075CD-193E-4E21-B80A-FAE9BE10307E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FC974042-7CB7-4B91-B0E8-7344AA50FA9B}">
      <dgm:prSet/>
      <dgm:spPr/>
      <dgm:t>
        <a:bodyPr/>
        <a:lstStyle/>
        <a:p>
          <a:pPr>
            <a:defRPr cap="all"/>
          </a:pPr>
          <a:r>
            <a:rPr lang="en-US"/>
            <a:t>1. Find a motivated seller or distressed property.</a:t>
          </a:r>
        </a:p>
      </dgm:t>
    </dgm:pt>
    <dgm:pt modelId="{B2851D1D-DEB8-47CB-B095-EAE170C51AB5}" type="parTrans" cxnId="{60AF05C8-C953-4CA4-B63B-7322266F980E}">
      <dgm:prSet/>
      <dgm:spPr/>
      <dgm:t>
        <a:bodyPr/>
        <a:lstStyle/>
        <a:p>
          <a:endParaRPr lang="en-US"/>
        </a:p>
      </dgm:t>
    </dgm:pt>
    <dgm:pt modelId="{C0D3CCC1-26EC-490C-A01D-736C51D65D68}" type="sibTrans" cxnId="{60AF05C8-C953-4CA4-B63B-7322266F980E}">
      <dgm:prSet/>
      <dgm:spPr/>
      <dgm:t>
        <a:bodyPr/>
        <a:lstStyle/>
        <a:p>
          <a:endParaRPr lang="en-US"/>
        </a:p>
      </dgm:t>
    </dgm:pt>
    <dgm:pt modelId="{1E2D2917-1340-4496-AC70-9E80520B1B49}">
      <dgm:prSet/>
      <dgm:spPr/>
      <dgm:t>
        <a:bodyPr/>
        <a:lstStyle/>
        <a:p>
          <a:pPr>
            <a:defRPr cap="all"/>
          </a:pPr>
          <a:r>
            <a:rPr lang="en-US"/>
            <a:t>2. Negotiate and secure a purchase agreement.</a:t>
          </a:r>
        </a:p>
      </dgm:t>
    </dgm:pt>
    <dgm:pt modelId="{53FA0E50-1CA4-4ADE-902E-6BCAA48E68A5}" type="parTrans" cxnId="{2F459816-D50A-434A-A3D2-FB8CCB5A6C7D}">
      <dgm:prSet/>
      <dgm:spPr/>
      <dgm:t>
        <a:bodyPr/>
        <a:lstStyle/>
        <a:p>
          <a:endParaRPr lang="en-US"/>
        </a:p>
      </dgm:t>
    </dgm:pt>
    <dgm:pt modelId="{42E04EFA-BAED-44AE-A396-9D093E6B8025}" type="sibTrans" cxnId="{2F459816-D50A-434A-A3D2-FB8CCB5A6C7D}">
      <dgm:prSet/>
      <dgm:spPr/>
      <dgm:t>
        <a:bodyPr/>
        <a:lstStyle/>
        <a:p>
          <a:endParaRPr lang="en-US"/>
        </a:p>
      </dgm:t>
    </dgm:pt>
    <dgm:pt modelId="{E8B77C26-B523-4951-BA57-A62D4A85BE45}">
      <dgm:prSet/>
      <dgm:spPr/>
      <dgm:t>
        <a:bodyPr/>
        <a:lstStyle/>
        <a:p>
          <a:pPr>
            <a:defRPr cap="all"/>
          </a:pPr>
          <a:r>
            <a:rPr lang="en-US"/>
            <a:t>3. Assign the contract to an investor or buyer.</a:t>
          </a:r>
        </a:p>
      </dgm:t>
    </dgm:pt>
    <dgm:pt modelId="{390FA983-C5FE-4833-BB36-3727B07BA23E}" type="parTrans" cxnId="{2235645A-0F8A-4506-B923-73154E4B27C7}">
      <dgm:prSet/>
      <dgm:spPr/>
      <dgm:t>
        <a:bodyPr/>
        <a:lstStyle/>
        <a:p>
          <a:endParaRPr lang="en-US"/>
        </a:p>
      </dgm:t>
    </dgm:pt>
    <dgm:pt modelId="{D089B113-92F6-4BC4-B925-E616357A4BA8}" type="sibTrans" cxnId="{2235645A-0F8A-4506-B923-73154E4B27C7}">
      <dgm:prSet/>
      <dgm:spPr/>
      <dgm:t>
        <a:bodyPr/>
        <a:lstStyle/>
        <a:p>
          <a:endParaRPr lang="en-US"/>
        </a:p>
      </dgm:t>
    </dgm:pt>
    <dgm:pt modelId="{DF4185E9-3E03-4FC4-8485-0010A327ABAC}">
      <dgm:prSet/>
      <dgm:spPr/>
      <dgm:t>
        <a:bodyPr/>
        <a:lstStyle/>
        <a:p>
          <a:pPr>
            <a:defRPr cap="all"/>
          </a:pPr>
          <a:r>
            <a:rPr lang="en-US"/>
            <a:t>4. Close the deal and earn your assignment fee.</a:t>
          </a:r>
        </a:p>
      </dgm:t>
    </dgm:pt>
    <dgm:pt modelId="{3FC5F8BE-255E-4B08-BB75-2C8FA6D160BB}" type="parTrans" cxnId="{3072EDFA-4B17-41FE-971B-79D58421257C}">
      <dgm:prSet/>
      <dgm:spPr/>
      <dgm:t>
        <a:bodyPr/>
        <a:lstStyle/>
        <a:p>
          <a:endParaRPr lang="en-US"/>
        </a:p>
      </dgm:t>
    </dgm:pt>
    <dgm:pt modelId="{B9EAD038-F491-4FEC-8D58-139512F665F4}" type="sibTrans" cxnId="{3072EDFA-4B17-41FE-971B-79D58421257C}">
      <dgm:prSet/>
      <dgm:spPr/>
      <dgm:t>
        <a:bodyPr/>
        <a:lstStyle/>
        <a:p>
          <a:endParaRPr lang="en-US"/>
        </a:p>
      </dgm:t>
    </dgm:pt>
    <dgm:pt modelId="{A006AFE9-092F-4246-B4A0-03854A59968E}" type="pres">
      <dgm:prSet presAssocID="{733075CD-193E-4E21-B80A-FAE9BE10307E}" presName="root" presStyleCnt="0">
        <dgm:presLayoutVars>
          <dgm:dir/>
          <dgm:resizeHandles val="exact"/>
        </dgm:presLayoutVars>
      </dgm:prSet>
      <dgm:spPr/>
    </dgm:pt>
    <dgm:pt modelId="{497BA47F-481E-4CD4-B7BC-BDFAC1C763E9}" type="pres">
      <dgm:prSet presAssocID="{FC974042-7CB7-4B91-B0E8-7344AA50FA9B}" presName="compNode" presStyleCnt="0"/>
      <dgm:spPr/>
    </dgm:pt>
    <dgm:pt modelId="{08BBC104-3EE5-4A26-ADCD-34251774F7E5}" type="pres">
      <dgm:prSet presAssocID="{FC974042-7CB7-4B91-B0E8-7344AA50FA9B}" presName="iconBgRect" presStyleLbl="bgShp" presStyleIdx="0" presStyleCnt="4"/>
      <dgm:spPr/>
    </dgm:pt>
    <dgm:pt modelId="{F8EA8D2C-DCA3-47EB-800C-B8B24E532F74}" type="pres">
      <dgm:prSet presAssocID="{FC974042-7CB7-4B91-B0E8-7344AA50FA9B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uburban scene"/>
        </a:ext>
      </dgm:extLst>
    </dgm:pt>
    <dgm:pt modelId="{33F40B1E-EC09-4B52-8C25-3FFCF238EB66}" type="pres">
      <dgm:prSet presAssocID="{FC974042-7CB7-4B91-B0E8-7344AA50FA9B}" presName="spaceRect" presStyleCnt="0"/>
      <dgm:spPr/>
    </dgm:pt>
    <dgm:pt modelId="{A4521451-4E30-49E0-9B3E-1B7F1C8DE125}" type="pres">
      <dgm:prSet presAssocID="{FC974042-7CB7-4B91-B0E8-7344AA50FA9B}" presName="textRect" presStyleLbl="revTx" presStyleIdx="0" presStyleCnt="4">
        <dgm:presLayoutVars>
          <dgm:chMax val="1"/>
          <dgm:chPref val="1"/>
        </dgm:presLayoutVars>
      </dgm:prSet>
      <dgm:spPr/>
    </dgm:pt>
    <dgm:pt modelId="{FD7DE91D-2AE7-4188-BBD4-F8A28A448219}" type="pres">
      <dgm:prSet presAssocID="{C0D3CCC1-26EC-490C-A01D-736C51D65D68}" presName="sibTrans" presStyleCnt="0"/>
      <dgm:spPr/>
    </dgm:pt>
    <dgm:pt modelId="{4CE5F637-A990-4937-8573-3F2121D0D9BC}" type="pres">
      <dgm:prSet presAssocID="{1E2D2917-1340-4496-AC70-9E80520B1B49}" presName="compNode" presStyleCnt="0"/>
      <dgm:spPr/>
    </dgm:pt>
    <dgm:pt modelId="{13625CC2-C600-4ABE-9946-06FCB493C6F7}" type="pres">
      <dgm:prSet presAssocID="{1E2D2917-1340-4496-AC70-9E80520B1B49}" presName="iconBgRect" presStyleLbl="bgShp" presStyleIdx="1" presStyleCnt="4"/>
      <dgm:spPr/>
    </dgm:pt>
    <dgm:pt modelId="{5D298FEB-8C92-458F-8795-8DC8A12EB430}" type="pres">
      <dgm:prSet presAssocID="{1E2D2917-1340-4496-AC70-9E80520B1B49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tract"/>
        </a:ext>
      </dgm:extLst>
    </dgm:pt>
    <dgm:pt modelId="{652C4A40-50C9-4A67-B8AB-7536AB3C078B}" type="pres">
      <dgm:prSet presAssocID="{1E2D2917-1340-4496-AC70-9E80520B1B49}" presName="spaceRect" presStyleCnt="0"/>
      <dgm:spPr/>
    </dgm:pt>
    <dgm:pt modelId="{755DB3C9-440F-40EC-AFC4-844FB32A945C}" type="pres">
      <dgm:prSet presAssocID="{1E2D2917-1340-4496-AC70-9E80520B1B49}" presName="textRect" presStyleLbl="revTx" presStyleIdx="1" presStyleCnt="4">
        <dgm:presLayoutVars>
          <dgm:chMax val="1"/>
          <dgm:chPref val="1"/>
        </dgm:presLayoutVars>
      </dgm:prSet>
      <dgm:spPr/>
    </dgm:pt>
    <dgm:pt modelId="{25E79EBC-5AA9-4A6E-A8B4-87F5ED7304CC}" type="pres">
      <dgm:prSet presAssocID="{42E04EFA-BAED-44AE-A396-9D093E6B8025}" presName="sibTrans" presStyleCnt="0"/>
      <dgm:spPr/>
    </dgm:pt>
    <dgm:pt modelId="{B0274EA2-B469-4E7B-BA2E-AE7197D94161}" type="pres">
      <dgm:prSet presAssocID="{E8B77C26-B523-4951-BA57-A62D4A85BE45}" presName="compNode" presStyleCnt="0"/>
      <dgm:spPr/>
    </dgm:pt>
    <dgm:pt modelId="{D3A7EF29-3B73-4A14-8579-1F09E968798A}" type="pres">
      <dgm:prSet presAssocID="{E8B77C26-B523-4951-BA57-A62D4A85BE45}" presName="iconBgRect" presStyleLbl="bgShp" presStyleIdx="2" presStyleCnt="4"/>
      <dgm:spPr/>
    </dgm:pt>
    <dgm:pt modelId="{EB2A0DE6-56E7-4604-9DF1-266854E043BA}" type="pres">
      <dgm:prSet presAssocID="{E8B77C26-B523-4951-BA57-A62D4A85BE45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935B2303-35E0-4371-A954-1F237AD77883}" type="pres">
      <dgm:prSet presAssocID="{E8B77C26-B523-4951-BA57-A62D4A85BE45}" presName="spaceRect" presStyleCnt="0"/>
      <dgm:spPr/>
    </dgm:pt>
    <dgm:pt modelId="{8D25507A-E81F-4F3A-B594-AA630572A993}" type="pres">
      <dgm:prSet presAssocID="{E8B77C26-B523-4951-BA57-A62D4A85BE45}" presName="textRect" presStyleLbl="revTx" presStyleIdx="2" presStyleCnt="4">
        <dgm:presLayoutVars>
          <dgm:chMax val="1"/>
          <dgm:chPref val="1"/>
        </dgm:presLayoutVars>
      </dgm:prSet>
      <dgm:spPr/>
    </dgm:pt>
    <dgm:pt modelId="{D12038A7-4927-45FB-87D8-17B60CF3A434}" type="pres">
      <dgm:prSet presAssocID="{D089B113-92F6-4BC4-B925-E616357A4BA8}" presName="sibTrans" presStyleCnt="0"/>
      <dgm:spPr/>
    </dgm:pt>
    <dgm:pt modelId="{77D7C916-3038-4072-8DE5-FF90C08C6921}" type="pres">
      <dgm:prSet presAssocID="{DF4185E9-3E03-4FC4-8485-0010A327ABAC}" presName="compNode" presStyleCnt="0"/>
      <dgm:spPr/>
    </dgm:pt>
    <dgm:pt modelId="{6CED9503-F9D8-47FC-8BE4-71689311EC62}" type="pres">
      <dgm:prSet presAssocID="{DF4185E9-3E03-4FC4-8485-0010A327ABAC}" presName="iconBgRect" presStyleLbl="bgShp" presStyleIdx="3" presStyleCnt="4"/>
      <dgm:spPr/>
    </dgm:pt>
    <dgm:pt modelId="{C3E1973C-B56C-4B12-97AA-D2670FF25A5D}" type="pres">
      <dgm:prSet presAssocID="{DF4185E9-3E03-4FC4-8485-0010A327ABAC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C4F59F9B-2869-43FE-B671-5D4A14AD587F}" type="pres">
      <dgm:prSet presAssocID="{DF4185E9-3E03-4FC4-8485-0010A327ABAC}" presName="spaceRect" presStyleCnt="0"/>
      <dgm:spPr/>
    </dgm:pt>
    <dgm:pt modelId="{677B8B45-DC5F-476B-B4EB-42952167F056}" type="pres">
      <dgm:prSet presAssocID="{DF4185E9-3E03-4FC4-8485-0010A327ABAC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2F459816-D50A-434A-A3D2-FB8CCB5A6C7D}" srcId="{733075CD-193E-4E21-B80A-FAE9BE10307E}" destId="{1E2D2917-1340-4496-AC70-9E80520B1B49}" srcOrd="1" destOrd="0" parTransId="{53FA0E50-1CA4-4ADE-902E-6BCAA48E68A5}" sibTransId="{42E04EFA-BAED-44AE-A396-9D093E6B8025}"/>
    <dgm:cxn modelId="{AE13F939-E39D-4780-BF62-2D895A1A7D6B}" type="presOf" srcId="{FC974042-7CB7-4B91-B0E8-7344AA50FA9B}" destId="{A4521451-4E30-49E0-9B3E-1B7F1C8DE125}" srcOrd="0" destOrd="0" presId="urn:microsoft.com/office/officeart/2018/5/layout/IconCircleLabelList"/>
    <dgm:cxn modelId="{04109D63-CB81-420D-9EF8-67C17E3E95AB}" type="presOf" srcId="{DF4185E9-3E03-4FC4-8485-0010A327ABAC}" destId="{677B8B45-DC5F-476B-B4EB-42952167F056}" srcOrd="0" destOrd="0" presId="urn:microsoft.com/office/officeart/2018/5/layout/IconCircleLabelList"/>
    <dgm:cxn modelId="{2235645A-0F8A-4506-B923-73154E4B27C7}" srcId="{733075CD-193E-4E21-B80A-FAE9BE10307E}" destId="{E8B77C26-B523-4951-BA57-A62D4A85BE45}" srcOrd="2" destOrd="0" parTransId="{390FA983-C5FE-4833-BB36-3727B07BA23E}" sibTransId="{D089B113-92F6-4BC4-B925-E616357A4BA8}"/>
    <dgm:cxn modelId="{365F7C8D-C9BF-4D72-82E3-F300367966EA}" type="presOf" srcId="{1E2D2917-1340-4496-AC70-9E80520B1B49}" destId="{755DB3C9-440F-40EC-AFC4-844FB32A945C}" srcOrd="0" destOrd="0" presId="urn:microsoft.com/office/officeart/2018/5/layout/IconCircleLabelList"/>
    <dgm:cxn modelId="{60AF05C8-C953-4CA4-B63B-7322266F980E}" srcId="{733075CD-193E-4E21-B80A-FAE9BE10307E}" destId="{FC974042-7CB7-4B91-B0E8-7344AA50FA9B}" srcOrd="0" destOrd="0" parTransId="{B2851D1D-DEB8-47CB-B095-EAE170C51AB5}" sibTransId="{C0D3CCC1-26EC-490C-A01D-736C51D65D68}"/>
    <dgm:cxn modelId="{060C3BCB-EE9F-482D-92CE-8FEFAEF4ACE3}" type="presOf" srcId="{733075CD-193E-4E21-B80A-FAE9BE10307E}" destId="{A006AFE9-092F-4246-B4A0-03854A59968E}" srcOrd="0" destOrd="0" presId="urn:microsoft.com/office/officeart/2018/5/layout/IconCircleLabelList"/>
    <dgm:cxn modelId="{FCDE1CE2-EA44-4830-A3B9-E677E77AE86B}" type="presOf" srcId="{E8B77C26-B523-4951-BA57-A62D4A85BE45}" destId="{8D25507A-E81F-4F3A-B594-AA630572A993}" srcOrd="0" destOrd="0" presId="urn:microsoft.com/office/officeart/2018/5/layout/IconCircleLabelList"/>
    <dgm:cxn modelId="{3072EDFA-4B17-41FE-971B-79D58421257C}" srcId="{733075CD-193E-4E21-B80A-FAE9BE10307E}" destId="{DF4185E9-3E03-4FC4-8485-0010A327ABAC}" srcOrd="3" destOrd="0" parTransId="{3FC5F8BE-255E-4B08-BB75-2C8FA6D160BB}" sibTransId="{B9EAD038-F491-4FEC-8D58-139512F665F4}"/>
    <dgm:cxn modelId="{FAD2D8A9-9EA6-4A2D-938D-B5841C869771}" type="presParOf" srcId="{A006AFE9-092F-4246-B4A0-03854A59968E}" destId="{497BA47F-481E-4CD4-B7BC-BDFAC1C763E9}" srcOrd="0" destOrd="0" presId="urn:microsoft.com/office/officeart/2018/5/layout/IconCircleLabelList"/>
    <dgm:cxn modelId="{6E226D15-FDB8-4A20-9187-3013254CB26B}" type="presParOf" srcId="{497BA47F-481E-4CD4-B7BC-BDFAC1C763E9}" destId="{08BBC104-3EE5-4A26-ADCD-34251774F7E5}" srcOrd="0" destOrd="0" presId="urn:microsoft.com/office/officeart/2018/5/layout/IconCircleLabelList"/>
    <dgm:cxn modelId="{3BDB347A-0E1F-4A6D-B39C-38883AED3ED5}" type="presParOf" srcId="{497BA47F-481E-4CD4-B7BC-BDFAC1C763E9}" destId="{F8EA8D2C-DCA3-47EB-800C-B8B24E532F74}" srcOrd="1" destOrd="0" presId="urn:microsoft.com/office/officeart/2018/5/layout/IconCircleLabelList"/>
    <dgm:cxn modelId="{F1FB18FE-7E06-4EE2-AC73-59ECDC5CBD3F}" type="presParOf" srcId="{497BA47F-481E-4CD4-B7BC-BDFAC1C763E9}" destId="{33F40B1E-EC09-4B52-8C25-3FFCF238EB66}" srcOrd="2" destOrd="0" presId="urn:microsoft.com/office/officeart/2018/5/layout/IconCircleLabelList"/>
    <dgm:cxn modelId="{B750DFD7-920D-4363-BEED-AC9077B9EC28}" type="presParOf" srcId="{497BA47F-481E-4CD4-B7BC-BDFAC1C763E9}" destId="{A4521451-4E30-49E0-9B3E-1B7F1C8DE125}" srcOrd="3" destOrd="0" presId="urn:microsoft.com/office/officeart/2018/5/layout/IconCircleLabelList"/>
    <dgm:cxn modelId="{957AE5A2-B51C-4C27-BEA0-3BF24921FEDA}" type="presParOf" srcId="{A006AFE9-092F-4246-B4A0-03854A59968E}" destId="{FD7DE91D-2AE7-4188-BBD4-F8A28A448219}" srcOrd="1" destOrd="0" presId="urn:microsoft.com/office/officeart/2018/5/layout/IconCircleLabelList"/>
    <dgm:cxn modelId="{E2B81138-ED35-4177-99F8-B66B4E5DC137}" type="presParOf" srcId="{A006AFE9-092F-4246-B4A0-03854A59968E}" destId="{4CE5F637-A990-4937-8573-3F2121D0D9BC}" srcOrd="2" destOrd="0" presId="urn:microsoft.com/office/officeart/2018/5/layout/IconCircleLabelList"/>
    <dgm:cxn modelId="{A7E68CC4-6963-4996-ACDD-428506C11505}" type="presParOf" srcId="{4CE5F637-A990-4937-8573-3F2121D0D9BC}" destId="{13625CC2-C600-4ABE-9946-06FCB493C6F7}" srcOrd="0" destOrd="0" presId="urn:microsoft.com/office/officeart/2018/5/layout/IconCircleLabelList"/>
    <dgm:cxn modelId="{F7240E58-3CB7-4390-B94C-1B0789A7FA1E}" type="presParOf" srcId="{4CE5F637-A990-4937-8573-3F2121D0D9BC}" destId="{5D298FEB-8C92-458F-8795-8DC8A12EB430}" srcOrd="1" destOrd="0" presId="urn:microsoft.com/office/officeart/2018/5/layout/IconCircleLabelList"/>
    <dgm:cxn modelId="{9F5EFF8B-C799-481A-BFAB-92F33593AE1F}" type="presParOf" srcId="{4CE5F637-A990-4937-8573-3F2121D0D9BC}" destId="{652C4A40-50C9-4A67-B8AB-7536AB3C078B}" srcOrd="2" destOrd="0" presId="urn:microsoft.com/office/officeart/2018/5/layout/IconCircleLabelList"/>
    <dgm:cxn modelId="{5BFDAD1B-0A2A-446D-9FBD-CDE5F416EAEE}" type="presParOf" srcId="{4CE5F637-A990-4937-8573-3F2121D0D9BC}" destId="{755DB3C9-440F-40EC-AFC4-844FB32A945C}" srcOrd="3" destOrd="0" presId="urn:microsoft.com/office/officeart/2018/5/layout/IconCircleLabelList"/>
    <dgm:cxn modelId="{0AA9262C-428F-468C-AF9F-40964C78A6BE}" type="presParOf" srcId="{A006AFE9-092F-4246-B4A0-03854A59968E}" destId="{25E79EBC-5AA9-4A6E-A8B4-87F5ED7304CC}" srcOrd="3" destOrd="0" presId="urn:microsoft.com/office/officeart/2018/5/layout/IconCircleLabelList"/>
    <dgm:cxn modelId="{F5A2972B-BD5B-4BC0-80B2-402066F54DFE}" type="presParOf" srcId="{A006AFE9-092F-4246-B4A0-03854A59968E}" destId="{B0274EA2-B469-4E7B-BA2E-AE7197D94161}" srcOrd="4" destOrd="0" presId="urn:microsoft.com/office/officeart/2018/5/layout/IconCircleLabelList"/>
    <dgm:cxn modelId="{DA9BFBC7-551A-4729-B411-423CC6146707}" type="presParOf" srcId="{B0274EA2-B469-4E7B-BA2E-AE7197D94161}" destId="{D3A7EF29-3B73-4A14-8579-1F09E968798A}" srcOrd="0" destOrd="0" presId="urn:microsoft.com/office/officeart/2018/5/layout/IconCircleLabelList"/>
    <dgm:cxn modelId="{A2583C73-0911-4DBB-98C2-8ADFFF08488A}" type="presParOf" srcId="{B0274EA2-B469-4E7B-BA2E-AE7197D94161}" destId="{EB2A0DE6-56E7-4604-9DF1-266854E043BA}" srcOrd="1" destOrd="0" presId="urn:microsoft.com/office/officeart/2018/5/layout/IconCircleLabelList"/>
    <dgm:cxn modelId="{207C3A63-9946-4004-A851-2A09F1722633}" type="presParOf" srcId="{B0274EA2-B469-4E7B-BA2E-AE7197D94161}" destId="{935B2303-35E0-4371-A954-1F237AD77883}" srcOrd="2" destOrd="0" presId="urn:microsoft.com/office/officeart/2018/5/layout/IconCircleLabelList"/>
    <dgm:cxn modelId="{8A3F5ED3-2619-4D24-9D03-2F702D0E5D8A}" type="presParOf" srcId="{B0274EA2-B469-4E7B-BA2E-AE7197D94161}" destId="{8D25507A-E81F-4F3A-B594-AA630572A993}" srcOrd="3" destOrd="0" presId="urn:microsoft.com/office/officeart/2018/5/layout/IconCircleLabelList"/>
    <dgm:cxn modelId="{D5B21120-8A6C-4C82-87C6-23C7BAB5D14F}" type="presParOf" srcId="{A006AFE9-092F-4246-B4A0-03854A59968E}" destId="{D12038A7-4927-45FB-87D8-17B60CF3A434}" srcOrd="5" destOrd="0" presId="urn:microsoft.com/office/officeart/2018/5/layout/IconCircleLabelList"/>
    <dgm:cxn modelId="{1154474E-95F0-4374-9FB4-13F451694694}" type="presParOf" srcId="{A006AFE9-092F-4246-B4A0-03854A59968E}" destId="{77D7C916-3038-4072-8DE5-FF90C08C6921}" srcOrd="6" destOrd="0" presId="urn:microsoft.com/office/officeart/2018/5/layout/IconCircleLabelList"/>
    <dgm:cxn modelId="{CA61F34E-D333-4326-A23A-E4BAF3E8F892}" type="presParOf" srcId="{77D7C916-3038-4072-8DE5-FF90C08C6921}" destId="{6CED9503-F9D8-47FC-8BE4-71689311EC62}" srcOrd="0" destOrd="0" presId="urn:microsoft.com/office/officeart/2018/5/layout/IconCircleLabelList"/>
    <dgm:cxn modelId="{6671FF87-DD3A-48E3-9D1D-2DF9D98D4BFA}" type="presParOf" srcId="{77D7C916-3038-4072-8DE5-FF90C08C6921}" destId="{C3E1973C-B56C-4B12-97AA-D2670FF25A5D}" srcOrd="1" destOrd="0" presId="urn:microsoft.com/office/officeart/2018/5/layout/IconCircleLabelList"/>
    <dgm:cxn modelId="{B4DEB596-65E3-4C9E-83BC-2B9264E64288}" type="presParOf" srcId="{77D7C916-3038-4072-8DE5-FF90C08C6921}" destId="{C4F59F9B-2869-43FE-B671-5D4A14AD587F}" srcOrd="2" destOrd="0" presId="urn:microsoft.com/office/officeart/2018/5/layout/IconCircleLabelList"/>
    <dgm:cxn modelId="{5DB62E2E-EB54-481F-8ECC-6D217B5E0F1E}" type="presParOf" srcId="{77D7C916-3038-4072-8DE5-FF90C08C6921}" destId="{677B8B45-DC5F-476B-B4EB-42952167F056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167CFB7-EB38-4587-8339-0858ED8C439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37F28DB2-F180-4325-B21C-E2E20F3BB7B4}">
      <dgm:prSet/>
      <dgm:spPr/>
      <dgm:t>
        <a:bodyPr/>
        <a:lstStyle/>
        <a:p>
          <a:r>
            <a:rPr lang="en-US"/>
            <a:t>• Look for overgrown lawns, boarded windows, or vacant homes.</a:t>
          </a:r>
        </a:p>
      </dgm:t>
    </dgm:pt>
    <dgm:pt modelId="{2A4ADBF1-E0B0-4F99-890D-ECC35A0FFF82}" type="parTrans" cxnId="{0ADC8858-8C48-4C8E-8BB6-246541B6D0EC}">
      <dgm:prSet/>
      <dgm:spPr/>
      <dgm:t>
        <a:bodyPr/>
        <a:lstStyle/>
        <a:p>
          <a:endParaRPr lang="en-US"/>
        </a:p>
      </dgm:t>
    </dgm:pt>
    <dgm:pt modelId="{B6C3EB2B-564D-40CA-A5D0-78C1B138F8FD}" type="sibTrans" cxnId="{0ADC8858-8C48-4C8E-8BB6-246541B6D0EC}">
      <dgm:prSet/>
      <dgm:spPr/>
      <dgm:t>
        <a:bodyPr/>
        <a:lstStyle/>
        <a:p>
          <a:endParaRPr lang="en-US"/>
        </a:p>
      </dgm:t>
    </dgm:pt>
    <dgm:pt modelId="{1DAAEBBD-8293-4CA9-939C-0A2D977C7636}">
      <dgm:prSet/>
      <dgm:spPr/>
      <dgm:t>
        <a:bodyPr/>
        <a:lstStyle/>
        <a:p>
          <a:r>
            <a:rPr lang="en-US"/>
            <a:t>• Check property records for unpaid taxes or liens.</a:t>
          </a:r>
        </a:p>
      </dgm:t>
    </dgm:pt>
    <dgm:pt modelId="{36F91269-CAD6-44B2-84AE-B1CDCEDD6D4C}" type="parTrans" cxnId="{0B5E9F9B-DA80-4FDE-A01B-264DF7491D3E}">
      <dgm:prSet/>
      <dgm:spPr/>
      <dgm:t>
        <a:bodyPr/>
        <a:lstStyle/>
        <a:p>
          <a:endParaRPr lang="en-US"/>
        </a:p>
      </dgm:t>
    </dgm:pt>
    <dgm:pt modelId="{C992C18E-7A88-4F46-B5EA-87CD0737AADB}" type="sibTrans" cxnId="{0B5E9F9B-DA80-4FDE-A01B-264DF7491D3E}">
      <dgm:prSet/>
      <dgm:spPr/>
      <dgm:t>
        <a:bodyPr/>
        <a:lstStyle/>
        <a:p>
          <a:endParaRPr lang="en-US"/>
        </a:p>
      </dgm:t>
    </dgm:pt>
    <dgm:pt modelId="{1D847020-7947-40E4-83CF-C38FBE883733}">
      <dgm:prSet/>
      <dgm:spPr/>
      <dgm:t>
        <a:bodyPr/>
        <a:lstStyle/>
        <a:p>
          <a:r>
            <a:rPr lang="en-US"/>
            <a:t>• Use tools like Zillow (FSBO), Redfin, PropStream, Remine, Realist for property searches.</a:t>
          </a:r>
        </a:p>
      </dgm:t>
    </dgm:pt>
    <dgm:pt modelId="{64EAEEA0-EC0C-4EC8-8B3D-0421BD8DA748}" type="parTrans" cxnId="{9D6CA7B5-6A6C-49D5-AF6D-CA8694CB7234}">
      <dgm:prSet/>
      <dgm:spPr/>
      <dgm:t>
        <a:bodyPr/>
        <a:lstStyle/>
        <a:p>
          <a:endParaRPr lang="en-US"/>
        </a:p>
      </dgm:t>
    </dgm:pt>
    <dgm:pt modelId="{1461D81D-FD8F-4190-AB80-C0BCD8D02981}" type="sibTrans" cxnId="{9D6CA7B5-6A6C-49D5-AF6D-CA8694CB7234}">
      <dgm:prSet/>
      <dgm:spPr/>
      <dgm:t>
        <a:bodyPr/>
        <a:lstStyle/>
        <a:p>
          <a:endParaRPr lang="en-US"/>
        </a:p>
      </dgm:t>
    </dgm:pt>
    <dgm:pt modelId="{3DA8004F-6BB5-4174-91B7-A2E939485BB4}" type="pres">
      <dgm:prSet presAssocID="{1167CFB7-EB38-4587-8339-0858ED8C439F}" presName="root" presStyleCnt="0">
        <dgm:presLayoutVars>
          <dgm:dir/>
          <dgm:resizeHandles val="exact"/>
        </dgm:presLayoutVars>
      </dgm:prSet>
      <dgm:spPr/>
    </dgm:pt>
    <dgm:pt modelId="{3D633D4C-993B-4385-9DD6-77B23C70379C}" type="pres">
      <dgm:prSet presAssocID="{37F28DB2-F180-4325-B21C-E2E20F3BB7B4}" presName="compNode" presStyleCnt="0"/>
      <dgm:spPr/>
    </dgm:pt>
    <dgm:pt modelId="{65E716CF-A043-4599-9A5C-3B320E5B21DE}" type="pres">
      <dgm:prSet presAssocID="{37F28DB2-F180-4325-B21C-E2E20F3BB7B4}" presName="bgRect" presStyleLbl="bgShp" presStyleIdx="0" presStyleCnt="3"/>
      <dgm:spPr/>
    </dgm:pt>
    <dgm:pt modelId="{4ED9513C-E99C-4C60-8556-3562B8531F39}" type="pres">
      <dgm:prSet presAssocID="{37F28DB2-F180-4325-B21C-E2E20F3BB7B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uburban scene"/>
        </a:ext>
      </dgm:extLst>
    </dgm:pt>
    <dgm:pt modelId="{FDE4FCDD-CF1F-4C07-A0C3-C56AAAB70549}" type="pres">
      <dgm:prSet presAssocID="{37F28DB2-F180-4325-B21C-E2E20F3BB7B4}" presName="spaceRect" presStyleCnt="0"/>
      <dgm:spPr/>
    </dgm:pt>
    <dgm:pt modelId="{559B4330-1960-4833-9C97-7476DD28F3B2}" type="pres">
      <dgm:prSet presAssocID="{37F28DB2-F180-4325-B21C-E2E20F3BB7B4}" presName="parTx" presStyleLbl="revTx" presStyleIdx="0" presStyleCnt="3">
        <dgm:presLayoutVars>
          <dgm:chMax val="0"/>
          <dgm:chPref val="0"/>
        </dgm:presLayoutVars>
      </dgm:prSet>
      <dgm:spPr/>
    </dgm:pt>
    <dgm:pt modelId="{A6D0B64D-0724-4E7B-9E83-1E198D428F2E}" type="pres">
      <dgm:prSet presAssocID="{B6C3EB2B-564D-40CA-A5D0-78C1B138F8FD}" presName="sibTrans" presStyleCnt="0"/>
      <dgm:spPr/>
    </dgm:pt>
    <dgm:pt modelId="{B21161C4-410F-461C-823A-D64B5A2C74E8}" type="pres">
      <dgm:prSet presAssocID="{1DAAEBBD-8293-4CA9-939C-0A2D977C7636}" presName="compNode" presStyleCnt="0"/>
      <dgm:spPr/>
    </dgm:pt>
    <dgm:pt modelId="{0D41E4B4-1ADA-45C9-AC59-454AEC63CA65}" type="pres">
      <dgm:prSet presAssocID="{1DAAEBBD-8293-4CA9-939C-0A2D977C7636}" presName="bgRect" presStyleLbl="bgShp" presStyleIdx="1" presStyleCnt="3"/>
      <dgm:spPr/>
    </dgm:pt>
    <dgm:pt modelId="{4B36D45F-4DBE-41BD-965B-AE5F046BAA17}" type="pres">
      <dgm:prSet presAssocID="{1DAAEBBD-8293-4CA9-939C-0A2D977C763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 Check"/>
        </a:ext>
      </dgm:extLst>
    </dgm:pt>
    <dgm:pt modelId="{0B225DA5-D96B-4CD8-85C5-C5BADD3FBC5E}" type="pres">
      <dgm:prSet presAssocID="{1DAAEBBD-8293-4CA9-939C-0A2D977C7636}" presName="spaceRect" presStyleCnt="0"/>
      <dgm:spPr/>
    </dgm:pt>
    <dgm:pt modelId="{74A28069-EE9E-4A5E-AD5A-96A37B53DA5F}" type="pres">
      <dgm:prSet presAssocID="{1DAAEBBD-8293-4CA9-939C-0A2D977C7636}" presName="parTx" presStyleLbl="revTx" presStyleIdx="1" presStyleCnt="3">
        <dgm:presLayoutVars>
          <dgm:chMax val="0"/>
          <dgm:chPref val="0"/>
        </dgm:presLayoutVars>
      </dgm:prSet>
      <dgm:spPr/>
    </dgm:pt>
    <dgm:pt modelId="{F0DF270A-AF1A-4F39-AA5A-D79A220F987B}" type="pres">
      <dgm:prSet presAssocID="{C992C18E-7A88-4F46-B5EA-87CD0737AADB}" presName="sibTrans" presStyleCnt="0"/>
      <dgm:spPr/>
    </dgm:pt>
    <dgm:pt modelId="{1888076A-7524-48D8-80C3-6045DE03DCF8}" type="pres">
      <dgm:prSet presAssocID="{1D847020-7947-40E4-83CF-C38FBE883733}" presName="compNode" presStyleCnt="0"/>
      <dgm:spPr/>
    </dgm:pt>
    <dgm:pt modelId="{2029CCFF-4493-4B5D-970A-EBED8EE8BE8D}" type="pres">
      <dgm:prSet presAssocID="{1D847020-7947-40E4-83CF-C38FBE883733}" presName="bgRect" presStyleLbl="bgShp" presStyleIdx="2" presStyleCnt="3"/>
      <dgm:spPr/>
    </dgm:pt>
    <dgm:pt modelId="{8C889873-03B0-4B50-9370-F9ED5951246E}" type="pres">
      <dgm:prSet presAssocID="{1D847020-7947-40E4-83CF-C38FBE88373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search"/>
        </a:ext>
      </dgm:extLst>
    </dgm:pt>
    <dgm:pt modelId="{C8FBD1EC-4731-46DF-B5A5-8D146E87263E}" type="pres">
      <dgm:prSet presAssocID="{1D847020-7947-40E4-83CF-C38FBE883733}" presName="spaceRect" presStyleCnt="0"/>
      <dgm:spPr/>
    </dgm:pt>
    <dgm:pt modelId="{EEDB3D57-831E-4D58-8C1D-F3B9F67BA017}" type="pres">
      <dgm:prSet presAssocID="{1D847020-7947-40E4-83CF-C38FBE883733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8F176660-27D5-4C9C-9C0B-B16BA721F3A2}" type="presOf" srcId="{1DAAEBBD-8293-4CA9-939C-0A2D977C7636}" destId="{74A28069-EE9E-4A5E-AD5A-96A37B53DA5F}" srcOrd="0" destOrd="0" presId="urn:microsoft.com/office/officeart/2018/2/layout/IconVerticalSolidList"/>
    <dgm:cxn modelId="{0ADC8858-8C48-4C8E-8BB6-246541B6D0EC}" srcId="{1167CFB7-EB38-4587-8339-0858ED8C439F}" destId="{37F28DB2-F180-4325-B21C-E2E20F3BB7B4}" srcOrd="0" destOrd="0" parTransId="{2A4ADBF1-E0B0-4F99-890D-ECC35A0FFF82}" sibTransId="{B6C3EB2B-564D-40CA-A5D0-78C1B138F8FD}"/>
    <dgm:cxn modelId="{66FD719B-68D0-4A38-A909-91CDBE0071A7}" type="presOf" srcId="{1D847020-7947-40E4-83CF-C38FBE883733}" destId="{EEDB3D57-831E-4D58-8C1D-F3B9F67BA017}" srcOrd="0" destOrd="0" presId="urn:microsoft.com/office/officeart/2018/2/layout/IconVerticalSolidList"/>
    <dgm:cxn modelId="{0B5E9F9B-DA80-4FDE-A01B-264DF7491D3E}" srcId="{1167CFB7-EB38-4587-8339-0858ED8C439F}" destId="{1DAAEBBD-8293-4CA9-939C-0A2D977C7636}" srcOrd="1" destOrd="0" parTransId="{36F91269-CAD6-44B2-84AE-B1CDCEDD6D4C}" sibTransId="{C992C18E-7A88-4F46-B5EA-87CD0737AADB}"/>
    <dgm:cxn modelId="{808523B2-564B-40C0-9C75-3551CE4FB2E5}" type="presOf" srcId="{37F28DB2-F180-4325-B21C-E2E20F3BB7B4}" destId="{559B4330-1960-4833-9C97-7476DD28F3B2}" srcOrd="0" destOrd="0" presId="urn:microsoft.com/office/officeart/2018/2/layout/IconVerticalSolidList"/>
    <dgm:cxn modelId="{9D6CA7B5-6A6C-49D5-AF6D-CA8694CB7234}" srcId="{1167CFB7-EB38-4587-8339-0858ED8C439F}" destId="{1D847020-7947-40E4-83CF-C38FBE883733}" srcOrd="2" destOrd="0" parTransId="{64EAEEA0-EC0C-4EC8-8B3D-0421BD8DA748}" sibTransId="{1461D81D-FD8F-4190-AB80-C0BCD8D02981}"/>
    <dgm:cxn modelId="{7769F0D2-FD63-45AE-B453-EE22F8B3448A}" type="presOf" srcId="{1167CFB7-EB38-4587-8339-0858ED8C439F}" destId="{3DA8004F-6BB5-4174-91B7-A2E939485BB4}" srcOrd="0" destOrd="0" presId="urn:microsoft.com/office/officeart/2018/2/layout/IconVerticalSolidList"/>
    <dgm:cxn modelId="{19A1C239-9F06-45EF-8286-A6B70FFC297B}" type="presParOf" srcId="{3DA8004F-6BB5-4174-91B7-A2E939485BB4}" destId="{3D633D4C-993B-4385-9DD6-77B23C70379C}" srcOrd="0" destOrd="0" presId="urn:microsoft.com/office/officeart/2018/2/layout/IconVerticalSolidList"/>
    <dgm:cxn modelId="{24A2300D-E0EB-4921-915E-F6C33027F113}" type="presParOf" srcId="{3D633D4C-993B-4385-9DD6-77B23C70379C}" destId="{65E716CF-A043-4599-9A5C-3B320E5B21DE}" srcOrd="0" destOrd="0" presId="urn:microsoft.com/office/officeart/2018/2/layout/IconVerticalSolidList"/>
    <dgm:cxn modelId="{21848E47-1639-4443-99FB-6738D9C6278C}" type="presParOf" srcId="{3D633D4C-993B-4385-9DD6-77B23C70379C}" destId="{4ED9513C-E99C-4C60-8556-3562B8531F39}" srcOrd="1" destOrd="0" presId="urn:microsoft.com/office/officeart/2018/2/layout/IconVerticalSolidList"/>
    <dgm:cxn modelId="{CD78A910-4EB0-4185-B1B7-27F926E7B2E7}" type="presParOf" srcId="{3D633D4C-993B-4385-9DD6-77B23C70379C}" destId="{FDE4FCDD-CF1F-4C07-A0C3-C56AAAB70549}" srcOrd="2" destOrd="0" presId="urn:microsoft.com/office/officeart/2018/2/layout/IconVerticalSolidList"/>
    <dgm:cxn modelId="{98CB3874-C528-4BB7-BE66-5CCAEA755038}" type="presParOf" srcId="{3D633D4C-993B-4385-9DD6-77B23C70379C}" destId="{559B4330-1960-4833-9C97-7476DD28F3B2}" srcOrd="3" destOrd="0" presId="urn:microsoft.com/office/officeart/2018/2/layout/IconVerticalSolidList"/>
    <dgm:cxn modelId="{F4AF5E77-D0B3-475E-97F1-F3A75E609F1E}" type="presParOf" srcId="{3DA8004F-6BB5-4174-91B7-A2E939485BB4}" destId="{A6D0B64D-0724-4E7B-9E83-1E198D428F2E}" srcOrd="1" destOrd="0" presId="urn:microsoft.com/office/officeart/2018/2/layout/IconVerticalSolidList"/>
    <dgm:cxn modelId="{8036E3F3-6C3F-4B1A-9FE3-00E1959370F7}" type="presParOf" srcId="{3DA8004F-6BB5-4174-91B7-A2E939485BB4}" destId="{B21161C4-410F-461C-823A-D64B5A2C74E8}" srcOrd="2" destOrd="0" presId="urn:microsoft.com/office/officeart/2018/2/layout/IconVerticalSolidList"/>
    <dgm:cxn modelId="{AED75BDF-4D70-449E-9724-EE58EC603213}" type="presParOf" srcId="{B21161C4-410F-461C-823A-D64B5A2C74E8}" destId="{0D41E4B4-1ADA-45C9-AC59-454AEC63CA65}" srcOrd="0" destOrd="0" presId="urn:microsoft.com/office/officeart/2018/2/layout/IconVerticalSolidList"/>
    <dgm:cxn modelId="{0532B6BB-BC6C-403C-AAA2-D1FE28996C9D}" type="presParOf" srcId="{B21161C4-410F-461C-823A-D64B5A2C74E8}" destId="{4B36D45F-4DBE-41BD-965B-AE5F046BAA17}" srcOrd="1" destOrd="0" presId="urn:microsoft.com/office/officeart/2018/2/layout/IconVerticalSolidList"/>
    <dgm:cxn modelId="{D3392763-CDE5-4D5E-AFE4-724D922554A8}" type="presParOf" srcId="{B21161C4-410F-461C-823A-D64B5A2C74E8}" destId="{0B225DA5-D96B-4CD8-85C5-C5BADD3FBC5E}" srcOrd="2" destOrd="0" presId="urn:microsoft.com/office/officeart/2018/2/layout/IconVerticalSolidList"/>
    <dgm:cxn modelId="{712D6F56-0E16-4BC3-8C5C-B676E293CE47}" type="presParOf" srcId="{B21161C4-410F-461C-823A-D64B5A2C74E8}" destId="{74A28069-EE9E-4A5E-AD5A-96A37B53DA5F}" srcOrd="3" destOrd="0" presId="urn:microsoft.com/office/officeart/2018/2/layout/IconVerticalSolidList"/>
    <dgm:cxn modelId="{169DEA87-DD0F-4748-80A0-4528A176E5D6}" type="presParOf" srcId="{3DA8004F-6BB5-4174-91B7-A2E939485BB4}" destId="{F0DF270A-AF1A-4F39-AA5A-D79A220F987B}" srcOrd="3" destOrd="0" presId="urn:microsoft.com/office/officeart/2018/2/layout/IconVerticalSolidList"/>
    <dgm:cxn modelId="{7A12C2DA-98CD-4831-8121-EDED630ADA39}" type="presParOf" srcId="{3DA8004F-6BB5-4174-91B7-A2E939485BB4}" destId="{1888076A-7524-48D8-80C3-6045DE03DCF8}" srcOrd="4" destOrd="0" presId="urn:microsoft.com/office/officeart/2018/2/layout/IconVerticalSolidList"/>
    <dgm:cxn modelId="{E35D41B8-1898-401A-9086-B71D90E197AC}" type="presParOf" srcId="{1888076A-7524-48D8-80C3-6045DE03DCF8}" destId="{2029CCFF-4493-4B5D-970A-EBED8EE8BE8D}" srcOrd="0" destOrd="0" presId="urn:microsoft.com/office/officeart/2018/2/layout/IconVerticalSolidList"/>
    <dgm:cxn modelId="{D5111E19-B538-4862-B5BA-D3EB2A31FE83}" type="presParOf" srcId="{1888076A-7524-48D8-80C3-6045DE03DCF8}" destId="{8C889873-03B0-4B50-9370-F9ED5951246E}" srcOrd="1" destOrd="0" presId="urn:microsoft.com/office/officeart/2018/2/layout/IconVerticalSolidList"/>
    <dgm:cxn modelId="{490677F6-33F5-49DD-97C2-DF5FC973DDDB}" type="presParOf" srcId="{1888076A-7524-48D8-80C3-6045DE03DCF8}" destId="{C8FBD1EC-4731-46DF-B5A5-8D146E87263E}" srcOrd="2" destOrd="0" presId="urn:microsoft.com/office/officeart/2018/2/layout/IconVerticalSolidList"/>
    <dgm:cxn modelId="{6C95D4EC-A1C1-4CF6-8BE1-627CB06DFD4D}" type="presParOf" srcId="{1888076A-7524-48D8-80C3-6045DE03DCF8}" destId="{EEDB3D57-831E-4D58-8C1D-F3B9F67BA01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6ABFD3-08B2-490D-9406-4274C0EDC775}">
      <dsp:nvSpPr>
        <dsp:cNvPr id="0" name=""/>
        <dsp:cNvSpPr/>
      </dsp:nvSpPr>
      <dsp:spPr>
        <a:xfrm>
          <a:off x="0" y="74904"/>
          <a:ext cx="4231481" cy="1544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• Wholesaling is a strategy to profit by assigning property contracts without owning the property.</a:t>
          </a:r>
        </a:p>
      </dsp:txBody>
      <dsp:txXfrm>
        <a:off x="75391" y="150295"/>
        <a:ext cx="4080699" cy="1393618"/>
      </dsp:txXfrm>
    </dsp:sp>
    <dsp:sp modelId="{E64B10CC-5BFB-4DB4-BAFA-A6289BE9CE94}">
      <dsp:nvSpPr>
        <dsp:cNvPr id="0" name=""/>
        <dsp:cNvSpPr/>
      </dsp:nvSpPr>
      <dsp:spPr>
        <a:xfrm>
          <a:off x="0" y="1688425"/>
          <a:ext cx="4231481" cy="1544400"/>
        </a:xfrm>
        <a:prstGeom prst="roundRect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• You act as a middleman between the seller and the buyer.</a:t>
          </a:r>
        </a:p>
      </dsp:txBody>
      <dsp:txXfrm>
        <a:off x="75391" y="1763816"/>
        <a:ext cx="4080699" cy="1393618"/>
      </dsp:txXfrm>
    </dsp:sp>
    <dsp:sp modelId="{B9AE555E-206E-4E6C-90DD-F2DB406348C0}">
      <dsp:nvSpPr>
        <dsp:cNvPr id="0" name=""/>
        <dsp:cNvSpPr/>
      </dsp:nvSpPr>
      <dsp:spPr>
        <a:xfrm>
          <a:off x="0" y="3301945"/>
          <a:ext cx="4231481" cy="1544400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• Ideal for beginners with little capital or experience.</a:t>
          </a:r>
        </a:p>
      </dsp:txBody>
      <dsp:txXfrm>
        <a:off x="75391" y="3377336"/>
        <a:ext cx="4080699" cy="13936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BBC104-3EE5-4A26-ADCD-34251774F7E5}">
      <dsp:nvSpPr>
        <dsp:cNvPr id="0" name=""/>
        <dsp:cNvSpPr/>
      </dsp:nvSpPr>
      <dsp:spPr>
        <a:xfrm>
          <a:off x="316100" y="1045268"/>
          <a:ext cx="982195" cy="98219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EA8D2C-DCA3-47EB-800C-B8B24E532F74}">
      <dsp:nvSpPr>
        <dsp:cNvPr id="0" name=""/>
        <dsp:cNvSpPr/>
      </dsp:nvSpPr>
      <dsp:spPr>
        <a:xfrm>
          <a:off x="525420" y="1254589"/>
          <a:ext cx="563554" cy="56355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521451-4E30-49E0-9B3E-1B7F1C8DE125}">
      <dsp:nvSpPr>
        <dsp:cNvPr id="0" name=""/>
        <dsp:cNvSpPr/>
      </dsp:nvSpPr>
      <dsp:spPr>
        <a:xfrm>
          <a:off x="2119" y="2333393"/>
          <a:ext cx="1610156" cy="644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300" kern="1200"/>
            <a:t>1. Find a motivated seller or distressed property.</a:t>
          </a:r>
        </a:p>
      </dsp:txBody>
      <dsp:txXfrm>
        <a:off x="2119" y="2333393"/>
        <a:ext cx="1610156" cy="644062"/>
      </dsp:txXfrm>
    </dsp:sp>
    <dsp:sp modelId="{13625CC2-C600-4ABE-9946-06FCB493C6F7}">
      <dsp:nvSpPr>
        <dsp:cNvPr id="0" name=""/>
        <dsp:cNvSpPr/>
      </dsp:nvSpPr>
      <dsp:spPr>
        <a:xfrm>
          <a:off x="2208034" y="1045268"/>
          <a:ext cx="982195" cy="98219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298FEB-8C92-458F-8795-8DC8A12EB430}">
      <dsp:nvSpPr>
        <dsp:cNvPr id="0" name=""/>
        <dsp:cNvSpPr/>
      </dsp:nvSpPr>
      <dsp:spPr>
        <a:xfrm>
          <a:off x="2417354" y="1254589"/>
          <a:ext cx="563554" cy="56355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5DB3C9-440F-40EC-AFC4-844FB32A945C}">
      <dsp:nvSpPr>
        <dsp:cNvPr id="0" name=""/>
        <dsp:cNvSpPr/>
      </dsp:nvSpPr>
      <dsp:spPr>
        <a:xfrm>
          <a:off x="1894053" y="2333393"/>
          <a:ext cx="1610156" cy="644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300" kern="1200"/>
            <a:t>2. Negotiate and secure a purchase agreement.</a:t>
          </a:r>
        </a:p>
      </dsp:txBody>
      <dsp:txXfrm>
        <a:off x="1894053" y="2333393"/>
        <a:ext cx="1610156" cy="644062"/>
      </dsp:txXfrm>
    </dsp:sp>
    <dsp:sp modelId="{D3A7EF29-3B73-4A14-8579-1F09E968798A}">
      <dsp:nvSpPr>
        <dsp:cNvPr id="0" name=""/>
        <dsp:cNvSpPr/>
      </dsp:nvSpPr>
      <dsp:spPr>
        <a:xfrm>
          <a:off x="4099967" y="1045268"/>
          <a:ext cx="982195" cy="98219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2A0DE6-56E7-4604-9DF1-266854E043BA}">
      <dsp:nvSpPr>
        <dsp:cNvPr id="0" name=""/>
        <dsp:cNvSpPr/>
      </dsp:nvSpPr>
      <dsp:spPr>
        <a:xfrm>
          <a:off x="4309287" y="1254589"/>
          <a:ext cx="563554" cy="56355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25507A-E81F-4F3A-B594-AA630572A993}">
      <dsp:nvSpPr>
        <dsp:cNvPr id="0" name=""/>
        <dsp:cNvSpPr/>
      </dsp:nvSpPr>
      <dsp:spPr>
        <a:xfrm>
          <a:off x="3785987" y="2333393"/>
          <a:ext cx="1610156" cy="644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300" kern="1200"/>
            <a:t>3. Assign the contract to an investor or buyer.</a:t>
          </a:r>
        </a:p>
      </dsp:txBody>
      <dsp:txXfrm>
        <a:off x="3785987" y="2333393"/>
        <a:ext cx="1610156" cy="644062"/>
      </dsp:txXfrm>
    </dsp:sp>
    <dsp:sp modelId="{6CED9503-F9D8-47FC-8BE4-71689311EC62}">
      <dsp:nvSpPr>
        <dsp:cNvPr id="0" name=""/>
        <dsp:cNvSpPr/>
      </dsp:nvSpPr>
      <dsp:spPr>
        <a:xfrm>
          <a:off x="5991901" y="1045268"/>
          <a:ext cx="982195" cy="98219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E1973C-B56C-4B12-97AA-D2670FF25A5D}">
      <dsp:nvSpPr>
        <dsp:cNvPr id="0" name=""/>
        <dsp:cNvSpPr/>
      </dsp:nvSpPr>
      <dsp:spPr>
        <a:xfrm>
          <a:off x="6201221" y="1254589"/>
          <a:ext cx="563554" cy="56355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7B8B45-DC5F-476B-B4EB-42952167F056}">
      <dsp:nvSpPr>
        <dsp:cNvPr id="0" name=""/>
        <dsp:cNvSpPr/>
      </dsp:nvSpPr>
      <dsp:spPr>
        <a:xfrm>
          <a:off x="5677920" y="2333393"/>
          <a:ext cx="1610156" cy="644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300" kern="1200"/>
            <a:t>4. Close the deal and earn your assignment fee.</a:t>
          </a:r>
        </a:p>
      </dsp:txBody>
      <dsp:txXfrm>
        <a:off x="5677920" y="2333393"/>
        <a:ext cx="1610156" cy="6440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E716CF-A043-4599-9A5C-3B320E5B21DE}">
      <dsp:nvSpPr>
        <dsp:cNvPr id="0" name=""/>
        <dsp:cNvSpPr/>
      </dsp:nvSpPr>
      <dsp:spPr>
        <a:xfrm>
          <a:off x="0" y="603"/>
          <a:ext cx="4947047" cy="141162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D9513C-E99C-4C60-8556-3562B8531F39}">
      <dsp:nvSpPr>
        <dsp:cNvPr id="0" name=""/>
        <dsp:cNvSpPr/>
      </dsp:nvSpPr>
      <dsp:spPr>
        <a:xfrm>
          <a:off x="427016" y="318218"/>
          <a:ext cx="776392" cy="77639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9B4330-1960-4833-9C97-7476DD28F3B2}">
      <dsp:nvSpPr>
        <dsp:cNvPr id="0" name=""/>
        <dsp:cNvSpPr/>
      </dsp:nvSpPr>
      <dsp:spPr>
        <a:xfrm>
          <a:off x="1630424" y="603"/>
          <a:ext cx="3316622" cy="14116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97" tIns="149397" rIns="149397" bIns="149397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• Look for overgrown lawns, boarded windows, or vacant homes.</a:t>
          </a:r>
        </a:p>
      </dsp:txBody>
      <dsp:txXfrm>
        <a:off x="1630424" y="603"/>
        <a:ext cx="3316622" cy="1411623"/>
      </dsp:txXfrm>
    </dsp:sp>
    <dsp:sp modelId="{0D41E4B4-1ADA-45C9-AC59-454AEC63CA65}">
      <dsp:nvSpPr>
        <dsp:cNvPr id="0" name=""/>
        <dsp:cNvSpPr/>
      </dsp:nvSpPr>
      <dsp:spPr>
        <a:xfrm>
          <a:off x="0" y="1765132"/>
          <a:ext cx="4947047" cy="141162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36D45F-4DBE-41BD-965B-AE5F046BAA17}">
      <dsp:nvSpPr>
        <dsp:cNvPr id="0" name=""/>
        <dsp:cNvSpPr/>
      </dsp:nvSpPr>
      <dsp:spPr>
        <a:xfrm>
          <a:off x="427016" y="2082747"/>
          <a:ext cx="776392" cy="77639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A28069-EE9E-4A5E-AD5A-96A37B53DA5F}">
      <dsp:nvSpPr>
        <dsp:cNvPr id="0" name=""/>
        <dsp:cNvSpPr/>
      </dsp:nvSpPr>
      <dsp:spPr>
        <a:xfrm>
          <a:off x="1630424" y="1765132"/>
          <a:ext cx="3316622" cy="14116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97" tIns="149397" rIns="149397" bIns="149397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• Check property records for unpaid taxes or liens.</a:t>
          </a:r>
        </a:p>
      </dsp:txBody>
      <dsp:txXfrm>
        <a:off x="1630424" y="1765132"/>
        <a:ext cx="3316622" cy="1411623"/>
      </dsp:txXfrm>
    </dsp:sp>
    <dsp:sp modelId="{2029CCFF-4493-4B5D-970A-EBED8EE8BE8D}">
      <dsp:nvSpPr>
        <dsp:cNvPr id="0" name=""/>
        <dsp:cNvSpPr/>
      </dsp:nvSpPr>
      <dsp:spPr>
        <a:xfrm>
          <a:off x="0" y="3529661"/>
          <a:ext cx="4947047" cy="141162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889873-03B0-4B50-9370-F9ED5951246E}">
      <dsp:nvSpPr>
        <dsp:cNvPr id="0" name=""/>
        <dsp:cNvSpPr/>
      </dsp:nvSpPr>
      <dsp:spPr>
        <a:xfrm>
          <a:off x="427016" y="3847276"/>
          <a:ext cx="776392" cy="77639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DB3D57-831E-4D58-8C1D-F3B9F67BA017}">
      <dsp:nvSpPr>
        <dsp:cNvPr id="0" name=""/>
        <dsp:cNvSpPr/>
      </dsp:nvSpPr>
      <dsp:spPr>
        <a:xfrm>
          <a:off x="1630424" y="3529661"/>
          <a:ext cx="3316622" cy="14116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97" tIns="149397" rIns="149397" bIns="149397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• Use tools like Zillow (FSBO), Redfin, PropStream, Remine, Realist for property searches.</a:t>
          </a:r>
        </a:p>
      </dsp:txBody>
      <dsp:txXfrm>
        <a:off x="1630424" y="3529661"/>
        <a:ext cx="3316622" cy="14116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BCAD085-E8A6-8845-BD4E-CB4CCA059FC4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8185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035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2994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589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7941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35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861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467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9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439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8879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BCAD085-E8A6-8845-BD4E-CB4CCA059FC4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3462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sco.realforeclose.com/" TargetMode="External"/><Relationship Id="rId2" Type="http://schemas.openxmlformats.org/officeDocument/2006/relationships/hyperlink" Target="https://ilfls.com/free-daily-auction-lists/cook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2DD0C21-8FEE-4C18-8789-CC8ABE206F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B51757-7607-4CEA-A0EE-3C5BDC2C1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1998"/>
            <a:ext cx="9141714" cy="228554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Week 2: Wholesaling Real Estate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Dive into the wholesaling process and how to get started</a:t>
            </a:r>
          </a:p>
        </p:txBody>
      </p:sp>
      <p:pic>
        <p:nvPicPr>
          <p:cNvPr id="5" name="Picture 4" descr="A black background with blue letters&#10;&#10;Description automatically generated">
            <a:extLst>
              <a:ext uri="{FF2B5EF4-FFF2-40B4-BE49-F238E27FC236}">
                <a16:creationId xmlns:a16="http://schemas.microsoft.com/office/drawing/2014/main" id="{2FC03350-0209-CDC4-93CD-6B7F997BF7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707" y="1229580"/>
            <a:ext cx="8188233" cy="2127456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EF39256-F095-41C8-8707-6C1A665E8F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6304880" y="5220212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Practice finding leads in your local market.</a:t>
            </a:r>
          </a:p>
          <a:p>
            <a:r>
              <a:t>2. Role-play a conversation with a motivated seller.</a:t>
            </a:r>
          </a:p>
          <a:p>
            <a:r>
              <a:t>3. Share your findings and strategies with the group.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Q&amp;A and Wrap-Up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Recap key takeaways from today’s session.</a:t>
            </a:r>
          </a:p>
          <a:p>
            <a:r>
              <a:t>• Open floor for questions and discussion.</a:t>
            </a:r>
          </a:p>
          <a:p>
            <a:r>
              <a:t>• Homework: Find one motivated seller lead to present next class.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8614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601" y="643467"/>
            <a:ext cx="2561709" cy="5571066"/>
          </a:xfrm>
        </p:spPr>
        <p:txBody>
          <a:bodyPr>
            <a:normAutofit/>
          </a:bodyPr>
          <a:lstStyle/>
          <a:p>
            <a:r>
              <a:rPr lang="en-US" sz="3700">
                <a:solidFill>
                  <a:srgbClr val="FFFFFF"/>
                </a:solidFill>
              </a:rPr>
              <a:t>What is Wholesaling?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B6244D9A-61D1-ADC4-7391-11B2EE1653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2674314"/>
              </p:ext>
            </p:extLst>
          </p:nvPr>
        </p:nvGraphicFramePr>
        <p:xfrm>
          <a:off x="4202906" y="954088"/>
          <a:ext cx="4231481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>
            <a:normAutofit/>
          </a:bodyPr>
          <a:lstStyle/>
          <a:p>
            <a:r>
              <a:t>How Wholesaling Works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7482221-08F1-7A06-8D34-6820E001D6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4855646"/>
              </p:ext>
            </p:extLst>
          </p:nvPr>
        </p:nvGraphicFramePr>
        <p:xfrm>
          <a:off x="767953" y="2286000"/>
          <a:ext cx="7290197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Finding Motivated Sellers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6" y="1717482"/>
            <a:ext cx="7290055" cy="4818490"/>
          </a:xfrm>
        </p:spPr>
        <p:txBody>
          <a:bodyPr>
            <a:normAutofit lnSpcReduction="10000"/>
          </a:bodyPr>
          <a:lstStyle/>
          <a:p>
            <a:r>
              <a:rPr dirty="0"/>
              <a:t>• Look for individuals facing foreclosure, job loss, or relocation.</a:t>
            </a:r>
          </a:p>
          <a:p>
            <a:r>
              <a:rPr dirty="0"/>
              <a:t>• Utilize 'Driving for Dollars' to locate distressed properties.</a:t>
            </a:r>
          </a:p>
          <a:p>
            <a:r>
              <a:rPr dirty="0"/>
              <a:t>• Use online platforms, auctions, and public records to identify leads.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Lofty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https://ilfls.com/free-daily-auction-lists/cook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https://www.pasco.realforeclose.com/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Investerlift.com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Forewarn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Facebook Investor Pages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Fetch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Cold Calling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59B24-3A24-80E6-6ED1-1169312F9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Real Estate Exit 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D0477-BACF-A146-0450-8B15B3F6AA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Wholesalers are our friends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Most wholesalers don’t list traditional real estate. They usually have cold callers calling and some people might want to sell traditionally, and they will refer it out to a traditional real estate agent.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Types of Strategy when talking to a potential seller: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Traditional list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Wholesale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Investor Buy</a:t>
            </a:r>
          </a:p>
        </p:txBody>
      </p:sp>
    </p:spTree>
    <p:extLst>
      <p:ext uri="{BB962C8B-B14F-4D97-AF65-F5344CB8AC3E}">
        <p14:creationId xmlns:p14="http://schemas.microsoft.com/office/powerpoint/2010/main" val="3964577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AAC386-A18D-4525-AD1B-4D227ED34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7404" y="643467"/>
            <a:ext cx="2604756" cy="5571066"/>
          </a:xfrm>
        </p:spPr>
        <p:txBody>
          <a:bodyPr>
            <a:normAutofit/>
          </a:bodyPr>
          <a:lstStyle/>
          <a:p>
            <a:r>
              <a:t>Identifying Distressed Properties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34C4AD0-FE94-4E84-ACA6-CC5BF1A118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890097" y="2514600"/>
            <a:ext cx="0" cy="1828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6722992-2398-A5FE-ADFC-FA3E6BBC6E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0741737"/>
              </p:ext>
            </p:extLst>
          </p:nvPr>
        </p:nvGraphicFramePr>
        <p:xfrm>
          <a:off x="707231" y="933450"/>
          <a:ext cx="4947047" cy="4941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BA9EE-E5A3-A2E4-A750-7F6032995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Seller Lead sheet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F9CDD81-386B-401B-A8DF-7AE2D010F2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0296" y="791950"/>
            <a:ext cx="4485222" cy="5723509"/>
          </a:xfrm>
        </p:spPr>
      </p:pic>
    </p:spTree>
    <p:extLst>
      <p:ext uri="{BB962C8B-B14F-4D97-AF65-F5344CB8AC3E}">
        <p14:creationId xmlns:p14="http://schemas.microsoft.com/office/powerpoint/2010/main" val="1406327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92A7C-5018-D79F-E124-1441EA597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buyers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1FCF5AB-68FB-A601-5652-2AB51B9BAA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86378" y="703690"/>
            <a:ext cx="4568436" cy="5760720"/>
          </a:xfrm>
        </p:spPr>
      </p:pic>
    </p:spTree>
    <p:extLst>
      <p:ext uri="{BB962C8B-B14F-4D97-AF65-F5344CB8AC3E}">
        <p14:creationId xmlns:p14="http://schemas.microsoft.com/office/powerpoint/2010/main" val="2341825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Assigning Contracts &amp; Closing the Deal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Assign the purchase contract to a buyer for an assignment fee.</a:t>
            </a:r>
          </a:p>
          <a:p>
            <a:r>
              <a:t>• Ensure all parties agree to the terms in the contract.</a:t>
            </a:r>
          </a:p>
          <a:p>
            <a:r>
              <a:t>• Work with a title company to facilitate a smooth closing.</a:t>
            </a:r>
          </a:p>
          <a:p>
            <a:r>
              <a:t>• Collect your assignment fee at closing.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206</TotalTime>
  <Words>402</Words>
  <Application>Microsoft Office PowerPoint</Application>
  <PresentationFormat>On-screen Show (4:3)</PresentationFormat>
  <Paragraphs>49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Tw Cen MT</vt:lpstr>
      <vt:lpstr>Tw Cen MT Condensed</vt:lpstr>
      <vt:lpstr>Wingdings</vt:lpstr>
      <vt:lpstr>Wingdings 3</vt:lpstr>
      <vt:lpstr>Integral</vt:lpstr>
      <vt:lpstr>Week 2: Wholesaling Real Estate</vt:lpstr>
      <vt:lpstr>What is Wholesaling?</vt:lpstr>
      <vt:lpstr>How Wholesaling Works</vt:lpstr>
      <vt:lpstr>Finding Motivated Sellers</vt:lpstr>
      <vt:lpstr>Identifying Real Estate Exit Strategy</vt:lpstr>
      <vt:lpstr>Identifying Distressed Properties</vt:lpstr>
      <vt:lpstr>Seller Lead sheet</vt:lpstr>
      <vt:lpstr>Finding buyers</vt:lpstr>
      <vt:lpstr>Assigning Contracts &amp; Closing the Deal</vt:lpstr>
      <vt:lpstr>Activities</vt:lpstr>
      <vt:lpstr>Q&amp;A and Wrap-Up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CARMEN CHUCRALA</dc:creator>
  <cp:keywords/>
  <dc:description>generated using python-pptx</dc:description>
  <cp:lastModifiedBy>CARMEN CHUCRALA</cp:lastModifiedBy>
  <cp:revision>3</cp:revision>
  <dcterms:created xsi:type="dcterms:W3CDTF">2013-01-27T09:14:16Z</dcterms:created>
  <dcterms:modified xsi:type="dcterms:W3CDTF">2024-10-22T01:37:50Z</dcterms:modified>
  <cp:category/>
</cp:coreProperties>
</file>